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76" r:id="rId2"/>
    <p:sldId id="437" r:id="rId3"/>
    <p:sldId id="438" r:id="rId4"/>
    <p:sldId id="439" r:id="rId5"/>
    <p:sldId id="440" r:id="rId6"/>
    <p:sldId id="441" r:id="rId7"/>
    <p:sldId id="442" r:id="rId8"/>
    <p:sldId id="419" r:id="rId9"/>
  </p:sldIdLst>
  <p:sldSz cx="9144000" cy="5143500" type="screen16x9"/>
  <p:notesSz cx="6858000" cy="9144000"/>
  <p:embeddedFontLst>
    <p:embeddedFont>
      <p:font typeface="CiscoSans Thin" panose="020B0203020201020303" charset="0"/>
      <p:regular r:id="rId12"/>
      <p:italic r:id="rId13"/>
    </p:embeddedFont>
    <p:embeddedFont>
      <p:font typeface="CiscoSansTT Light" panose="020B0604020202020204" charset="0"/>
      <p:regular r:id="rId14"/>
      <p:italic r:id="rId15"/>
    </p:embeddedFont>
    <p:embeddedFont>
      <p:font typeface="CiscoSans" panose="020B0503020201020303" charset="0"/>
      <p:regular r:id="rId16"/>
      <p:bold r:id="rId17"/>
      <p:italic r:id="rId18"/>
      <p:boldItalic r:id="rId19"/>
    </p:embeddedFont>
    <p:embeddedFont>
      <p:font typeface="CiscoSansTT ExtraLight" panose="020B0604020202020204" charset="0"/>
      <p:regular r:id="rId20"/>
      <p:italic r:id="rId21"/>
    </p:embeddedFont>
    <p:embeddedFont>
      <p:font typeface="Ciscolight" panose="020B0604020202020204" charset="0"/>
      <p:regular r:id="rId22"/>
    </p:embeddedFont>
    <p:embeddedFont>
      <p:font typeface="CiscoSans ExtraLight" panose="020B0303020201020303" charset="0"/>
      <p:regular r:id="rId23"/>
      <p: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1">
          <p15:clr>
            <a:srgbClr val="A4A3A4"/>
          </p15:clr>
        </p15:guide>
        <p15:guide id="2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00A2BF"/>
    <a:srgbClr val="39BBB9"/>
    <a:srgbClr val="B8E1D0"/>
    <a:srgbClr val="E6EADB"/>
    <a:srgbClr val="32BEBD"/>
    <a:srgbClr val="272749"/>
    <a:srgbClr val="546568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3" autoAdjust="0"/>
    <p:restoredTop sz="88504" autoAdjust="0"/>
  </p:normalViewPr>
  <p:slideViewPr>
    <p:cSldViewPr snapToGrid="0">
      <p:cViewPr varScale="1">
        <p:scale>
          <a:sx n="159" d="100"/>
          <a:sy n="159" d="100"/>
        </p:scale>
        <p:origin x="120" y="360"/>
      </p:cViewPr>
      <p:guideLst>
        <p:guide orient="horz" pos="951"/>
        <p:guide pos="228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0"/>
            <a:r>
              <a:rPr lang="en-GB" dirty="0"/>
              <a:t>	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2108877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13"/>
            <a:ext cx="8112126" cy="28813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7" y="3873677"/>
            <a:ext cx="8112650" cy="28813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7" y="4453668"/>
            <a:ext cx="8112650" cy="28813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70" y="2622502"/>
            <a:ext cx="8302625" cy="29900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162" y="307874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626132" y="230001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6286242" y="2851173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6965595" y="284017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5798084" y="284017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7425276" y="284017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6553370" y="284017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5566208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5874017" y="207275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6176407" y="186339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6484216" y="207275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6785247" y="222501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7093059" y="207275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7400871" y="186339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7703255" y="207275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8011067" y="222501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476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562609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6" y="1249964"/>
            <a:ext cx="8582751" cy="3266034"/>
          </a:xfrm>
          <a:prstGeom prst="rect">
            <a:avLst/>
          </a:prstGeom>
        </p:spPr>
        <p:txBody>
          <a:bodyPr>
            <a:noAutofit/>
          </a:bodyPr>
          <a:lstStyle>
            <a:lvl1pPr marL="280988" indent="-22383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80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713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2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675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327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249964"/>
            <a:ext cx="4169632" cy="32660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249964"/>
            <a:ext cx="4169632" cy="32660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947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705551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Statement Goes Here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3765" y="1439056"/>
            <a:ext cx="4117446" cy="2265389"/>
          </a:xfrm>
        </p:spPr>
        <p:txBody>
          <a:bodyPr vert="horz" lIns="61730" tIns="34295" rIns="61730" bIns="34295" rtlCol="0" anchor="ctr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Telling Shared Experiences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95344" cy="38404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Tell your story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00575" y="60960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795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5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260619" y="341158"/>
            <a:ext cx="8659368" cy="7315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667" r:id="rId3"/>
    <p:sldLayoutId id="2147483668" r:id="rId4"/>
    <p:sldLayoutId id="2147483670" r:id="rId5"/>
    <p:sldLayoutId id="2147483761" r:id="rId6"/>
    <p:sldLayoutId id="2147483739" r:id="rId7"/>
    <p:sldLayoutId id="2147483742" r:id="rId8"/>
    <p:sldLayoutId id="2147483746" r:id="rId9"/>
    <p:sldLayoutId id="2147483747" r:id="rId10"/>
  </p:sldLayoutIdLst>
  <p:transition spd="slow">
    <p:wipe/>
  </p:transition>
  <p:txStyles>
    <p:titleStyle>
      <a:lvl1pPr algn="l" defTabSz="685891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473" indent="-171473" algn="l" defTabSz="685891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60000" indent="-216000" algn="l" defTabSz="685891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2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4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6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4000" indent="-171473" algn="l" defTabSz="685891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71450" algn="l" defTabSz="685891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620" indent="0" algn="l" defTabSz="68589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51847" y="1617785"/>
            <a:ext cx="8301718" cy="991238"/>
          </a:xfrm>
        </p:spPr>
        <p:txBody>
          <a:bodyPr/>
          <a:lstStyle/>
          <a:p>
            <a:r>
              <a:rPr lang="en-US" dirty="0"/>
              <a:t>Saving Minutes to Save Millions</a:t>
            </a:r>
            <a:br>
              <a:rPr lang="en-US" dirty="0"/>
            </a:br>
            <a:r>
              <a:rPr lang="en-US" sz="2400" dirty="0"/>
              <a:t>Cisco Dynamic Reverse Proxy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Cecil Hutchings, Matthew King, William Rooney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September 2017</a:t>
            </a:r>
          </a:p>
        </p:txBody>
      </p:sp>
    </p:spTree>
    <p:extLst>
      <p:ext uri="{BB962C8B-B14F-4D97-AF65-F5344CB8AC3E}">
        <p14:creationId xmlns:p14="http://schemas.microsoft.com/office/powerpoint/2010/main" val="36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4679" y="361179"/>
            <a:ext cx="8580923" cy="605071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00A2BF"/>
                </a:solidFill>
                <a:cs typeface="CiscoSans Thin"/>
              </a:rPr>
              <a:t>Technical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679" y="1316294"/>
            <a:ext cx="84516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+mj-ea"/>
                <a:cs typeface="+mj-cs"/>
              </a:rPr>
              <a:t>Platform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ea typeface="+mj-ea"/>
                <a:cs typeface="+mj-cs"/>
              </a:rPr>
              <a:t>Google Cloud Platform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ea typeface="+mj-ea"/>
                <a:cs typeface="+mj-cs"/>
              </a:rPr>
              <a:t>Amazon Web Services (AWS)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ea typeface="+mj-ea"/>
                <a:cs typeface="+mj-cs"/>
              </a:rPr>
              <a:t>Lambda, </a:t>
            </a:r>
            <a:r>
              <a:rPr lang="en-US" sz="1600" dirty="0" err="1">
                <a:latin typeface="+mj-lt"/>
                <a:ea typeface="+mj-ea"/>
                <a:cs typeface="+mj-cs"/>
              </a:rPr>
              <a:t>CouldTrail</a:t>
            </a:r>
            <a:r>
              <a:rPr lang="en-US" sz="1600" dirty="0">
                <a:latin typeface="+mj-lt"/>
                <a:ea typeface="+mj-ea"/>
                <a:cs typeface="+mj-cs"/>
              </a:rPr>
              <a:t>, S3, EC2, IAM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ea typeface="+mj-ea"/>
                <a:cs typeface="+mj-cs"/>
              </a:rPr>
              <a:t>No choice here; required by Cisco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+mj-ea"/>
                <a:cs typeface="+mj-cs"/>
              </a:rPr>
              <a:t>Language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ea typeface="+mj-ea"/>
                <a:cs typeface="+mj-cs"/>
              </a:rPr>
              <a:t>Supported languages in AWS Lambda: Node.js, Java, C#, Python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ea typeface="+mj-ea"/>
                <a:cs typeface="+mj-cs"/>
              </a:rPr>
              <a:t>Final Choice: Python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ea typeface="+mj-ea"/>
                <a:cs typeface="+mj-cs"/>
              </a:rPr>
              <a:t>Final Version: Python 3.6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293A8-CE4C-461B-82E8-38FA4E700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1" y="476206"/>
            <a:ext cx="1742378" cy="980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FDF23-7C7D-492A-B97C-D5B71171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53" y="2124970"/>
            <a:ext cx="1234735" cy="756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AE844-60BA-42BF-8C9F-C9658989B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335" y="701030"/>
            <a:ext cx="2231428" cy="729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9F510-1B9C-4CB7-9B3D-71E69B38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308" y="1838871"/>
            <a:ext cx="1349762" cy="1349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E6D34-6B89-4E68-8787-FC5061CD0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373" y="3479891"/>
            <a:ext cx="3801822" cy="1284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72361-C01C-4194-B77B-B70181ECD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254" y="1935263"/>
            <a:ext cx="1135798" cy="113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4679" y="361179"/>
            <a:ext cx="8580923" cy="605071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00A2BF"/>
                </a:solidFill>
                <a:cs typeface="CiscoSans Thin"/>
              </a:rPr>
              <a:t>System Overview/Architecture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4A1BFB-CE1C-49CA-9526-6A3570AF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88" y="361179"/>
            <a:ext cx="6652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FB96-B535-4739-B28E-9DBF5A50D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 – Phase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7F0DC-AC7C-4D1C-BB22-8471C90E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" y="1031846"/>
            <a:ext cx="5220200" cy="34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FB96-B535-4739-B28E-9DBF5A50D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 – Phase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7F0DC-AC7C-4D1C-BB22-8471C90E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9" y="1031846"/>
            <a:ext cx="6076950" cy="36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FB96-B535-4739-B28E-9DBF5A50D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 – Phase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7F0DC-AC7C-4D1C-BB22-8471C90E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0" y="1031848"/>
            <a:ext cx="7711179" cy="36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FB96-B535-4739-B28E-9DBF5A50D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 – Final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7F0DC-AC7C-4D1C-BB22-8471C90E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0" y="933462"/>
            <a:ext cx="7631536" cy="36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16x9_Cool_Templat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16x9_Cool_Template</Template>
  <TotalTime>883</TotalTime>
  <Words>92</Words>
  <Application>Microsoft Office PowerPoint</Application>
  <PresentationFormat>On-screen Show (16:9)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CiscoSans Thin</vt:lpstr>
      <vt:lpstr>Wingdings</vt:lpstr>
      <vt:lpstr>CiscoSansTT Light</vt:lpstr>
      <vt:lpstr>CiscoSans</vt:lpstr>
      <vt:lpstr>CiscoSansTT ExtraLight</vt:lpstr>
      <vt:lpstr>Arial</vt:lpstr>
      <vt:lpstr>Ciscolight</vt:lpstr>
      <vt:lpstr>CiscoSans ExtraLight</vt:lpstr>
      <vt:lpstr>16x9_Cool_Template</vt:lpstr>
      <vt:lpstr>Saving Minutes to Save Millions Cisco Dynamic Reverse Proxy</vt:lpstr>
      <vt:lpstr>PowerPoint Presentation</vt:lpstr>
      <vt:lpstr>PowerPoint Presentation</vt:lpstr>
      <vt:lpstr>Data Flow – Phase 1</vt:lpstr>
      <vt:lpstr>Data Flow – Phase 2</vt:lpstr>
      <vt:lpstr>Data Flow – Phase 3</vt:lpstr>
      <vt:lpstr>Data Flow – Final Phase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New Cisco PowerPoint Templates</dc:title>
  <dc:creator>Information Technology</dc:creator>
  <cp:lastModifiedBy>Will</cp:lastModifiedBy>
  <cp:revision>73</cp:revision>
  <dcterms:created xsi:type="dcterms:W3CDTF">2014-01-07T15:12:31Z</dcterms:created>
  <dcterms:modified xsi:type="dcterms:W3CDTF">2017-10-03T20:16:58Z</dcterms:modified>
</cp:coreProperties>
</file>