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25" r:id="rId2"/>
    <p:sldId id="426" r:id="rId3"/>
    <p:sldId id="427" r:id="rId4"/>
    <p:sldId id="428" r:id="rId5"/>
  </p:sldIdLst>
  <p:sldSz cx="9144000" cy="5143500" type="screen16x9"/>
  <p:notesSz cx="6858000" cy="9144000"/>
  <p:embeddedFontLst>
    <p:embeddedFont>
      <p:font typeface="CiscoSans Thin" panose="020B0203020201020303" charset="0"/>
      <p:regular r:id="rId8"/>
      <p:italic r:id="rId9"/>
    </p:embeddedFont>
    <p:embeddedFont>
      <p:font typeface="CiscoSans ExtraLight" panose="020B0303020201020303" charset="0"/>
      <p:regular r:id="rId10"/>
      <p:italic r:id="rId11"/>
    </p:embeddedFont>
    <p:embeddedFont>
      <p:font typeface="CiscoSans" panose="020B0503020201020303" charset="0"/>
      <p:regular r:id="rId12"/>
      <p:bold r:id="rId13"/>
      <p:italic r:id="rId14"/>
      <p:boldItalic r:id="rId15"/>
    </p:embeddedFont>
    <p:embeddedFont>
      <p:font typeface="CiscoSansTT ExtraLight" panose="020B0604020202020204" charset="0"/>
      <p:regular r:id="rId16"/>
      <p:italic r:id="rId17"/>
    </p:embeddedFont>
    <p:embeddedFont>
      <p:font typeface="CiscoSansTT Light" panose="020B0604020202020204" charset="0"/>
      <p:regular r:id="rId18"/>
      <p:italic r:id="rId19"/>
    </p:embeddedFont>
    <p:embeddedFont>
      <p:font typeface="Ciscolight" panose="020B0604020202020204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1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0000"/>
    <a:srgbClr val="00A2BF"/>
    <a:srgbClr val="39BBB9"/>
    <a:srgbClr val="B8E1D0"/>
    <a:srgbClr val="E6EADB"/>
    <a:srgbClr val="32BEBD"/>
    <a:srgbClr val="272749"/>
    <a:srgbClr val="546568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3" autoAdjust="0"/>
    <p:restoredTop sz="88504" autoAdjust="0"/>
  </p:normalViewPr>
  <p:slideViewPr>
    <p:cSldViewPr snapToGrid="0">
      <p:cViewPr varScale="1">
        <p:scale>
          <a:sx n="92" d="100"/>
          <a:sy n="92" d="100"/>
        </p:scale>
        <p:origin x="138" y="84"/>
      </p:cViewPr>
      <p:guideLst>
        <p:guide orient="horz" pos="951"/>
        <p:guide pos="228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09/12/2017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0"/>
            <a:r>
              <a:rPr lang="en-GB" dirty="0"/>
              <a:t>	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2108877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13"/>
            <a:ext cx="8112126" cy="28813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7" y="3873677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7" y="4453668"/>
            <a:ext cx="8112650" cy="288131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70" y="2622502"/>
            <a:ext cx="8302625" cy="29900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841" indent="0">
              <a:buNone/>
              <a:defRPr/>
            </a:lvl2pPr>
            <a:lvl3pPr marL="427491" indent="0">
              <a:buNone/>
              <a:defRPr/>
            </a:lvl3pPr>
            <a:lvl4pPr marL="516800" indent="0">
              <a:buNone/>
              <a:defRPr/>
            </a:lvl4pPr>
            <a:lvl5pPr marL="601346" indent="0">
              <a:buNone/>
              <a:defRPr/>
            </a:lvl5pPr>
          </a:lstStyle>
          <a:p>
            <a:pPr lvl="0"/>
            <a:r>
              <a:rPr lang="en-GB" dirty="0"/>
              <a:t>Subhead goes here</a:t>
            </a:r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162" y="307874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2" y="2300012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173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4" y="284017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7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70" y="284017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08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17" y="207275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07" y="186339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16" y="207275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59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71" y="186339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55" y="207275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67" y="222501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7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6" y="1249964"/>
            <a:ext cx="8582751" cy="3266034"/>
          </a:xfrm>
          <a:prstGeom prst="rect">
            <a:avLst/>
          </a:prstGeom>
        </p:spPr>
        <p:txBody>
          <a:bodyPr>
            <a:noAutofit/>
          </a:bodyPr>
          <a:lstStyle>
            <a:lvl1pPr marL="280988" indent="-22383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80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713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225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675" indent="-16827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4"/>
            <a:ext cx="4169632" cy="32660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4"/>
            <a:ext cx="4169632" cy="32660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200" indent="-2159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6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80010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550" indent="-17145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947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Bullet Title Goes Here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6" y="705551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56"/>
            <a:ext cx="4117446" cy="2265389"/>
          </a:xfrm>
        </p:spPr>
        <p:txBody>
          <a:bodyPr vert="horz" lIns="61730" tIns="34295" rIns="61730" bIns="34295" rtlCol="0" anchor="ctr" anchorCtr="0">
            <a:noAutofit/>
          </a:bodyPr>
          <a:lstStyle>
            <a:lvl1pPr marL="0" indent="0" algn="l" defTabSz="6858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0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19" y="341158"/>
            <a:ext cx="8659368" cy="7315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13257" y="4745973"/>
            <a:ext cx="762394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5598" y="4742895"/>
            <a:ext cx="215771" cy="154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98" tIns="30798" rIns="61598" bIns="30798" anchor="b">
            <a:spAutoFit/>
          </a:bodyPr>
          <a:lstStyle/>
          <a:p>
            <a:pPr algn="r" defTabSz="610846">
              <a:lnSpc>
                <a:spcPct val="100000"/>
              </a:lnSpc>
            </a:pPr>
            <a:fld id="{DFCF27A5-1A5B-48D3-A060-2758FFBB1ADD}" type="slidenum">
              <a:rPr lang="en-US" sz="6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610846">
                <a:lnSpc>
                  <a:spcPct val="100000"/>
                </a:lnSpc>
              </a:pPr>
              <a:t>‹#›</a:t>
            </a:fld>
            <a:endParaRPr lang="en-US" sz="6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43" y="4747273"/>
            <a:ext cx="3420515" cy="15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98" tIns="30798" rIns="61598" bIns="30798" anchor="b" anchorCtr="0">
            <a:spAutoFit/>
          </a:bodyPr>
          <a:lstStyle/>
          <a:p>
            <a:pPr algn="l" defTabSz="610846">
              <a:lnSpc>
                <a:spcPct val="100000"/>
              </a:lnSpc>
            </a:pPr>
            <a:r>
              <a:rPr lang="en-US" sz="600" b="0" i="0" dirty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667" r:id="rId3"/>
    <p:sldLayoutId id="2147483668" r:id="rId4"/>
    <p:sldLayoutId id="2147483670" r:id="rId5"/>
    <p:sldLayoutId id="2147483761" r:id="rId6"/>
    <p:sldLayoutId id="2147483739" r:id="rId7"/>
    <p:sldLayoutId id="2147483742" r:id="rId8"/>
    <p:sldLayoutId id="2147483746" r:id="rId9"/>
    <p:sldLayoutId id="2147483747" r:id="rId10"/>
  </p:sldLayoutIdLst>
  <p:transition spd="slow">
    <p:wipe/>
  </p:transition>
  <p:txStyles>
    <p:titleStyle>
      <a:lvl1pPr algn="l" defTabSz="685891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473" indent="-171473" algn="l" defTabSz="685891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60000" indent="-216000" algn="l" defTabSz="685891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2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4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6000" indent="-171450" algn="l" defTabSz="685891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4000" indent="-171473" algn="l" defTabSz="685891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6000" indent="-171450" algn="l" defTabSz="685891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620" indent="0" algn="l" defTabSz="68589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BFFFC-474E-49DD-A868-42C10B4E1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2643" y="1833048"/>
            <a:ext cx="1498758" cy="1804702"/>
          </a:xfrm>
        </p:spPr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NodeJS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57C28-847A-4FC8-A94B-00C16F09C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42" y="303064"/>
            <a:ext cx="8659976" cy="728782"/>
          </a:xfrm>
        </p:spPr>
        <p:txBody>
          <a:bodyPr/>
          <a:lstStyle/>
          <a:p>
            <a:r>
              <a:rPr lang="en-US" dirty="0"/>
              <a:t>Amazon Web Services (AWS)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3ACC30-56FD-41F7-80B0-A5394CD7488E}"/>
              </a:ext>
            </a:extLst>
          </p:cNvPr>
          <p:cNvGrpSpPr/>
          <p:nvPr/>
        </p:nvGrpSpPr>
        <p:grpSpPr>
          <a:xfrm>
            <a:off x="2301111" y="947993"/>
            <a:ext cx="731514" cy="950561"/>
            <a:chOff x="443732" y="1335505"/>
            <a:chExt cx="643781" cy="836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D5C270-A5D6-42D2-9D91-0E969B75C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32" y="1335505"/>
              <a:ext cx="544781" cy="6537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4D6808-BC75-4A97-8EEF-801E44F54C11}"/>
                </a:ext>
              </a:extLst>
            </p:cNvPr>
            <p:cNvSpPr txBox="1"/>
            <p:nvPr/>
          </p:nvSpPr>
          <p:spPr>
            <a:xfrm>
              <a:off x="443732" y="2016429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EC2</a:t>
              </a:r>
              <a:endParaRPr lang="en-US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6097C-F23E-4479-9E55-DD45BAEF596E}"/>
              </a:ext>
            </a:extLst>
          </p:cNvPr>
          <p:cNvGrpSpPr/>
          <p:nvPr/>
        </p:nvGrpSpPr>
        <p:grpSpPr>
          <a:xfrm>
            <a:off x="1079537" y="947993"/>
            <a:ext cx="643781" cy="836192"/>
            <a:chOff x="489650" y="679660"/>
            <a:chExt cx="643781" cy="83619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6793021-2589-4A53-A882-7AA5DC2D7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99" y="679660"/>
              <a:ext cx="530056" cy="6449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2F11FF-7D9B-4784-B05B-EDCD3FEF980D}"/>
                </a:ext>
              </a:extLst>
            </p:cNvPr>
            <p:cNvSpPr txBox="1"/>
            <p:nvPr/>
          </p:nvSpPr>
          <p:spPr>
            <a:xfrm>
              <a:off x="489650" y="1360220"/>
              <a:ext cx="643781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VPC*</a:t>
              </a:r>
              <a:endParaRPr lang="en-US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058B0C-8505-45B3-9381-289764ED262A}"/>
              </a:ext>
            </a:extLst>
          </p:cNvPr>
          <p:cNvGrpSpPr/>
          <p:nvPr/>
        </p:nvGrpSpPr>
        <p:grpSpPr>
          <a:xfrm>
            <a:off x="1029588" y="3475927"/>
            <a:ext cx="731520" cy="806494"/>
            <a:chOff x="577233" y="2591692"/>
            <a:chExt cx="731520" cy="80649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1E3B0B7-321D-4038-BC04-105CB20C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92" y="2591692"/>
              <a:ext cx="521367" cy="6256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AAB948-5E20-455D-87B5-3E52416B08D1}"/>
                </a:ext>
              </a:extLst>
            </p:cNvPr>
            <p:cNvSpPr txBox="1"/>
            <p:nvPr/>
          </p:nvSpPr>
          <p:spPr>
            <a:xfrm>
              <a:off x="577233" y="3242554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</a:t>
              </a:r>
              <a:br>
                <a:rPr lang="en-US" sz="1000" b="1" dirty="0"/>
              </a:br>
              <a:r>
                <a:rPr lang="en-US" sz="1000" b="1" dirty="0"/>
                <a:t>S3</a:t>
              </a:r>
              <a:endParaRPr lang="en-US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44EFB0-6078-4FC6-BE38-1A9BC04EF79E}"/>
              </a:ext>
            </a:extLst>
          </p:cNvPr>
          <p:cNvGrpSpPr/>
          <p:nvPr/>
        </p:nvGrpSpPr>
        <p:grpSpPr>
          <a:xfrm>
            <a:off x="2203194" y="2237649"/>
            <a:ext cx="943550" cy="805093"/>
            <a:chOff x="344931" y="710759"/>
            <a:chExt cx="943550" cy="80509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979513-DC71-43E2-8FE1-8502396F1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50884C-C349-4DCB-83D0-BCB63F16B76C}"/>
                </a:ext>
              </a:extLst>
            </p:cNvPr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BC1C50-6F4A-4079-BFD3-30D95B2F9BA0}"/>
              </a:ext>
            </a:extLst>
          </p:cNvPr>
          <p:cNvCxnSpPr>
            <a:cxnSpLocks/>
          </p:cNvCxnSpPr>
          <p:nvPr/>
        </p:nvCxnSpPr>
        <p:spPr>
          <a:xfrm>
            <a:off x="5049958" y="820593"/>
            <a:ext cx="0" cy="382961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1ABD67-87E5-4E7C-89EC-710747FA318E}"/>
              </a:ext>
            </a:extLst>
          </p:cNvPr>
          <p:cNvCxnSpPr>
            <a:cxnSpLocks/>
          </p:cNvCxnSpPr>
          <p:nvPr/>
        </p:nvCxnSpPr>
        <p:spPr>
          <a:xfrm>
            <a:off x="535405" y="2112888"/>
            <a:ext cx="3934327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80D263-6C57-4E75-BC17-58243C1FEF15}"/>
              </a:ext>
            </a:extLst>
          </p:cNvPr>
          <p:cNvGrpSpPr/>
          <p:nvPr/>
        </p:nvGrpSpPr>
        <p:grpSpPr>
          <a:xfrm>
            <a:off x="927521" y="2183508"/>
            <a:ext cx="943550" cy="859234"/>
            <a:chOff x="5838503" y="656618"/>
            <a:chExt cx="943550" cy="8592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0DA5BD-6488-4842-858F-108DD4BC8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672" y="656618"/>
              <a:ext cx="537316" cy="6447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982374-D3DF-434C-B971-1173424519E9}"/>
                </a:ext>
              </a:extLst>
            </p:cNvPr>
            <p:cNvSpPr txBox="1"/>
            <p:nvPr/>
          </p:nvSpPr>
          <p:spPr>
            <a:xfrm>
              <a:off x="5838503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  <a:br>
                <a:rPr lang="en-US" sz="1000" b="1" dirty="0"/>
              </a:br>
              <a:r>
                <a:rPr lang="en-US" sz="1000" b="1" dirty="0" err="1"/>
                <a:t>CloudTrail</a:t>
              </a:r>
              <a:endParaRPr lang="en-US" sz="1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E46CA3-3868-49EA-BF25-F937D2FFB651}"/>
              </a:ext>
            </a:extLst>
          </p:cNvPr>
          <p:cNvGrpSpPr/>
          <p:nvPr/>
        </p:nvGrpSpPr>
        <p:grpSpPr>
          <a:xfrm>
            <a:off x="3524661" y="2237649"/>
            <a:ext cx="640080" cy="852832"/>
            <a:chOff x="366843" y="663020"/>
            <a:chExt cx="640080" cy="8528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60A0C41-BF83-4F88-BD55-DD96955B9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32" y="663020"/>
              <a:ext cx="335701" cy="63606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20E949-7193-49BA-A460-495BF7538681}"/>
                </a:ext>
              </a:extLst>
            </p:cNvPr>
            <p:cNvSpPr txBox="1"/>
            <p:nvPr/>
          </p:nvSpPr>
          <p:spPr>
            <a:xfrm>
              <a:off x="366843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IAM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151A0-D115-46F4-A97A-3B4CF7ED1467}"/>
              </a:ext>
            </a:extLst>
          </p:cNvPr>
          <p:cNvCxnSpPr>
            <a:cxnSpLocks/>
          </p:cNvCxnSpPr>
          <p:nvPr/>
        </p:nvCxnSpPr>
        <p:spPr>
          <a:xfrm>
            <a:off x="535405" y="3360161"/>
            <a:ext cx="3936943" cy="0"/>
          </a:xfrm>
          <a:prstGeom prst="line">
            <a:avLst/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51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51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1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1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1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1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1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301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1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8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4DD1-DE6C-4358-865A-678CED2EB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tools do we use?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CD54F8-A0D6-4594-BA05-7999672CBF87}"/>
              </a:ext>
            </a:extLst>
          </p:cNvPr>
          <p:cNvGrpSpPr/>
          <p:nvPr/>
        </p:nvGrpSpPr>
        <p:grpSpPr>
          <a:xfrm>
            <a:off x="4572000" y="1533863"/>
            <a:ext cx="2626192" cy="2240823"/>
            <a:chOff x="344931" y="710759"/>
            <a:chExt cx="943550" cy="805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46CFC8-C2E3-4233-B9A6-BAA551F9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E62907-C48F-4A96-9254-8BD18F2DAE48}"/>
                </a:ext>
              </a:extLst>
            </p:cNvPr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6D7E-8143-4848-A4E2-4D37889099E7}"/>
              </a:ext>
            </a:extLst>
          </p:cNvPr>
          <p:cNvGrpSpPr/>
          <p:nvPr/>
        </p:nvGrpSpPr>
        <p:grpSpPr>
          <a:xfrm>
            <a:off x="1377329" y="1533863"/>
            <a:ext cx="2460714" cy="2240823"/>
            <a:chOff x="5838503" y="656618"/>
            <a:chExt cx="943550" cy="8592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5E8B74-B48F-4DFC-B4D8-E50C48D9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672" y="656618"/>
              <a:ext cx="537316" cy="6447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3A0B6-D433-4CB6-A897-97D2DC38A3B6}"/>
                </a:ext>
              </a:extLst>
            </p:cNvPr>
            <p:cNvSpPr txBox="1"/>
            <p:nvPr/>
          </p:nvSpPr>
          <p:spPr>
            <a:xfrm>
              <a:off x="5838503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AWS</a:t>
              </a:r>
              <a:br>
                <a:rPr lang="en-US" sz="1000" b="1" dirty="0"/>
              </a:br>
              <a:r>
                <a:rPr lang="en-US" sz="1000" b="1" dirty="0" err="1"/>
                <a:t>CloudTrail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801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C6C911-3525-4082-A8B8-254116B57700}"/>
              </a:ext>
            </a:extLst>
          </p:cNvPr>
          <p:cNvCxnSpPr>
            <a:cxnSpLocks/>
          </p:cNvCxnSpPr>
          <p:nvPr/>
        </p:nvCxnSpPr>
        <p:spPr>
          <a:xfrm flipH="1">
            <a:off x="4412009" y="2280919"/>
            <a:ext cx="1045029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A655BF-BE62-402D-82DE-9AA7C563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Configurations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D37ABC-881D-43DB-A6A9-155291DC22BB}"/>
              </a:ext>
            </a:extLst>
          </p:cNvPr>
          <p:cNvCxnSpPr>
            <a:cxnSpLocks/>
          </p:cNvCxnSpPr>
          <p:nvPr/>
        </p:nvCxnSpPr>
        <p:spPr>
          <a:xfrm flipH="1">
            <a:off x="1083422" y="2278337"/>
            <a:ext cx="133434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54294A-BF9F-4A11-B408-0534A6B7D677}"/>
              </a:ext>
            </a:extLst>
          </p:cNvPr>
          <p:cNvCxnSpPr>
            <a:cxnSpLocks/>
          </p:cNvCxnSpPr>
          <p:nvPr/>
        </p:nvCxnSpPr>
        <p:spPr>
          <a:xfrm flipH="1">
            <a:off x="2803849" y="2278337"/>
            <a:ext cx="1205654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5636A-2317-43FE-92ED-24B40F13E866}"/>
              </a:ext>
            </a:extLst>
          </p:cNvPr>
          <p:cNvCxnSpPr>
            <a:cxnSpLocks/>
          </p:cNvCxnSpPr>
          <p:nvPr/>
        </p:nvCxnSpPr>
        <p:spPr>
          <a:xfrm flipH="1">
            <a:off x="5649201" y="2278337"/>
            <a:ext cx="1158242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FA9EA0-2DC6-4604-BA09-F16ADB35A7F7}"/>
              </a:ext>
            </a:extLst>
          </p:cNvPr>
          <p:cNvCxnSpPr>
            <a:cxnSpLocks/>
          </p:cNvCxnSpPr>
          <p:nvPr/>
        </p:nvCxnSpPr>
        <p:spPr>
          <a:xfrm flipH="1">
            <a:off x="7179974" y="2278337"/>
            <a:ext cx="123952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508333F-18F8-46F2-BF14-326492D8D7ED}"/>
              </a:ext>
            </a:extLst>
          </p:cNvPr>
          <p:cNvGrpSpPr/>
          <p:nvPr/>
        </p:nvGrpSpPr>
        <p:grpSpPr>
          <a:xfrm>
            <a:off x="259742" y="1862168"/>
            <a:ext cx="1115498" cy="1419164"/>
            <a:chOff x="1203084" y="2894389"/>
            <a:chExt cx="761962" cy="9693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3344CF-2BEA-4F53-9589-55D1EE0F88DD}"/>
                </a:ext>
              </a:extLst>
            </p:cNvPr>
            <p:cNvSpPr txBox="1"/>
            <p:nvPr/>
          </p:nvSpPr>
          <p:spPr>
            <a:xfrm>
              <a:off x="1203084" y="3589456"/>
              <a:ext cx="761962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AWS Instance loaded with an Application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FD0739-8101-4CDA-9AD7-7A492ACD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675" y="2894389"/>
              <a:ext cx="544781" cy="57504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78909-19FB-438C-A1AB-6FF9A10C513A}"/>
              </a:ext>
            </a:extLst>
          </p:cNvPr>
          <p:cNvGrpSpPr/>
          <p:nvPr/>
        </p:nvGrpSpPr>
        <p:grpSpPr>
          <a:xfrm>
            <a:off x="1711238" y="1713154"/>
            <a:ext cx="1586930" cy="1445121"/>
            <a:chOff x="5838503" y="656618"/>
            <a:chExt cx="943550" cy="8592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7A5F35-8937-4C38-9BC0-69430EDA1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672" y="656618"/>
              <a:ext cx="537316" cy="6447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0D0C67-15A3-48A0-909B-DF46C6ED4DA3}"/>
                </a:ext>
              </a:extLst>
            </p:cNvPr>
            <p:cNvSpPr txBox="1"/>
            <p:nvPr/>
          </p:nvSpPr>
          <p:spPr>
            <a:xfrm>
              <a:off x="5838503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AWS</a:t>
              </a:r>
              <a:br>
                <a:rPr lang="en-US" sz="800" b="1" dirty="0"/>
              </a:br>
              <a:r>
                <a:rPr lang="en-US" sz="800" b="1" dirty="0" err="1"/>
                <a:t>CloudTrail</a:t>
              </a:r>
              <a:endParaRPr lang="en-US" sz="8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445E77-7731-43B6-83A5-364679BB0E81}"/>
              </a:ext>
            </a:extLst>
          </p:cNvPr>
          <p:cNvGrpSpPr/>
          <p:nvPr/>
        </p:nvGrpSpPr>
        <p:grpSpPr>
          <a:xfrm>
            <a:off x="6680849" y="1958123"/>
            <a:ext cx="636547" cy="951092"/>
            <a:chOff x="4717319" y="1856295"/>
            <a:chExt cx="636547" cy="9510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3C3DCC-0789-41CF-BD19-7CEB724BBDD6}"/>
                </a:ext>
              </a:extLst>
            </p:cNvPr>
            <p:cNvSpPr txBox="1"/>
            <p:nvPr/>
          </p:nvSpPr>
          <p:spPr>
            <a:xfrm>
              <a:off x="4717319" y="2533067"/>
              <a:ext cx="636547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Lambda function</a:t>
              </a:r>
              <a:br>
                <a:rPr lang="en-US" sz="800" b="1" dirty="0"/>
              </a:br>
              <a:r>
                <a:rPr lang="en-US" sz="800" b="1" dirty="0"/>
                <a:t>(Python)</a:t>
              </a:r>
              <a:endParaRPr lang="en-US" sz="1400" b="1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AF8ECA-3B8E-4C08-A715-932412F0F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3773" y="1856295"/>
              <a:ext cx="543639" cy="56495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861DEC-0320-4CEF-9F4F-718557599795}"/>
              </a:ext>
            </a:extLst>
          </p:cNvPr>
          <p:cNvGrpSpPr/>
          <p:nvPr/>
        </p:nvGrpSpPr>
        <p:grpSpPr>
          <a:xfrm>
            <a:off x="5207873" y="1969268"/>
            <a:ext cx="643781" cy="939947"/>
            <a:chOff x="7043486" y="1864951"/>
            <a:chExt cx="643781" cy="9399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F0A7C8-2CE1-42D9-B865-56A71DDF8269}"/>
                </a:ext>
              </a:extLst>
            </p:cNvPr>
            <p:cNvSpPr txBox="1"/>
            <p:nvPr/>
          </p:nvSpPr>
          <p:spPr>
            <a:xfrm>
              <a:off x="7043486" y="2530578"/>
              <a:ext cx="643781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rule</a:t>
              </a:r>
              <a:endParaRPr lang="en-US" sz="1400" b="1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6C228E-1194-445B-81A1-B86185B7A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622" y="1864951"/>
              <a:ext cx="412804" cy="53698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8E3DDC-07F2-470F-88A6-7ED04EA8807D}"/>
              </a:ext>
            </a:extLst>
          </p:cNvPr>
          <p:cNvGrpSpPr/>
          <p:nvPr/>
        </p:nvGrpSpPr>
        <p:grpSpPr>
          <a:xfrm>
            <a:off x="3334242" y="1651819"/>
            <a:ext cx="1765531" cy="1506456"/>
            <a:chOff x="344931" y="710759"/>
            <a:chExt cx="943550" cy="80509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BB2F60B-EEE8-4051-9D64-3ED3B3B3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8C8124-F696-4B55-9518-16CF328698D7}"/>
                </a:ext>
              </a:extLst>
            </p:cNvPr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Amazon </a:t>
              </a:r>
              <a:r>
                <a:rPr lang="en-US" sz="800" b="1" dirty="0" err="1"/>
                <a:t>CloudWatch</a:t>
              </a:r>
              <a:endParaRPr lang="en-US" sz="8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B8BE6D-1BEF-437B-A958-5726E01C8E5F}"/>
              </a:ext>
            </a:extLst>
          </p:cNvPr>
          <p:cNvGrpSpPr/>
          <p:nvPr/>
        </p:nvGrpSpPr>
        <p:grpSpPr>
          <a:xfrm>
            <a:off x="8023089" y="1897560"/>
            <a:ext cx="927326" cy="1225965"/>
            <a:chOff x="6743211" y="3342526"/>
            <a:chExt cx="640080" cy="84621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BD24A6C-0C33-435A-BCF1-039EDCD866AE}"/>
                </a:ext>
              </a:extLst>
            </p:cNvPr>
            <p:cNvSpPr txBox="1"/>
            <p:nvPr/>
          </p:nvSpPr>
          <p:spPr>
            <a:xfrm>
              <a:off x="6743211" y="3914419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Simple Storage Service (S3)</a:t>
              </a:r>
              <a:br>
                <a:rPr lang="en-US" sz="800" b="1" dirty="0"/>
              </a:br>
              <a:r>
                <a:rPr lang="en-US" sz="800" b="1" dirty="0"/>
                <a:t>Bucket</a:t>
              </a:r>
              <a:endParaRPr lang="en-US" sz="1400" b="1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1EF5B80-8A3A-43BC-802F-3B242D00D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7443" y="3342526"/>
              <a:ext cx="503140" cy="521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65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51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1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1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51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51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7C2CA-34A0-4829-80D2-5C211065E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3C893-D80A-4DFA-B42A-62623A70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39" y="1031846"/>
            <a:ext cx="2686381" cy="28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51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6x9_Cool_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</Template>
  <TotalTime>2634</TotalTime>
  <Words>51</Words>
  <Application>Microsoft Office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CiscoSans Thin</vt:lpstr>
      <vt:lpstr>CiscoSans ExtraLight</vt:lpstr>
      <vt:lpstr>CiscoSans</vt:lpstr>
      <vt:lpstr>CiscoSansTT ExtraLight</vt:lpstr>
      <vt:lpstr>Arial</vt:lpstr>
      <vt:lpstr>CiscoSansTT Light</vt:lpstr>
      <vt:lpstr>Wingdings</vt:lpstr>
      <vt:lpstr>Ciscolight</vt:lpstr>
      <vt:lpstr>16x9_Cool_Template</vt:lpstr>
      <vt:lpstr>Amazon Web Services (AWS)</vt:lpstr>
      <vt:lpstr>What tools do we use?</vt:lpstr>
      <vt:lpstr>CloudWatch Configurations</vt:lpstr>
      <vt:lpstr>Automation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New Cisco PowerPoint Templates</dc:title>
  <dc:creator>Information Technology</dc:creator>
  <cp:lastModifiedBy>Will</cp:lastModifiedBy>
  <cp:revision>89</cp:revision>
  <dcterms:created xsi:type="dcterms:W3CDTF">2014-01-07T15:12:31Z</dcterms:created>
  <dcterms:modified xsi:type="dcterms:W3CDTF">2017-12-10T02:54:19Z</dcterms:modified>
</cp:coreProperties>
</file>