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slideLayout" Target="../slideLayouts/slideLayout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78" name="OTLSHAPE_T_fe82a054eb724851a93f6a606432bfac_HorizontalConnector1"/>
          <p:cNvCxnSpPr>
            <a:cxnSpLocks/>
            <a:stCxn id="6844" idx="3"/>
            <a:endCxn id="6837" idx="1"/>
          </p:cNvCxnSpPr>
          <p:nvPr>
            <p:custDataLst>
              <p:tags r:id="rId2"/>
            </p:custDataLst>
          </p:nvPr>
        </p:nvCxnSpPr>
        <p:spPr>
          <a:xfrm flipV="1">
            <a:off x="870154" y="5515815"/>
            <a:ext cx="6728759" cy="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7" name="OTLSHAPE_T_23b42cadd9bc437fb739c68c62737c3a_HorizontalConnector1"/>
          <p:cNvCxnSpPr>
            <a:cxnSpLocks/>
            <a:stCxn id="6836" idx="3"/>
            <a:endCxn id="6829" idx="1"/>
          </p:cNvCxnSpPr>
          <p:nvPr>
            <p:custDataLst>
              <p:tags r:id="rId3"/>
            </p:custDataLst>
          </p:nvPr>
        </p:nvCxnSpPr>
        <p:spPr>
          <a:xfrm flipV="1">
            <a:off x="1164492" y="5185046"/>
            <a:ext cx="5468087" cy="57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6" name="OTLSHAPE_T_82d1b7aae77d41a2be14d69f5e501b1b_HorizontalConnector1"/>
          <p:cNvCxnSpPr>
            <a:cxnSpLocks/>
            <a:stCxn id="6828" idx="3"/>
            <a:endCxn id="147" idx="1"/>
          </p:cNvCxnSpPr>
          <p:nvPr>
            <p:custDataLst>
              <p:tags r:id="rId4"/>
            </p:custDataLst>
          </p:nvPr>
        </p:nvCxnSpPr>
        <p:spPr>
          <a:xfrm>
            <a:off x="553064" y="4855416"/>
            <a:ext cx="5222170" cy="1422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5" name="OTLSHAPE_T_f23e460505c24ee88159b421b810b7e4_HorizontalConnector1"/>
          <p:cNvCxnSpPr>
            <a:cxnSpLocks/>
            <a:stCxn id="6820" idx="3"/>
          </p:cNvCxnSpPr>
          <p:nvPr>
            <p:custDataLst>
              <p:tags r:id="rId5"/>
            </p:custDataLst>
          </p:nvPr>
        </p:nvCxnSpPr>
        <p:spPr>
          <a:xfrm>
            <a:off x="933364" y="4525217"/>
            <a:ext cx="38321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4" name="OTLSHAPE_T_23c152327d314e958e11ca251f33fb49_HorizontalConnector1"/>
          <p:cNvCxnSpPr>
            <a:cxnSpLocks/>
            <a:stCxn id="6812" idx="3"/>
            <a:endCxn id="6805" idx="1"/>
          </p:cNvCxnSpPr>
          <p:nvPr>
            <p:custDataLst>
              <p:tags r:id="rId6"/>
            </p:custDataLst>
          </p:nvPr>
        </p:nvCxnSpPr>
        <p:spPr>
          <a:xfrm flipV="1">
            <a:off x="553064" y="4195015"/>
            <a:ext cx="3271808" cy="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3" name="OTLSHAPE_T_11a5fd20169a4e5aa0bed048dba08ff2_HorizontalConnector1"/>
          <p:cNvCxnSpPr>
            <a:cxnSpLocks/>
            <a:stCxn id="6804" idx="3"/>
            <a:endCxn id="6797" idx="1"/>
          </p:cNvCxnSpPr>
          <p:nvPr>
            <p:custDataLst>
              <p:tags r:id="rId7"/>
            </p:custDataLst>
          </p:nvPr>
        </p:nvCxnSpPr>
        <p:spPr>
          <a:xfrm flipV="1">
            <a:off x="685800" y="3864815"/>
            <a:ext cx="2402545" cy="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2" name="OTLSHAPE_M_c4141af3ac38465cb53fcc7f7a4aa9f5_Connector1"/>
          <p:cNvCxnSpPr/>
          <p:nvPr>
            <p:custDataLst>
              <p:tags r:id="rId8"/>
            </p:custDataLst>
          </p:nvPr>
        </p:nvCxnSpPr>
        <p:spPr>
          <a:xfrm>
            <a:off x="7598915" y="2743193"/>
            <a:ext cx="0" cy="435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1" name="OTLSHAPE_M_04072b436b4048c09d492665495c5db4_Connector1"/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3088344" y="2338092"/>
            <a:ext cx="0" cy="840923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0" name="OTLSHAPE_M_9b39fefad822441faaec2498033d8bd1_Connector1"/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2948780" y="1861081"/>
            <a:ext cx="0" cy="1317934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9" name="OTLSHAPE_M_6ae31c99f6864aae840de110566ea63d_Connector1"/>
          <p:cNvCxnSpPr/>
          <p:nvPr>
            <p:custDataLst>
              <p:tags r:id="rId11"/>
            </p:custDataLst>
          </p:nvPr>
        </p:nvCxnSpPr>
        <p:spPr>
          <a:xfrm>
            <a:off x="1139093" y="2743193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0" name="OTLSHAPE_TB_00000000000000000000000000000000_LeftEndCaps"/>
          <p:cNvSpPr txBox="1"/>
          <p:nvPr>
            <p:custDataLst>
              <p:tags r:id="rId12"/>
            </p:custDataLst>
          </p:nvPr>
        </p:nvSpPr>
        <p:spPr>
          <a:xfrm>
            <a:off x="317500" y="322998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6741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8363034" y="3229984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6742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933365" y="3179015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43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4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878937" y="291846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5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933365" y="304546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760" name="OTLSHAPE_TB_00000000000000000000000000000000_TimescaleInterval8"/>
          <p:cNvSpPr txBox="1"/>
          <p:nvPr>
            <p:custDataLst>
              <p:tags r:id="rId18"/>
            </p:custDataLst>
          </p:nvPr>
        </p:nvSpPr>
        <p:spPr>
          <a:xfrm>
            <a:off x="1167852" y="3276488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6761" name="OTLSHAPE_TB_00000000000000000000000000000000_Separator8"/>
          <p:cNvCxnSpPr/>
          <p:nvPr>
            <p:custDataLst>
              <p:tags r:id="rId19"/>
            </p:custDataLst>
          </p:nvPr>
        </p:nvCxnSpPr>
        <p:spPr>
          <a:xfrm>
            <a:off x="2555705" y="326791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2" name="OTLSHAPE_TB_00000000000000000000000000000000_TimescaleInterval9"/>
          <p:cNvSpPr txBox="1"/>
          <p:nvPr>
            <p:custDataLst>
              <p:tags r:id="rId20"/>
            </p:custDataLst>
          </p:nvPr>
        </p:nvSpPr>
        <p:spPr>
          <a:xfrm>
            <a:off x="2593471" y="3269114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6763" name="OTLSHAPE_TB_00000000000000000000000000000000_Separator9"/>
          <p:cNvCxnSpPr/>
          <p:nvPr>
            <p:custDataLst>
              <p:tags r:id="rId21"/>
            </p:custDataLst>
          </p:nvPr>
        </p:nvCxnSpPr>
        <p:spPr>
          <a:xfrm>
            <a:off x="5351357" y="326791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4" name="OTLSHAPE_TB_00000000000000000000000000000000_TimescaleInterval10"/>
          <p:cNvSpPr txBox="1"/>
          <p:nvPr>
            <p:custDataLst>
              <p:tags r:id="rId22"/>
            </p:custDataLst>
          </p:nvPr>
        </p:nvSpPr>
        <p:spPr>
          <a:xfrm>
            <a:off x="4006390" y="3276488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cxnSp>
        <p:nvCxnSpPr>
          <p:cNvPr id="6765" name="OTLSHAPE_TB_00000000000000000000000000000000_Separator10"/>
          <p:cNvCxnSpPr/>
          <p:nvPr>
            <p:custDataLst>
              <p:tags r:id="rId23"/>
            </p:custDataLst>
          </p:nvPr>
        </p:nvCxnSpPr>
        <p:spPr>
          <a:xfrm>
            <a:off x="3963643" y="326791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6" name="OTLSHAPE_TB_00000000000000000000000000000000_TimescaleInterval11"/>
          <p:cNvSpPr txBox="1"/>
          <p:nvPr>
            <p:custDataLst>
              <p:tags r:id="rId24"/>
            </p:custDataLst>
          </p:nvPr>
        </p:nvSpPr>
        <p:spPr>
          <a:xfrm>
            <a:off x="5401857" y="3276488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6767" name="OTLSHAPE_TB_00000000000000000000000000000000_Separator11"/>
          <p:cNvCxnSpPr/>
          <p:nvPr>
            <p:custDataLst>
              <p:tags r:id="rId25"/>
            </p:custDataLst>
          </p:nvPr>
        </p:nvCxnSpPr>
        <p:spPr>
          <a:xfrm>
            <a:off x="6788782" y="326791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8" name="OTLSHAPE_TB_00000000000000000000000000000000_TimescaleInterval12"/>
          <p:cNvSpPr txBox="1"/>
          <p:nvPr>
            <p:custDataLst>
              <p:tags r:id="rId26"/>
            </p:custDataLst>
          </p:nvPr>
        </p:nvSpPr>
        <p:spPr>
          <a:xfrm>
            <a:off x="6830156" y="326911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6779" name="OTLSHAPE_M_6ae31c99f6864aae840de110566ea63d_Title"/>
          <p:cNvSpPr txBox="1"/>
          <p:nvPr>
            <p:custDataLst>
              <p:tags r:id="rId27"/>
            </p:custDataLst>
          </p:nvPr>
        </p:nvSpPr>
        <p:spPr>
          <a:xfrm>
            <a:off x="1323242" y="2376332"/>
            <a:ext cx="1045639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Assigned</a:t>
            </a:r>
          </a:p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Cisco Dynamic Rev-Proxy</a:t>
            </a:r>
          </a:p>
        </p:txBody>
      </p:sp>
      <p:sp>
        <p:nvSpPr>
          <p:cNvPr id="6780" name="OTLSHAPE_M_6ae31c99f6864aae840de110566ea63d_Date"/>
          <p:cNvSpPr txBox="1"/>
          <p:nvPr>
            <p:custDataLst>
              <p:tags r:id="rId28"/>
            </p:custDataLst>
          </p:nvPr>
        </p:nvSpPr>
        <p:spPr>
          <a:xfrm>
            <a:off x="1323243" y="2834058"/>
            <a:ext cx="40517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Aug 29</a:t>
            </a:r>
          </a:p>
        </p:txBody>
      </p:sp>
      <p:sp>
        <p:nvSpPr>
          <p:cNvPr id="6781" name="OTLSHAPE_M_6ae31c99f6864aae840de110566ea63d_Shape"/>
          <p:cNvSpPr/>
          <p:nvPr>
            <p:custDataLst>
              <p:tags r:id="rId29"/>
            </p:custDataLst>
          </p:nvPr>
        </p:nvSpPr>
        <p:spPr>
          <a:xfrm rot="16200000">
            <a:off x="1164493" y="2743193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2" name="OTLSHAPE_M_9b39fefad822441faaec2498033d8bd1_Title"/>
          <p:cNvSpPr txBox="1"/>
          <p:nvPr>
            <p:custDataLst>
              <p:tags r:id="rId30"/>
            </p:custDataLst>
          </p:nvPr>
        </p:nvSpPr>
        <p:spPr>
          <a:xfrm>
            <a:off x="3132929" y="1674721"/>
            <a:ext cx="83071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Requirements &amp; Timeline</a:t>
            </a:r>
          </a:p>
        </p:txBody>
      </p:sp>
      <p:sp>
        <p:nvSpPr>
          <p:cNvPr id="6783" name="OTLSHAPE_M_9b39fefad822441faaec2498033d8bd1_Date"/>
          <p:cNvSpPr txBox="1"/>
          <p:nvPr>
            <p:custDataLst>
              <p:tags r:id="rId31"/>
            </p:custDataLst>
          </p:nvPr>
        </p:nvSpPr>
        <p:spPr>
          <a:xfrm>
            <a:off x="3132930" y="1966695"/>
            <a:ext cx="39575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Sep 12</a:t>
            </a:r>
          </a:p>
        </p:txBody>
      </p:sp>
      <p:sp>
        <p:nvSpPr>
          <p:cNvPr id="6784" name="OTLSHAPE_M_9b39fefad822441faaec2498033d8bd1_Shape"/>
          <p:cNvSpPr/>
          <p:nvPr>
            <p:custDataLst>
              <p:tags r:id="rId32"/>
            </p:custDataLst>
          </p:nvPr>
        </p:nvSpPr>
        <p:spPr>
          <a:xfrm rot="16200000">
            <a:off x="2974180" y="1861082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5" name="OTLSHAPE_M_04072b436b4048c09d492665495c5db4_Title"/>
          <p:cNvSpPr txBox="1"/>
          <p:nvPr>
            <p:custDataLst>
              <p:tags r:id="rId33"/>
            </p:custDataLst>
          </p:nvPr>
        </p:nvSpPr>
        <p:spPr>
          <a:xfrm>
            <a:off x="3272493" y="2258492"/>
            <a:ext cx="9450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Research Begins</a:t>
            </a:r>
          </a:p>
        </p:txBody>
      </p:sp>
      <p:sp>
        <p:nvSpPr>
          <p:cNvPr id="6786" name="OTLSHAPE_M_04072b436b4048c09d492665495c5db4_Date"/>
          <p:cNvSpPr txBox="1"/>
          <p:nvPr>
            <p:custDataLst>
              <p:tags r:id="rId34"/>
            </p:custDataLst>
          </p:nvPr>
        </p:nvSpPr>
        <p:spPr>
          <a:xfrm>
            <a:off x="3272494" y="242839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Sep 14</a:t>
            </a:r>
          </a:p>
        </p:txBody>
      </p:sp>
      <p:sp>
        <p:nvSpPr>
          <p:cNvPr id="6787" name="OTLSHAPE_M_04072b436b4048c09d492665495c5db4_Shape"/>
          <p:cNvSpPr/>
          <p:nvPr>
            <p:custDataLst>
              <p:tags r:id="rId35"/>
            </p:custDataLst>
          </p:nvPr>
        </p:nvSpPr>
        <p:spPr>
          <a:xfrm rot="16200000">
            <a:off x="3113744" y="2338093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4" name="OTLSHAPE_M_c4141af3ac38465cb53fcc7f7a4aa9f5_Title"/>
          <p:cNvSpPr txBox="1"/>
          <p:nvPr>
            <p:custDataLst>
              <p:tags r:id="rId36"/>
            </p:custDataLst>
          </p:nvPr>
        </p:nvSpPr>
        <p:spPr>
          <a:xfrm>
            <a:off x="7783064" y="2663593"/>
            <a:ext cx="12945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Contest/Presentations</a:t>
            </a:r>
          </a:p>
        </p:txBody>
      </p:sp>
      <p:sp>
        <p:nvSpPr>
          <p:cNvPr id="6795" name="OTLSHAPE_M_c4141af3ac38465cb53fcc7f7a4aa9f5_Date"/>
          <p:cNvSpPr txBox="1"/>
          <p:nvPr>
            <p:custDataLst>
              <p:tags r:id="rId37"/>
            </p:custDataLst>
          </p:nvPr>
        </p:nvSpPr>
        <p:spPr>
          <a:xfrm>
            <a:off x="7783065" y="283349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Dec 15</a:t>
            </a:r>
          </a:p>
        </p:txBody>
      </p:sp>
      <p:sp>
        <p:nvSpPr>
          <p:cNvPr id="6796" name="OTLSHAPE_M_c4141af3ac38465cb53fcc7f7a4aa9f5_Shape"/>
          <p:cNvSpPr/>
          <p:nvPr>
            <p:custDataLst>
              <p:tags r:id="rId38"/>
            </p:custDataLst>
          </p:nvPr>
        </p:nvSpPr>
        <p:spPr>
          <a:xfrm rot="16200000">
            <a:off x="7624315" y="2743193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7" name="OTLSHAPE_T_11a5fd20169a4e5aa0bed048dba08ff2_Shape"/>
          <p:cNvSpPr/>
          <p:nvPr>
            <p:custDataLst>
              <p:tags r:id="rId39"/>
            </p:custDataLst>
          </p:nvPr>
        </p:nvSpPr>
        <p:spPr>
          <a:xfrm>
            <a:off x="3088345" y="3763215"/>
            <a:ext cx="70874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8" name="OTLSHAPE_T_11a5fd20169a4e5aa0bed048dba08ff2_ShapePercentage" hidden="1"/>
          <p:cNvSpPr/>
          <p:nvPr>
            <p:custDataLst>
              <p:tags r:id="rId40"/>
            </p:custDataLst>
          </p:nvPr>
        </p:nvSpPr>
        <p:spPr>
          <a:xfrm>
            <a:off x="1013116" y="31216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9" name="OTLSHAPE_T_11a5fd20169a4e5aa0bed048dba08ff2_Duration" hidden="1"/>
          <p:cNvSpPr txBox="1"/>
          <p:nvPr>
            <p:custDataLst>
              <p:tags r:id="rId41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6800" name="OTLSHAPE_T_11a5fd20169a4e5aa0bed048dba08ff2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01" name="OTLSHAPE_T_11a5fd20169a4e5aa0bed048dba08ff2_StartDate" hidden="1"/>
          <p:cNvSpPr txBox="1"/>
          <p:nvPr>
            <p:custDataLst>
              <p:tags r:id="rId43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02" name="OTLSHAPE_T_11a5fd20169a4e5aa0bed048dba08ff2_EndDate" hidden="1"/>
          <p:cNvSpPr txBox="1"/>
          <p:nvPr>
            <p:custDataLst>
              <p:tags r:id="rId44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03" name="OTLSHAPE_T_11a5fd20169a4e5aa0bed048dba08ff2_JoinedDate"/>
          <p:cNvSpPr txBox="1"/>
          <p:nvPr>
            <p:custDataLst>
              <p:tags r:id="rId45"/>
            </p:custDataLst>
          </p:nvPr>
        </p:nvSpPr>
        <p:spPr>
          <a:xfrm>
            <a:off x="3846993" y="3787871"/>
            <a:ext cx="85036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Sep 14 – Sep 26</a:t>
            </a:r>
          </a:p>
        </p:txBody>
      </p:sp>
      <p:sp>
        <p:nvSpPr>
          <p:cNvPr id="6804" name="OTLSHAPE_T_11a5fd20169a4e5aa0bed048dba08ff2_Title"/>
          <p:cNvSpPr txBox="1"/>
          <p:nvPr>
            <p:custDataLst>
              <p:tags r:id="rId46"/>
            </p:custDataLst>
          </p:nvPr>
        </p:nvSpPr>
        <p:spPr>
          <a:xfrm>
            <a:off x="127000" y="3780177"/>
            <a:ext cx="558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Research</a:t>
            </a:r>
          </a:p>
        </p:txBody>
      </p:sp>
      <p:sp>
        <p:nvSpPr>
          <p:cNvPr id="6805" name="OTLSHAPE_T_23c152327d314e958e11ca251f33fb49_Shape"/>
          <p:cNvSpPr/>
          <p:nvPr>
            <p:custDataLst>
              <p:tags r:id="rId47"/>
            </p:custDataLst>
          </p:nvPr>
        </p:nvSpPr>
        <p:spPr>
          <a:xfrm>
            <a:off x="3824872" y="4093415"/>
            <a:ext cx="935501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6" name="OTLSHAPE_T_23c152327d314e958e11ca251f33fb49_ShapePercentage" hidden="1"/>
          <p:cNvSpPr/>
          <p:nvPr>
            <p:custDataLst>
              <p:tags r:id="rId48"/>
            </p:custDataLst>
          </p:nvPr>
        </p:nvSpPr>
        <p:spPr>
          <a:xfrm>
            <a:off x="1571372" y="34518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7" name="OTLSHAPE_T_23c152327d314e958e11ca251f33fb49_Duration" hidden="1"/>
          <p:cNvSpPr txBox="1"/>
          <p:nvPr>
            <p:custDataLst>
              <p:tags r:id="rId49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6808" name="OTLSHAPE_T_23c152327d314e958e11ca251f33fb49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809" name="OTLSHAPE_T_23c152327d314e958e11ca251f33fb49_StartDate" hidden="1"/>
          <p:cNvSpPr txBox="1"/>
          <p:nvPr>
            <p:custDataLst>
              <p:tags r:id="rId51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0" name="OTLSHAPE_T_23c152327d314e958e11ca251f33fb49_EndDate" hidden="1"/>
          <p:cNvSpPr txBox="1"/>
          <p:nvPr>
            <p:custDataLst>
              <p:tags r:id="rId52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1" name="OTLSHAPE_T_23c152327d314e958e11ca251f33fb49_JoinedDate"/>
          <p:cNvSpPr txBox="1"/>
          <p:nvPr>
            <p:custDataLst>
              <p:tags r:id="rId53"/>
            </p:custDataLst>
          </p:nvPr>
        </p:nvSpPr>
        <p:spPr>
          <a:xfrm>
            <a:off x="4806737" y="4118071"/>
            <a:ext cx="96849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Sep 26 – Oct 17</a:t>
            </a:r>
          </a:p>
        </p:txBody>
      </p:sp>
      <p:sp>
        <p:nvSpPr>
          <p:cNvPr id="6812" name="OTLSHAPE_T_23c152327d314e958e11ca251f33fb49_Title"/>
          <p:cNvSpPr txBox="1"/>
          <p:nvPr>
            <p:custDataLst>
              <p:tags r:id="rId54"/>
            </p:custDataLst>
          </p:nvPr>
        </p:nvSpPr>
        <p:spPr>
          <a:xfrm>
            <a:off x="126999" y="4110377"/>
            <a:ext cx="42606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Design</a:t>
            </a:r>
          </a:p>
        </p:txBody>
      </p:sp>
      <p:sp>
        <p:nvSpPr>
          <p:cNvPr id="6814" name="OTLSHAPE_T_f23e460505c24ee88159b421b810b7e4_ShapePercentage" hidden="1"/>
          <p:cNvSpPr/>
          <p:nvPr>
            <p:custDataLst>
              <p:tags r:id="rId55"/>
            </p:custDataLst>
          </p:nvPr>
        </p:nvSpPr>
        <p:spPr>
          <a:xfrm>
            <a:off x="2368882" y="37820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5" name="OTLSHAPE_T_f23e460505c24ee88159b421b810b7e4_Duration" hidden="1"/>
          <p:cNvSpPr txBox="1"/>
          <p:nvPr>
            <p:custDataLst>
              <p:tags r:id="rId56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6816" name="OTLSHAPE_T_f23e460505c24ee88159b421b810b7e4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6817" name="OTLSHAPE_T_f23e460505c24ee88159b421b810b7e4_StartDate" hidden="1"/>
          <p:cNvSpPr txBox="1"/>
          <p:nvPr>
            <p:custDataLst>
              <p:tags r:id="rId58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8" name="OTLSHAPE_T_f23e460505c24ee88159b421b810b7e4_EndDate" hidden="1"/>
          <p:cNvSpPr txBox="1"/>
          <p:nvPr>
            <p:custDataLst>
              <p:tags r:id="rId59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9" name="OTLSHAPE_T_f23e460505c24ee88159b421b810b7e4_JoinedDate"/>
          <p:cNvSpPr txBox="1"/>
          <p:nvPr>
            <p:custDataLst>
              <p:tags r:id="rId60"/>
            </p:custDataLst>
          </p:nvPr>
        </p:nvSpPr>
        <p:spPr>
          <a:xfrm>
            <a:off x="5879542" y="4448271"/>
            <a:ext cx="90923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Oct 17 – Nov 14</a:t>
            </a:r>
          </a:p>
        </p:txBody>
      </p:sp>
      <p:sp>
        <p:nvSpPr>
          <p:cNvPr id="6820" name="OTLSHAPE_T_f23e460505c24ee88159b421b810b7e4_Title"/>
          <p:cNvSpPr txBox="1"/>
          <p:nvPr>
            <p:custDataLst>
              <p:tags r:id="rId61"/>
            </p:custDataLst>
          </p:nvPr>
        </p:nvSpPr>
        <p:spPr>
          <a:xfrm>
            <a:off x="126999" y="4440578"/>
            <a:ext cx="80636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6822" name="OTLSHAPE_T_82d1b7aae77d41a2be14d69f5e501b1b_ShapePercentage" hidden="1"/>
          <p:cNvSpPr/>
          <p:nvPr>
            <p:custDataLst>
              <p:tags r:id="rId62"/>
            </p:custDataLst>
          </p:nvPr>
        </p:nvSpPr>
        <p:spPr>
          <a:xfrm>
            <a:off x="2588196" y="41122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3" name="OTLSHAPE_T_82d1b7aae77d41a2be14d69f5e501b1b_Duration" hidden="1"/>
          <p:cNvSpPr txBox="1"/>
          <p:nvPr>
            <p:custDataLst>
              <p:tags r:id="rId63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150 days</a:t>
            </a:r>
          </a:p>
        </p:txBody>
      </p:sp>
      <p:sp>
        <p:nvSpPr>
          <p:cNvPr id="6824" name="OTLSHAPE_T_82d1b7aae77d41a2be14d69f5e501b1b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6825" name="OTLSHAPE_T_82d1b7aae77d41a2be14d69f5e501b1b_StartDate" hidden="1"/>
          <p:cNvSpPr txBox="1"/>
          <p:nvPr>
            <p:custDataLst>
              <p:tags r:id="rId65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26" name="OTLSHAPE_T_82d1b7aae77d41a2be14d69f5e501b1b_EndDate" hidden="1"/>
          <p:cNvSpPr txBox="1"/>
          <p:nvPr>
            <p:custDataLst>
              <p:tags r:id="rId66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27" name="OTLSHAPE_T_82d1b7aae77d41a2be14d69f5e501b1b_JoinedDate"/>
          <p:cNvSpPr txBox="1"/>
          <p:nvPr>
            <p:custDataLst>
              <p:tags r:id="rId67"/>
            </p:custDataLst>
          </p:nvPr>
        </p:nvSpPr>
        <p:spPr>
          <a:xfrm>
            <a:off x="6825918" y="4778471"/>
            <a:ext cx="93615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14 – Nov 27</a:t>
            </a:r>
          </a:p>
        </p:txBody>
      </p:sp>
      <p:sp>
        <p:nvSpPr>
          <p:cNvPr id="6828" name="OTLSHAPE_T_82d1b7aae77d41a2be14d69f5e501b1b_Title"/>
          <p:cNvSpPr txBox="1"/>
          <p:nvPr>
            <p:custDataLst>
              <p:tags r:id="rId68"/>
            </p:custDataLst>
          </p:nvPr>
        </p:nvSpPr>
        <p:spPr>
          <a:xfrm>
            <a:off x="127000" y="4770777"/>
            <a:ext cx="42606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6829" name="OTLSHAPE_T_23b42cadd9bc437fb739c68c62737c3a_Shape"/>
          <p:cNvSpPr/>
          <p:nvPr>
            <p:custDataLst>
              <p:tags r:id="rId69"/>
            </p:custDataLst>
          </p:nvPr>
        </p:nvSpPr>
        <p:spPr>
          <a:xfrm>
            <a:off x="6632579" y="5083446"/>
            <a:ext cx="966335" cy="203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0" name="OTLSHAPE_T_23b42cadd9bc437fb739c68c62737c3a_ShapePercentage" hidden="1"/>
          <p:cNvSpPr/>
          <p:nvPr>
            <p:custDataLst>
              <p:tags r:id="rId70"/>
            </p:custDataLst>
          </p:nvPr>
        </p:nvSpPr>
        <p:spPr>
          <a:xfrm>
            <a:off x="6775119" y="44424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1" name="OTLSHAPE_T_23b42cadd9bc437fb739c68c62737c3a_Duration" hidden="1"/>
          <p:cNvSpPr txBox="1"/>
          <p:nvPr>
            <p:custDataLst>
              <p:tags r:id="rId71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6832" name="OTLSHAPE_T_23b42cadd9bc437fb739c68c62737c3a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33" name="OTLSHAPE_T_23b42cadd9bc437fb739c68c62737c3a_StartDate" hidden="1"/>
          <p:cNvSpPr txBox="1"/>
          <p:nvPr>
            <p:custDataLst>
              <p:tags r:id="rId73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4" name="OTLSHAPE_T_23b42cadd9bc437fb739c68c62737c3a_EndDate" hidden="1"/>
          <p:cNvSpPr txBox="1"/>
          <p:nvPr>
            <p:custDataLst>
              <p:tags r:id="rId74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5" name="OTLSHAPE_T_23b42cadd9bc437fb739c68c62737c3a_JoinedDate"/>
          <p:cNvSpPr txBox="1"/>
          <p:nvPr>
            <p:custDataLst>
              <p:tags r:id="rId75"/>
            </p:custDataLst>
          </p:nvPr>
        </p:nvSpPr>
        <p:spPr>
          <a:xfrm>
            <a:off x="7670070" y="5108101"/>
            <a:ext cx="84527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27 – Dec 15</a:t>
            </a:r>
          </a:p>
        </p:txBody>
      </p:sp>
      <p:sp>
        <p:nvSpPr>
          <p:cNvPr id="6836" name="OTLSHAPE_T_23b42cadd9bc437fb739c68c62737c3a_Title"/>
          <p:cNvSpPr txBox="1"/>
          <p:nvPr>
            <p:custDataLst>
              <p:tags r:id="rId76"/>
            </p:custDataLst>
          </p:nvPr>
        </p:nvSpPr>
        <p:spPr>
          <a:xfrm>
            <a:off x="127000" y="5100978"/>
            <a:ext cx="103749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Presentation Prep</a:t>
            </a:r>
          </a:p>
        </p:txBody>
      </p:sp>
      <p:sp>
        <p:nvSpPr>
          <p:cNvPr id="6837" name="OTLSHAPE_T_fe82a054eb724851a93f6a606432bfac_Shape"/>
          <p:cNvSpPr/>
          <p:nvPr>
            <p:custDataLst>
              <p:tags r:id="rId77"/>
            </p:custDataLst>
          </p:nvPr>
        </p:nvSpPr>
        <p:spPr>
          <a:xfrm>
            <a:off x="7598913" y="5414215"/>
            <a:ext cx="624251" cy="203200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8" name="OTLSHAPE_T_fe82a054eb724851a93f6a606432bfac_ShapePercentage" hidden="1"/>
          <p:cNvSpPr/>
          <p:nvPr>
            <p:custDataLst>
              <p:tags r:id="rId78"/>
            </p:custDataLst>
          </p:nvPr>
        </p:nvSpPr>
        <p:spPr>
          <a:xfrm>
            <a:off x="7293500" y="477266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9" name="OTLSHAPE_T_fe82a054eb724851a93f6a606432bfac_Duration" hidden="1"/>
          <p:cNvSpPr txBox="1"/>
          <p:nvPr>
            <p:custDataLst>
              <p:tags r:id="rId79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6840" name="OTLSHAPE_T_fe82a054eb724851a93f6a606432bfac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41" name="OTLSHAPE_T_fe82a054eb724851a93f6a606432bfac_StartDate" hidden="1"/>
          <p:cNvSpPr txBox="1"/>
          <p:nvPr>
            <p:custDataLst>
              <p:tags r:id="rId81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42" name="OTLSHAPE_T_fe82a054eb724851a93f6a606432bfac_EndDate" hidden="1"/>
          <p:cNvSpPr txBox="1"/>
          <p:nvPr>
            <p:custDataLst>
              <p:tags r:id="rId82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43" name="OTLSHAPE_T_fe82a054eb724851a93f6a606432bfac_JoinedDate"/>
          <p:cNvSpPr txBox="1"/>
          <p:nvPr>
            <p:custDataLst>
              <p:tags r:id="rId83"/>
            </p:custDataLst>
          </p:nvPr>
        </p:nvSpPr>
        <p:spPr>
          <a:xfrm>
            <a:off x="8282156" y="543830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Dec 15</a:t>
            </a:r>
          </a:p>
        </p:txBody>
      </p:sp>
      <p:sp>
        <p:nvSpPr>
          <p:cNvPr id="6844" name="OTLSHAPE_T_fe82a054eb724851a93f6a606432bfac_Title"/>
          <p:cNvSpPr txBox="1"/>
          <p:nvPr>
            <p:custDataLst>
              <p:tags r:id="rId84"/>
            </p:custDataLst>
          </p:nvPr>
        </p:nvSpPr>
        <p:spPr>
          <a:xfrm>
            <a:off x="126999" y="5431178"/>
            <a:ext cx="7431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655"/>
          </a:xfrm>
        </p:spPr>
        <p:txBody>
          <a:bodyPr>
            <a:normAutofit fontScale="90000"/>
          </a:bodyPr>
          <a:lstStyle/>
          <a:p>
            <a:r>
              <a:rPr lang="en-US" dirty="0"/>
              <a:t>Cisco Dynamic Rev-Proxy Timeline</a:t>
            </a:r>
          </a:p>
        </p:txBody>
      </p:sp>
      <p:cxnSp>
        <p:nvCxnSpPr>
          <p:cNvPr id="110" name="OTLSHAPE_M_04072b436b4048c09d492665495c5db4_Connector1">
            <a:extLst>
              <a:ext uri="{FF2B5EF4-FFF2-40B4-BE49-F238E27FC236}">
                <a16:creationId xmlns:a16="http://schemas.microsoft.com/office/drawing/2014/main" id="{E1A81B55-44BC-4315-B49D-187AFC83EFBC}"/>
              </a:ext>
            </a:extLst>
          </p:cNvPr>
          <p:cNvCxnSpPr>
            <a:cxnSpLocks/>
          </p:cNvCxnSpPr>
          <p:nvPr>
            <p:custDataLst>
              <p:tags r:id="rId85"/>
            </p:custDataLst>
          </p:nvPr>
        </p:nvCxnSpPr>
        <p:spPr>
          <a:xfrm>
            <a:off x="3771684" y="2637974"/>
            <a:ext cx="0" cy="541041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TLSHAPE_M_04072b436b4048c09d492665495c5db4_Title">
            <a:extLst>
              <a:ext uri="{FF2B5EF4-FFF2-40B4-BE49-F238E27FC236}">
                <a16:creationId xmlns:a16="http://schemas.microsoft.com/office/drawing/2014/main" id="{84B570BE-7CB3-4A2E-BC76-B5347F47858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3955833" y="2484961"/>
            <a:ext cx="945045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Research</a:t>
            </a:r>
          </a:p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Completed –</a:t>
            </a:r>
          </a:p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Design Begins</a:t>
            </a:r>
          </a:p>
        </p:txBody>
      </p:sp>
      <p:sp>
        <p:nvSpPr>
          <p:cNvPr id="112" name="OTLSHAPE_M_04072b436b4048c09d492665495c5db4_Date">
            <a:extLst>
              <a:ext uri="{FF2B5EF4-FFF2-40B4-BE49-F238E27FC236}">
                <a16:creationId xmlns:a16="http://schemas.microsoft.com/office/drawing/2014/main" id="{A579A0D0-7393-4000-AF30-7FDBEB909B0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955834" y="2934748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Sep 26</a:t>
            </a:r>
          </a:p>
        </p:txBody>
      </p:sp>
      <p:sp>
        <p:nvSpPr>
          <p:cNvPr id="113" name="OTLSHAPE_M_04072b436b4048c09d492665495c5db4_Shape">
            <a:extLst>
              <a:ext uri="{FF2B5EF4-FFF2-40B4-BE49-F238E27FC236}">
                <a16:creationId xmlns:a16="http://schemas.microsoft.com/office/drawing/2014/main" id="{F91656E0-B4E6-4777-94CC-D02384219365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 rot="16200000">
            <a:off x="3797084" y="2637975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M_9b39fefad822441faaec2498033d8bd1_Connector1">
            <a:extLst>
              <a:ext uri="{FF2B5EF4-FFF2-40B4-BE49-F238E27FC236}">
                <a16:creationId xmlns:a16="http://schemas.microsoft.com/office/drawing/2014/main" id="{FDE207AE-B002-4D6E-8207-2F96611BD736}"/>
              </a:ext>
            </a:extLst>
          </p:cNvPr>
          <p:cNvCxnSpPr>
            <a:cxnSpLocks/>
          </p:cNvCxnSpPr>
          <p:nvPr>
            <p:custDataLst>
              <p:tags r:id="rId89"/>
            </p:custDataLst>
          </p:nvPr>
        </p:nvCxnSpPr>
        <p:spPr>
          <a:xfrm>
            <a:off x="4760373" y="1851252"/>
            <a:ext cx="0" cy="1317934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TLSHAPE_M_9b39fefad822441faaec2498033d8bd1_Title">
            <a:extLst>
              <a:ext uri="{FF2B5EF4-FFF2-40B4-BE49-F238E27FC236}">
                <a16:creationId xmlns:a16="http://schemas.microsoft.com/office/drawing/2014/main" id="{33D2048E-1B4F-4A7D-90E1-68D29E6AFE94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4944522" y="1661368"/>
            <a:ext cx="830713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Design Completed – </a:t>
            </a:r>
          </a:p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Coding Begins</a:t>
            </a:r>
          </a:p>
        </p:txBody>
      </p:sp>
      <p:sp>
        <p:nvSpPr>
          <p:cNvPr id="117" name="OTLSHAPE_M_9b39fefad822441faaec2498033d8bd1_Date">
            <a:extLst>
              <a:ext uri="{FF2B5EF4-FFF2-40B4-BE49-F238E27FC236}">
                <a16:creationId xmlns:a16="http://schemas.microsoft.com/office/drawing/2014/main" id="{85B71161-4238-4B67-8D71-718710F2BF2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4944523" y="2185467"/>
            <a:ext cx="39575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17</a:t>
            </a:r>
          </a:p>
        </p:txBody>
      </p:sp>
      <p:sp>
        <p:nvSpPr>
          <p:cNvPr id="118" name="OTLSHAPE_M_9b39fefad822441faaec2498033d8bd1_Shape">
            <a:extLst>
              <a:ext uri="{FF2B5EF4-FFF2-40B4-BE49-F238E27FC236}">
                <a16:creationId xmlns:a16="http://schemas.microsoft.com/office/drawing/2014/main" id="{A1DA710B-2155-4B6A-B387-18E9944FA015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 rot="16200000">
            <a:off x="4785773" y="1851253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TLSHAPE_M_04072b436b4048c09d492665495c5db4_Title">
            <a:extLst>
              <a:ext uri="{FF2B5EF4-FFF2-40B4-BE49-F238E27FC236}">
                <a16:creationId xmlns:a16="http://schemas.microsoft.com/office/drawing/2014/main" id="{01668E33-BD38-49B3-BBC1-CD1155E8323D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6042729" y="1673800"/>
            <a:ext cx="945045" cy="5078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Complete –</a:t>
            </a:r>
          </a:p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Testing Begins</a:t>
            </a:r>
          </a:p>
        </p:txBody>
      </p:sp>
      <p:sp>
        <p:nvSpPr>
          <p:cNvPr id="121" name="OTLSHAPE_M_04072b436b4048c09d492665495c5db4_Date">
            <a:extLst>
              <a:ext uri="{FF2B5EF4-FFF2-40B4-BE49-F238E27FC236}">
                <a16:creationId xmlns:a16="http://schemas.microsoft.com/office/drawing/2014/main" id="{DA92C83A-E18A-422D-9FBC-C810A1A4E1D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6042730" y="215308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Nov14</a:t>
            </a:r>
          </a:p>
        </p:txBody>
      </p:sp>
      <p:cxnSp>
        <p:nvCxnSpPr>
          <p:cNvPr id="123" name="OTLSHAPE_M_9b39fefad822441faaec2498033d8bd1_Connector1">
            <a:extLst>
              <a:ext uri="{FF2B5EF4-FFF2-40B4-BE49-F238E27FC236}">
                <a16:creationId xmlns:a16="http://schemas.microsoft.com/office/drawing/2014/main" id="{A0EE6223-C065-46C7-8F2F-0EA177C29201}"/>
              </a:ext>
            </a:extLst>
          </p:cNvPr>
          <p:cNvCxnSpPr>
            <a:cxnSpLocks/>
          </p:cNvCxnSpPr>
          <p:nvPr>
            <p:custDataLst>
              <p:tags r:id="rId95"/>
            </p:custDataLst>
          </p:nvPr>
        </p:nvCxnSpPr>
        <p:spPr>
          <a:xfrm>
            <a:off x="5819803" y="1848796"/>
            <a:ext cx="0" cy="1317934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TLSHAPE_M_9b39fefad822441faaec2498033d8bd1_Shape">
            <a:extLst>
              <a:ext uri="{FF2B5EF4-FFF2-40B4-BE49-F238E27FC236}">
                <a16:creationId xmlns:a16="http://schemas.microsoft.com/office/drawing/2014/main" id="{7980BFC0-DFCA-4BD9-8F41-DB8EACE68DD6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 rot="16200000">
            <a:off x="5845203" y="1848797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OTLSHAPE_M_04072b436b4048c09d492665495c5db4_Connector1">
            <a:extLst>
              <a:ext uri="{FF2B5EF4-FFF2-40B4-BE49-F238E27FC236}">
                <a16:creationId xmlns:a16="http://schemas.microsoft.com/office/drawing/2014/main" id="{F42DE3AD-873E-473A-863F-720864DCD784}"/>
              </a:ext>
            </a:extLst>
          </p:cNvPr>
          <p:cNvCxnSpPr>
            <a:cxnSpLocks/>
          </p:cNvCxnSpPr>
          <p:nvPr>
            <p:custDataLst>
              <p:tags r:id="rId97"/>
            </p:custDataLst>
          </p:nvPr>
        </p:nvCxnSpPr>
        <p:spPr>
          <a:xfrm>
            <a:off x="6632876" y="2335637"/>
            <a:ext cx="0" cy="840923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TLSHAPE_M_04072b436b4048c09d492665495c5db4_Title">
            <a:extLst>
              <a:ext uri="{FF2B5EF4-FFF2-40B4-BE49-F238E27FC236}">
                <a16:creationId xmlns:a16="http://schemas.microsoft.com/office/drawing/2014/main" id="{D3F8DD44-656D-4560-839F-182400E78DB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6817025" y="2171399"/>
            <a:ext cx="94504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</a:p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Prep</a:t>
            </a:r>
          </a:p>
        </p:txBody>
      </p:sp>
      <p:sp>
        <p:nvSpPr>
          <p:cNvPr id="127" name="OTLSHAPE_M_04072b436b4048c09d492665495c5db4_Date">
            <a:extLst>
              <a:ext uri="{FF2B5EF4-FFF2-40B4-BE49-F238E27FC236}">
                <a16:creationId xmlns:a16="http://schemas.microsoft.com/office/drawing/2014/main" id="{E64764D3-381C-4B8C-9FA3-2BD9264F8BB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817026" y="2477553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27</a:t>
            </a:r>
          </a:p>
        </p:txBody>
      </p:sp>
      <p:sp>
        <p:nvSpPr>
          <p:cNvPr id="128" name="OTLSHAPE_M_04072b436b4048c09d492665495c5db4_Shape">
            <a:extLst>
              <a:ext uri="{FF2B5EF4-FFF2-40B4-BE49-F238E27FC236}">
                <a16:creationId xmlns:a16="http://schemas.microsoft.com/office/drawing/2014/main" id="{D712A577-97F1-46AF-9861-A0BB36C861EB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 rot="16200000">
            <a:off x="6658276" y="2335638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82d1b7aae77d41a2be14d69f5e501b1b_Shape">
            <a:extLst>
              <a:ext uri="{FF2B5EF4-FFF2-40B4-BE49-F238E27FC236}">
                <a16:creationId xmlns:a16="http://schemas.microsoft.com/office/drawing/2014/main" id="{1D61AF73-8559-4ACF-8C50-5EC4E226634C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4760372" y="4426670"/>
            <a:ext cx="1052805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TLSHAPE_T_23b42cadd9bc437fb739c68c62737c3a_Shape">
            <a:extLst>
              <a:ext uri="{FF2B5EF4-FFF2-40B4-BE49-F238E27FC236}">
                <a16:creationId xmlns:a16="http://schemas.microsoft.com/office/drawing/2014/main" id="{457F2511-91E2-4CD2-AF7C-21794006AB3D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5775234" y="4768042"/>
            <a:ext cx="857641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420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MzQsIkciOjIyLCJCIjozMH19LCJBcHBlbmRZZWFyT25ZZWFyQ2hhbmdlIjp0cnVlLCJFbGFwc2VkVGltZUZvcm1hdCI6MiwiVG9kYXlNYXJrZXJQb3NpdGlvbiI6MiwiUXVpY2tQb3NpdGlvbiI6MywiQWJzb2x1dGVQb3NpdGlvbiI6MTk5Ljg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ZmFsc2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2OCwiRyI6ODQsIkIiOjEw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TSBkIiwiU2VwYXJhdG9yIjoiLyIsIlVzZUludGVybmF0aW9uYWxEYXRlRm9ybWF0IjpmYWxzZX0sIklzVmlzaWJsZSI6dHJ1ZSwiUGFyZW50U3R5bGUiOm51bGx9LCJEZWZhdWx0VGFza1N0eWxlIjp7IiRpZCI6IjgwIiwiU2hhcGUiOjAsIlNoYXBlVGhpY2tuZXNzIjow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w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MS0wNVQwMDowMDowMFoiLCJFbmREYXRlIjoiMjAxNy0xMi0yMFQyMzo1OTo1OS45OTlaIiwiRm9ybWF0IjoiTU1NIiwiVHlwZSI6MiwiQXV0b0RhdGVSYW5nZSI6dHJ1ZSwiV29ya2luZ0RheXMiOjMxLCJUb2RheU1hcmtlclRleHQiOiJUb2RheSIsIkF1dG9TY2FsZVR5cGUiOnRydWV9LCJNaWxlc3RvbmVzIjpbeyIkaWQiOiIxMjMiLCJEYXRlIjoiMjAxNy0wM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NSwiRyI6MTg3LCJCIjo4O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UsIkciOjE4NywiQiI6ODl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ZmFsc2UsIklzSXRhbGljIjpmYWxzZSwiSXNVbmRlcmxpbmVkIjpmYWxzZSwiUGFyZW50U3R5bGUiOnsiJHJlZiI6IjY2In19LCJBdXRvU2l6ZSI6MCwiRm9yZWdyb3VuZCI6eyIkcmVmIjoiNjcifSwiTWF4V2lkdGgiOjU1LjM3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2YWUzMWM5OS1mNjg2LTRhYWUtODQwZC1lMTEwNTY2ZWE2M2QiLCJJbXBvcnRJZCI6bnVsbCwiVGl0bGUiOiJNaWxlc3RvbmUgMSIsIk5vdGUiOm51bGwsIkh5cGVybGluayI6bnVsbCwiSXNDaGFuZ2VkIjpmYWxzZSwiSXNOZXciOnRydWV9LHsiJGlkIjoiMTM5IiwiRGF0ZSI6IjIwMTctMDMtMD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jU1LCJSIjoyMDAsIkciOjgwLCJCIjo4MH19LCJMaW5lV2VpZ2h0IjoxLjAsIkxpbmVUeXBlIjowLCJQYXJlbnRTdHlsZSI6eyIkcmVmIjoiNTUifX0sIklzQmVsb3dUaW1lYmFuZCI6ZmFsc2UsIkhpZGVEYXRlIjpmYWxzZSwiU2hhcGVTaXplIjoxLCJTcGFjaW5nIjowLjAsIlBhZGRpbmciOnsiJGlkIjoiMTQ0IiwiVG9wIjowLCJMZWZ0IjowLCJSaWdodCI6MCwiQm90dG9tIjowfSwiU2hhcGVTdHlsZSI6eyIkaWQiOiIxNDUiLCJNYXJnaW4iOnsiJHJlZiI6IjYwIn0sIlBhZGRpbmciOnsiJHJlZiI6IjYxIn0sIkJhY2tncm91bmQiOnsiJGlkIjoiMTQ2IiwiQ29sb3IiOnsiJGlkIjoiMTQ3IiwiQSI6MjU1LCJSIjoxOTIsIkciOjgwLCJCIjo3N319LCJJc1Zpc2libGUiOnRydWUsIldpZHRoIjoxMy4wLCJIZWlnaHQiOjEz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xNzg3MjI1MjI4NzY4ODA3OSwiSXNDdXN0b20iOnRydWV9LCJJZCI6IjliMzlmZWZhLWQ4MjItNDQxZi1hYWVjLTI0OTgwMzNkOGJkMSIsIkltcG9ydElkIjpudWxsLCJUaXRsZSI6Ik1pbGVzdG9uZSAyIiwiTm90ZSI6bnVsbCwiSHlwZXJsaW5rIjpudWxsLCJJc0NoYW5nZWQiOmZhbHNlLCJJc05ldyI6dHJ1ZX0seyIkaWQiOiIxNTUiLCJEYXRlIjoiMjAxNy0wMy0xN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yNTUsIlIiOjIwMCwiRyI6ODAsIkIiOjgwfX0sIkxpbmVXZWlnaHQiOjEuMCwiTGluZVR5cGUiOjAsIlBhcmVudFN0eWxlIjp7IiRyZWYiOiI1NSJ9fSwiSXNCZWxvd1RpbWViYW5kIjpmYWxz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E5MiwiRyI6ODAsIkIiOjc3fX0sIklzVmlzaWJsZSI6dHJ1ZSwiV2lkdGgiOjEzLjAsIkhlaWdodCI6MTM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EwOTE2NzExMzEyNzUzMTgzLCJJc0N1c3RvbSI6dHJ1ZX0sIklkIjoiMDQwNzJiNDMtNmI0MC00OGMwLTlkNDktMjY2NTQ5NWM1ZGI0IiwiSW1wb3J0SWQiOm51bGwsIlRpdGxlIjoiTWlsZXN0b25lIDMiLCJOb3RlIjpudWxsLCJIeXBlcmxpbmsiOm51bGwsIklzQ2hhbmdlZCI6ZmFsc2UsIklzTmV3Ijp0cnVlfSx7IiRpZCI6IjE3MSIsIkRhdGUiOiIyMDE3LTA2LTI5VDIzOjU5OjU5Ljk5OVoiLCJTdHlsZSI6eyIkaWQiOiIxNzIiLCJTaGFwZSI6MS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c5LCJHIjoxMjksIkIiOjE4OX19LCJJc1Zpc2libGUiOnRydWUsIldpZHRoIjoxOC4wLCJIZWlnaHQiOjIwLjAsIkJvcmRlclN0eWxlIjp7IiRpZCI6IjE3OCIsIkxpbmVDb2xvciI6eyIkcmVmIjoiNjMifSwiTGluZVdlaWdodCI6MC4wLCJMaW5lVHlwZSI6MCwiUGFyZW50U3R5bGUiOnsiJHJlZiI6IjYyIn19LCJQYXJlbnRTdHlsZSI6eyIkcmVmIjoiNTkifX0sIlRpdGxlU3R5bGUiOnsiJGlkIjoiMTc5IiwiRm9udFNldHRpbmdzIjp7IiRpZCI6IjE4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JSYXRpbyI6MC4wODQ3NzgzNjg5MTQ1Njg4NzIsIklzQ3VzdG9tIjp0cnVlfSwiSWQiOiI2ZmNkOGM0OS1hMThjLTRjNWQtYWYyYi02NWZlNWE0ZmQwYzUiLCJJbXBvcnRJZCI6bnVsbCwiVGl0bGUiOiJNaWxlc3RvbmUgNCIsIk5vdGUiOm51bGwsIkh5cGVybGluayI6bnVsbCwiSXNDaGFuZ2VkIjpmYWxzZSwiSXNOZXciOnRydWV9LHsiJGlkIjoiMTg1IiwiRGF0ZSI6IjIwMTctMTAtMjBUMjM6NTk6NTkuOTk5WiIsIlN0eWxlIjp7IiRpZCI6IjE4NiIsIlNoYXBlIjoxLCJDb25uZWN0b3JNYXJnaW4iOnsiJHJlZiI6IjU0In0sIkNvbm5lY3RvclN0eWxlIjp7IiRpZCI6IjE4NyIsIkxpbmVDb2xvciI6eyIkaWQiOiIxODgiLCIkdHlwZSI6Ik5MUkUuQ29tbW9uLkRvbS5Tb2xpZENvbG9yQnJ1c2gsIE5MUkUuQ29tbW9uIiwiQ29sb3IiOnsiJGlkIjoiMTg5IiwiQSI6MjU1LCJSIjoxNTUsIkciOjE4NywiQiI6ODl9fSwiTGluZVdlaWdodCI6MS4wLCJMaW5lVHlwZSI6MCwiUGFyZW50U3R5bGUiOnsiJHJlZiI6IjU1In19LCJJc0JlbG93VGltZWJhbmQiOmZhbHNlLCJIaWRlRGF0ZSI6ZmFsc2UsIlNoYXBlU2l6ZSI6MSwiU3BhY2luZyI6MC4wLCJQYWRkaW5nIjp7IiRpZCI6IjE5MCIsIlRvcCI6MCwiTGVmdCI6MCwiUmlnaHQiOjAsIkJvdHRvbSI6MH0sIlNoYXBlU3R5bGUiOnsiJGlkIjoiMTkxIiwiTWFyZ2luIjp7IiRyZWYiOiI2MCJ9LCJQYWRkaW5nIjp7IiRyZWYiOiI2MSJ9LCJCYWNrZ3JvdW5kIjp7IiRpZCI6IjE5MiIsIkNvbG9yIjp7IiRpZCI6IjE5MyIsIkEiOjI1NSwiUiI6MTU1LCJHIjoxODcsIkIiOjg5fX0sIklzVmlzaWJsZSI6dHJ1ZSwiV2lkdGgiOjE4LjAsIkhlaWdodCI6MjAuMCwiQm9yZGVyU3R5bGUiOnsiJGlkIjoiMTk0IiwiTGluZUNvbG9yIjp7IiRyZWYiOiI2MyJ9LCJMaW5lV2VpZ2h0IjowLjAsIkxpbmVUeXBlIjowLCJQYXJlbnRTdHlsZSI6eyIkcmVmIjoiNjIifX0sIlBhcmVudFN0eWxlIjp7IiRyZWYiOiI1OSJ9fSwiVGl0bGVTdHlsZSI6eyIkaWQiOiIxOTUiLCJGb250U2V0dGluZ3MiOnsiJGlkIjoiMTk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wIiwiTGluZUNvbG9yIjpudWxsLCJMaW5lV2VpZ2h0IjowLjAsIkxpbmVUeXBlIjowLCJQYXJlbnRTdHlsZSI6bnVsbH0sIlBhcmVudFN0eWxlIjp7IiRyZWYiOiI3MiJ9fSwiRGF0ZUZvcm1hdCI6eyIkcmVmIjoiNzkifSwiSXNWaXNpYmxlIjp0cnVlLCJQYXJlbnRTdHlsZSI6eyIkcmVmIjoiNTMifX0sIlBvc2l0aW9uIjp7IlJhdGlvIjowLjA4NDc3ODM2ODkxNDU2ODg3MiwiSXNDdXN0b20iOnRydWV9LCJJZCI6IjQ2ZmFlOWIxLTFhMzQtNGZkNy05MTViLTYzMWQ5ZTc0YmFiYiIsIkltcG9ydElkIjpudWxsLCJUaXRsZSI6Ik1pbGVzdG9uZSA1IiwiTm90ZSI6bnVsbCwiSHlwZXJsaW5rIjpudWxsLCJJc0NoYW5nZWQiOmZhbHNlLCJJc05ldyI6dHJ1ZX0seyIkaWQiOiIyMDEiLCJEYXRlIjoiMjAxNy0xMS0zMFQyMzo1OTo1OS45OTlaIiwiU3R5bGUiOnsiJGlkIjoiMjAyIiwiU2hhcGUiOjIsIkNvbm5lY3Rvck1hcmdpbiI6eyIkcmVmIjoiNTQifSwiQ29ubmVjdG9yU3R5bGUiOnsiJGlkIjoiMjAzIiwiTGluZUNvbG9yIjp7IiRpZCI6IjIwNCIsIiR0eXBlIjoiTkxSRS5Db21tb24uRG9tLlNvbGlkQ29sb3JCcnVzaCwgTkxSRS5Db21tb24iLCJDb2xvciI6eyIkaWQiOiIyMDUiLCJBIjoyNTUsIlIiOjAsIkciOjAsIkIiOjB9fSwiTGluZVdlaWdodCI6MS4wLCJMaW5lVHlwZSI6MCwiUGFyZW50U3R5bGUiOnsiJHJlZiI6IjU1In19LCJJc0JlbG93VGltZWJhbmQiOmZhbHNlLCJIaWRlRGF0ZSI6ZmFsc2UsIlNoYXBlU2l6ZSI6MSwiU3BhY2luZyI6MC4wLCJQYWRkaW5nIjp7IiRpZCI6IjIwNiIsIlRvcCI6MCwiTGVmdCI6MCwiUmlnaHQiOjAsIkJvdHRvbSI6MH0sIlNoYXBlU3R5bGUiOnsiJGlkIjoiMjA3IiwiTWFyZ2luIjp7IiRyZWYiOiI2MCJ9LCJQYWRkaW5nIjp7IiRyZWYiOiI2MSJ9LCJCYWNrZ3JvdW5kIjp7IiRpZCI6IjIwOCIsIkNvbG9yIjp7IiRpZCI6IjIwOSIsIkEiOjI1NSwiUiI6MCwiRyI6MCwiQiI6MH19LCJJc1Zpc2libGUiOnRydWUsIldpZHRoIjoxMy4wLCJIZWlnaHQiOjEzLjAsIkJvcmRlclN0eWxlIjp7IiRpZCI6IjIxMCIsIkxpbmVDb2xvciI6eyIkcmVmIjoiNjMifSwiTGluZVdlaWdodCI6MC4wLCJMaW5lVHlwZSI6MCwiUGFyZW50U3R5bGUiOnsiJHJlZiI6IjYyIn19LCJQYXJlbnRTdHlsZSI6eyIkcmVmIjoiNTkifX0sIlRpdGxlU3R5bGUiOnsiJGlkIjoiMjExIiwiRm9udFNldHRpbmdzIjp7IiRpZCI6IjIxMi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M0MTQxYWYzLWFjMzgtNDY1Yy1iNTNmLWNjN2Y3YTRhYTlmNSIsIkltcG9ydElkIjpudWxsLCJUaXRsZSI6Ik1pbGVzdG9uZSA2IiwiTm90ZSI6bnVsbCwiSHlwZXJsaW5rIjpudWxsLCJJc0NoYW5nZWQiOmZhbHNlLCJJc05ldyI6dHJ1ZX1dLCJUYXNrcyI6W3siJGlkIjoiMjE3IiwiR3JvdXBOYW1lIjpudWxsLCJTdGFydERhdGUiOiIyMDE3LTAxLTA1VDAwOjAwOjAwWiIsIkVuZERhdGUiOiIyMDE3LTAzLTAxVDIzOjU5OjU5Ljk5OVoiLCJQZXJjZW50YWdlQ29tcGxldGUiOjEwMC4wLCJTdHlsZSI6eyIkaWQiOiIyMTgiLCJTaGFwZSI6MCwiU2hhcGVUaGlja25lc3MiOjMsIkR1cmF0aW9uRm9ybWF0IjowLCJJbmNsdWRlTm9uV29ya2luZ0RheXNJbkR1cmF0aW9uIjpmYWxzZSwiUGVyY2VudGFnZUNvbXBsZXRlU3R5bGUiOnsiJGlkIjoiMjE5IiwiRm9udFNldHRpbmdzIjp7IiRpZCI6IjIy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MSIsIkxpbmVDb2xvciI6bnVsbCwiTGluZVdlaWdodCI6MC4wLCJMaW5lVHlwZSI6MCwiUGFyZW50U3R5bGUiOm51bGx9LCJQYXJlbnRTdHlsZSI6eyIkcmVmIjoiODEifX0sIkR1cmF0aW9uU3R5bGUiOnsiJGlkIjoiMjIyIiwiRm9udFNldHRpbmdzIjp7IiRpZCI6IjIyMyIsIkZvbnRTaXplIjoxMCwiRm9udE5hbWUiOiJDYWxpYnJpIiwiSXNCb2xkIjpmYWxzZSwiSXNJdGFsaWMiOmZhbHNlLCJJc1VuZGVybGluZWQiOmZhbHNlLCJQYXJlbnRTdHlsZSI6eyIkcmVmIjoiODkifX0sIkF1dG9TaXplIjowLCJGb3JlZ3JvdW5kIjp7IiRpZCI6IjIyNCIsIkNvbG9yIjp7IiRpZCI6IjIyN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NiIsIkxpbmVDb2xvciI6bnVsbCwiTGluZVdlaWdodCI6MC4wLCJMaW5lVHlwZSI6MCwiUGFyZW50U3R5bGUiOm51bGx9LCJQYXJlbnRTdHlsZSI6eyIkcmVmIjoiODgifX0sIkhvcml6b250YWxDb25uZWN0b3JTdHlsZSI6eyIkaWQiOiIyMjciLCJMaW5lQ29sb3IiOnsiJHJlZiI6Ijk2In0sIkxpbmVXZWlnaHQiOjEuMCwiTGluZVR5cGUiOjAsIlBhcmVudFN0eWxlIjp7IiRyZWYiOiI5NSJ9fSwiVmVydGljYWxDb25uZWN0b3JTdHlsZSI6eyIkaWQiOiIyMjg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jI5IiwiTWFyZ2luIjp7IiRyZWYiOiIxMDIifSwiUGFkZGluZyI6eyIkcmVmIjoiMTAzIn0sIkJhY2tncm91bmQiOnsiJGlkIjoiMjMwIiwiQ29sb3IiOnsiJGlkIjoiMjMxIiwiQSI6MjU1LCJSIjoyNDcsIkciOjE1MCwiQiI6NzB9fSwiSXNWaXNpYmxlIjp0cnVlLCJXaWR0aCI6MC4wLCJIZWlnaHQiOjE2LjAsIkJvcmRlclN0eWxlIjp7IiRpZCI6IjIzMiIsIkxpbmVDb2xvciI6eyIkaWQiOiIyMzMiLCIkdHlwZSI6Ik5MUkUuQ29tbW9uLkRvbS5Tb2xpZENvbG9yQnJ1c2gsIE5MUkUuQ29tbW9uIiwiQ29sb3IiOnsiJGlkIjoiMjM0IiwiQSI6MjU1LCJSIjoyNTUsIkciOjAsIkIiOjB9fSwiTGluZVdlaWdodCI6MC4wLCJMaW5lVHlwZSI6MCwiUGFyZW50U3R5bGUiOm51bGx9LCJQYXJlbnRTdHlsZSI6eyIkcmVmIjoiMTAxIn19LCJUaXRsZVN0eWxlIjp7IiRpZCI6IjIzNSIsIkZvbnRTZXR0aW5ncyI6eyIkaWQiOiIyMzYiLCJGb250U2l6ZSI6MTEsIkZvbnROYW1lIjoiQ2FsaWJyaSIsIklzQm9sZCI6dHJ1ZSwiSXNJdGFsaWMiOmZhbHNlLCJJc1VuZGVybGluZWQiOmZhbHNlLCJQYXJlbnRTdHlsZSI6eyIkcmVmIjoiMTA4In19LCJBdXRvU2l6ZSI6MCwiRm9yZWdyb3VuZCI6eyIkcmVmIjoiMTA5In0sIk1heFdpZHRoIjoyOC45MDQ1Njc3MTg1MDU4N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NyIsIkxpbmVDb2xvciI6bnVsbCwiTGluZVdlaWdodCI6MC4wLCJMaW5lVHlwZSI6MCwiUGFyZW50U3R5bGUiOm51bGx9LCJQYXJlbnRTdHlsZSI6eyIkcmVmIjoiMTA3In19LCJEYXRlU3R5bGUiOnsiJGlkIjoiMjM4IiwiRm9udFNldHRpbmdzIjp7IiRpZCI6IjIzOSIsIkZvbnRTaXplIjoxMCwiRm9udE5hbWUiOiJDYWxpYnJpIiwiSXNCb2xkIjpmYWxzZSwiSXNJdGFsaWMiOmZhbHNlLCJJc1VuZGVybGluZWQiOmZhbHNlLCJQYXJlbnRTdHlsZSI6eyIkcmVmIjoiMTE1In19LCJBdXRvU2l6ZSI6MCwiRm9yZWdyb3VuZCI6eyIkaWQiOiIyNDAiLCJDb2xvciI6eyIkaWQiOiIyNDE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IiLCJMaW5lQ29sb3IiOm51bGwsIkxpbmVXZWlnaHQiOjAuMCwiTGluZVR5cGUiOjAsIlBhcmVudFN0eWxlIjpudWxsfSwiUGFyZW50U3R5bGUiOnsiJHJlZiI6IjExNCJ9fSwiRGF0ZUZvcm1hdCI6eyIkaWQiOiIyNDMiLCJGb3JtYXRTdHJpbmciOiJNTU0gZCIsIlNlcGFyYXRvciI6Ii8iLCJVc2VJbnRlcm5hdGlvbmFsRGF0ZUZvcm1hdCI6ZmFsc2V9LCJJc1Zpc2libGUiOnRydWUsIlBhcmVudFN0eWxlIjp7IiRyZWYiOiI4MCJ9fSwiSW5kZXgiOjEsIklkIjoiMTFhNWZkMjAtMTY5YS00ZTVhLWEwYmUtZDA0OGRiYTA4ZmYyIiwiSW1wb3J0SWQiOm51bGwsIlRpdGxlIjoiVGFzayAxIiwiTm90ZSI6bnVsbCwiSHlwZXJsaW5rIjpudWxsLCJJc0NoYW5nZWQiOmZhbHNlLCJJc05ldyI6dHJ1ZX0seyIkaWQiOiIyNDQiLCJHcm91cE5hbWUiOm51bGwsIlN0YXJ0RGF0ZSI6IjIwMTctMDItMDJUMDA6MDA6MDBaIiwiRW5kRGF0ZSI6IjIwMTctMDMtMTRUMjM6NTk6NTkuOTk5WiIsIlBlcmNlbnRhZ2VDb21wbGV0ZSI6NTAuMCwiU3R5bGUiOnsiJGlkIjoiMjQ1IiwiU2hhcGUiOjAsIlNoYXBlVGhpY2tuZXNzIjozLCJEdXJhdGlvbkZvcm1hdCI6MCwiSW5jbHVkZU5vbldvcmtpbmdEYXlzSW5EdXJhdGlvbiI6ZmFsc2UsIlBlcmNlbnRhZ2VDb21wbGV0ZVN0eWxlIjp7IiRpZCI6IjI0NiIsIkZvbnRTZXR0aW5ncyI6eyIkaWQiOiIyN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giLCJMaW5lQ29sb3IiOm51bGwsIkxpbmVXZWlnaHQiOjAuMCwiTGluZVR5cGUiOjAsIlBhcmVudFN0eWxlIjpudWxsfSwiUGFyZW50U3R5bGUiOnsiJHJlZiI6IjgxIn19LCJEdXJhdGlvblN0eWxlIjp7IiRpZCI6IjI0OSIsIkZvbnRTZXR0aW5ncyI6eyIkaWQiOiIyNTAiLCJGb250U2l6ZSI6MTAsIkZvbnROYW1lIjoiQ2FsaWJyaSIsIklzQm9sZCI6ZmFsc2UsIklzSXRhbGljIjpmYWxzZSwiSXNVbmRlcmxpbmVkIjpmYWxzZSwiUGFyZW50U3R5bGUiOnsiJHJlZiI6Ijg5In19LCJBdXRvU2l6ZSI6MCwiRm9yZWdyb3VuZCI6eyIkaWQiOiIyNTEiLCJDb2xvciI6eyIkaWQiOiIyNTI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MiLCJMaW5lQ29sb3IiOm51bGwsIkxpbmVXZWlnaHQiOjAuMCwiTGluZVR5cGUiOjAsIlBhcmVudFN0eWxlIjpudWxsfSwiUGFyZW50U3R5bGUiOnsiJHJlZiI6Ijg4In19LCJIb3Jpem9udGFsQ29ubmVjdG9yU3R5bGUiOnsiJGlkIjoiMjU0IiwiTGluZUNvbG9yIjp7IiRyZWYiOiI5NiJ9LCJMaW5lV2VpZ2h0IjoxLjAsIkxpbmVUeXBlIjowLCJQYXJlbnRTdHlsZSI6eyIkcmVmIjoiOTUifX0sIlZlcnRpY2FsQ29ubmVjdG9yU3R5bGUiOnsiJGlkIjoiMjU1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xMCwiSXNCZWxvd1RpbWViYW5kIjp0cnVlLCJQZXJjZW50YWdlQ29tcGxldGVTaGFwZU9wYWNpdHkiOjM1LCJTaGFwZVN0eWxlIjp7IiRpZCI6IjI1NiIsIk1hcmdpbiI6eyIkcmVmIjoiMTAyIn0sIlBhZGRpbmciOnsiJHJlZiI6IjEwMyJ9LCJCYWNrZ3JvdW5kIjp7IiRpZCI6IjI1NyIsIkNvbG9yIjp7IiRpZCI6IjI1OCIsIkEiOjI1NSwiUiI6NzUsIkciOjE3MiwiQiI6MTk4fX0sIklzVmlzaWJsZSI6dHJ1ZSwiV2lkdGgiOjAuMCwiSGVpZ2h0IjoxNi4wLCJCb3JkZXJTdHlsZSI6eyIkaWQiOiIyNTkiLCJMaW5lQ29sb3IiOnsiJGlkIjoiMjYwIiwiJHR5cGUiOiJOTFJFLkNvbW1vbi5Eb20uU29saWRDb2xvckJydXNoLCBOTFJFLkNvbW1vbiIsIkNvbG9yIjp7IiRpZCI6IjI2MSIsIkEiOjI1NSwiUiI6MjU1LCJHIjowLCJCIjowfX0sIkxpbmVXZWlnaHQiOjAuMCwiTGluZVR5cGUiOjAsIlBhcmVudFN0eWxlIjpudWxsfSwiUGFyZW50U3R5bGUiOnsiJHJlZiI6IjEwMSJ9fSwiVGl0bGVTdHlsZSI6eyIkaWQiOiIyNjIiLCJGb250U2V0dGluZ3MiOnsiJGlkIjoiMjYz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jQiLCJMaW5lQ29sb3IiOm51bGwsIkxpbmVXZWlnaHQiOjAuMCwiTGluZVR5cGUiOjAsIlBhcmVudFN0eWxlIjpudWxsfSwiUGFyZW50U3R5bGUiOnsiJHJlZiI6IjEwNyJ9fSwiRGF0ZVN0eWxlIjp7IiRpZCI6IjI2NSIsIkZvbnRTZXR0aW5ncyI6eyIkaWQiOiIyNjYiLCJGb250U2l6ZSI6MTAsIkZvbnROYW1lIjoiQ2FsaWJyaSIsIklzQm9sZCI6ZmFsc2UsIklzSXRhbGljIjpmYWxzZSwiSXNVbmRlcmxpbmVkIjpmYWxzZSwiUGFyZW50U3R5bGUiOnsiJHJlZiI6IjExNSJ9fSwiQXV0b1NpemUiOjAsIkZvcmVncm91bmQiOnsiJGlkIjoiMjY3IiwiQ29sb3IiOnsiJGlkIjoiMjY4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5IiwiTGluZUNvbG9yIjpudWxsLCJMaW5lV2VpZ2h0IjowLjAsIkxpbmVUeXBlIjowLCJQYXJlbnRTdHlsZSI6bnVsbH0sIlBhcmVudFN0eWxlIjp7IiRyZWYiOiIxMTQifX0sIkRhdGVGb3JtYXQiOnsiJGlkIjoiMjcwIiwiRm9ybWF0U3RyaW5nIjoiTU1NIGQiLCJTZXBhcmF0b3IiOiIvIiwiVXNlSW50ZXJuYXRpb25hbERhdGVGb3JtYXQiOmZhbHNlfSwiSXNWaXNpYmxlIjp0cnVlLCJQYXJlbnRTdHlsZSI6eyIkcmVmIjoiODAifX0sIkluZGV4IjoyLCJJZCI6IjIzYzE1MjMyLTdkMzEtNGU5NS04ZTExLWNhMjUxZjMzZmI0OSIsIkltcG9ydElkIjpudWxsLCJUaXRsZSI6IlRhc2sgMiIsIk5vdGUiOm51bGwsIkh5cGVybGluayI6bnVsbCwiSXNDaGFuZ2VkIjpmYWxzZSwiSXNOZXciOnRydWV9LHsiJGlkIjoiMjcxIiwiR3JvdXBOYW1lIjpudWxsLCJTdGFydERhdGUiOiIyMDE3LTAzLTE0VDAwOjAwOjAwWiIsIkVuZERhdGUiOiIyMDE3LTA1LTAyVDIzOjU5OjU5Ljk5OVoiLCJQZXJjZW50YWdlQ29tcGxldGUiOjM4LjAsIlN0eWxlIjp7IiRpZCI6IjI3MiIsIlNoYXBlIjowLCJTaGFwZVRoaWNrbmVzcyI6MywiRHVyYXRpb25Gb3JtYXQiOjAsIkluY2x1ZGVOb25Xb3JraW5nRGF5c0luRHVyYXRpb24iOmZhbHNlLCJQZXJjZW50YWdlQ29tcGxldGVTdHlsZSI6eyIkaWQiOiIyNzMiLCJGb250U2V0dGluZ3MiOnsiJGlkIjoiMjc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1IiwiTGluZUNvbG9yIjpudWxsLCJMaW5lV2VpZ2h0IjowLjAsIkxpbmVUeXBlIjowLCJQYXJlbnRTdHlsZSI6bnVsbH0sIlBhcmVudFN0eWxlIjp7IiRyZWYiOiI4MSJ9fSwiRHVyYXRpb25TdHlsZSI6eyIkaWQiOiIyNzYiLCJGb250U2V0dGluZ3MiOnsiJGlkIjoiMjc3IiwiRm9udFNpemUiOjEwLCJGb250TmFtZSI6IkNhbGlicmkiLCJJc0JvbGQiOmZhbHNlLCJJc0l0YWxpYyI6ZmFsc2UsIklzVW5kZXJsaW5lZCI6ZmFsc2UsIlBhcmVudFN0eWxlIjp7IiRyZWYiOiI4OSJ9fSwiQXV0b1NpemUiOjAsIkZvcmVncm91bmQiOnsiJGlkIjoiMjc4IiwiQ29sb3IiOnsiJGlkIjoiMjc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wIiwiTGluZUNvbG9yIjpudWxsLCJMaW5lV2VpZ2h0IjowLjAsIkxpbmVUeXBlIjowLCJQYXJlbnRTdHlsZSI6bnVsbH0sIlBhcmVudFN0eWxlIjp7IiRyZWYiOiI4OCJ9fSwiSG9yaXpvbnRhbENvbm5lY3RvclN0eWxlIjp7IiRpZCI6IjI4MSIsIkxpbmVDb2xvciI6eyIkcmVmIjoiOTYifSwiTGluZVdlaWdodCI6MS4wLCJMaW5lVHlwZSI6MCwiUGFyZW50U3R5bGUiOnsiJHJlZiI6Ijk1In19LCJWZXJ0aWNhbENvbm5lY3RvclN0eWxlIjp7IiRpZCI6IjI4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ODMiLCJNYXJnaW4iOnsiJHJlZiI6IjEwMiJ9LCJQYWRkaW5nIjp7IiRyZWYiOiIxMDMifSwiQmFja2dyb3VuZCI6eyIkaWQiOiIyODQiLCJDb2xvciI6eyIkaWQiOiIyODUiLCJBIjoyNTUsIlIiOjI0NywiRyI6MTUwLCJCIjo3MH19LCJJc1Zpc2libGUiOnRydWUsIldpZHRoIjowLjAsIkhlaWdodCI6MTYuMCwiQm9yZGVyU3R5bGUiOnsiJGlkIjoiMjg2IiwiTGluZUNvbG9yIjp7IiRpZCI6IjI4NyIsIiR0eXBlIjoiTkxSRS5Db21tb24uRG9tLlNvbGlkQ29sb3JCcnVzaCwgTkxSRS5Db21tb24iLCJDb2xvciI6eyIkaWQiOiIyODgiLCJBIjoyNTUsIlIiOjI1NSwiRyI6MCwiQiI6MH19LCJMaW5lV2VpZ2h0IjowLjAsIkxpbmVUeXBlIjowLCJQYXJlbnRTdHlsZSI6bnVsbH0sIlBhcmVudFN0eWxlIjp7IiRyZWYiOiIxMDEifX0sIlRpdGxlU3R5bGUiOnsiJGlkIjoiMjg5IiwiRm9udFNldHRpbmdzIjp7IiRpZCI6IjI5M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xIiwiTGluZUNvbG9yIjpudWxsLCJMaW5lV2VpZ2h0IjowLjAsIkxpbmVUeXBlIjowLCJQYXJlbnRTdHlsZSI6bnVsbH0sIlBhcmVudFN0eWxlIjp7IiRyZWYiOiIxMDcifX0sIkRhdGVTdHlsZSI6eyIkaWQiOiIyOTIiLCJGb250U2V0dGluZ3MiOnsiJGlkIjoiMjkzIiwiRm9udFNpemUiOjEwLCJGb250TmFtZSI6IkNhbGlicmkiLCJJc0JvbGQiOmZhbHNlLCJJc0l0YWxpYyI6ZmFsc2UsIklzVW5kZXJsaW5lZCI6ZmFsc2UsIlBhcmVudFN0eWxlIjp7IiRyZWYiOiIxMTUifX0sIkF1dG9TaXplIjowLCJGb3JlZ3JvdW5kIjp7IiRpZCI6IjI5NCIsIkNvbG9yIjp7IiRpZCI6IjI5N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iIsIkxpbmVDb2xvciI6bnVsbCwiTGluZVdlaWdodCI6MC4wLCJMaW5lVHlwZSI6MCwiUGFyZW50U3R5bGUiOm51bGx9LCJQYXJlbnRTdHlsZSI6eyIkcmVmIjoiMTE0In19LCJEYXRlRm9ybWF0Ijp7IiRpZCI6IjI5NyIsIkZvcm1hdFN0cmluZyI6Ik1NTSBkIiwiU2VwYXJhdG9yIjoiLyIsIlVzZUludGVybmF0aW9uYWxEYXRlRm9ybWF0IjpmYWxzZX0sIklzVmlzaWJsZSI6dHJ1ZSwiUGFyZW50U3R5bGUiOnsiJHJlZiI6IjgwIn19LCJJbmRleCI6MywiSWQiOiJmMjNlNDYwNS0wNWMyLTRlZTgtODE1OS1iNDIxYjgxMGI3ZTQiLCJJbXBvcnRJZCI6bnVsbCwiVGl0bGUiOiJUYXNrIDMiLCJOb3RlIjpudWxsLCJIeXBlcmxpbmsiOm51bGwsIklzQ2hhbmdlZCI6ZmFsc2UsIklzTmV3Ijp0cnVlfSx7IiRpZCI6IjI5OCIsIkdyb3VwTmFtZSI6bnVsbCwiU3RhcnREYXRlIjoiMjAxNy0wMy0yNVQwMDowMDowMFoiLCJFbmREYXRlIjoiMjAxNy0xMC0yMFQyMzo1OTo1OS45OTlaIiwiUGVyY2VudGFnZUNvbXBsZXRlIjo0MC4wLCJTdHlsZSI6eyIkaWQiOiIyOTkiLCJTaGFwZSI6MiwiU2hhcGVUaGlja25lc3MiOjMsIkR1cmF0aW9uRm9ybWF0IjowLCJJbmNsdWRlTm9uV29ya2luZ0RheXNJbkR1cmF0aW9uIjpmYWxzZSwiUGVyY2VudGFnZUNvbXBsZXRlU3R5bGUiOnsiJGlkIjoiMzAwIiwiRm9udFNldHRpbmdzIjp7IiRpZCI6IjMw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wMiIsIkxpbmVDb2xvciI6bnVsbCwiTGluZVdlaWdodCI6MC4wLCJMaW5lVHlwZSI6MCwiUGFyZW50U3R5bGUiOm51bGx9LCJQYXJlbnRTdHlsZSI6eyIkcmVmIjoiODEifX0sIkR1cmF0aW9uU3R5bGUiOnsiJGlkIjoiMzAzIiwiRm9udFNldHRpbmdzIjp7IiRpZCI6IjMwNCIsIkZvbnRTaXplIjoxMCwiRm9udE5hbWUiOiJDYWxpYnJpIiwiSXNCb2xkIjpmYWxzZSwiSXNJdGFsaWMiOmZhbHNlLCJJc1VuZGVybGluZWQiOmZhbHNlLCJQYXJlbnRTdHlsZSI6eyIkcmVmIjoiODkifX0sIkF1dG9TaXplIjowLCJGb3JlZ3JvdW5kIjp7IiRpZCI6IjMwNSIsIkNvbG9yIjp7IiRpZCI6IjMw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wNyIsIkxpbmVDb2xvciI6bnVsbCwiTGluZVdlaWdodCI6MC4wLCJMaW5lVHlwZSI6MCwiUGFyZW50U3R5bGUiOm51bGx9LCJQYXJlbnRTdHlsZSI6eyIkcmVmIjoiODgifX0sIkhvcml6b250YWxDb25uZWN0b3JTdHlsZSI6eyIkaWQiOiIzMDgiLCJMaW5lQ29sb3IiOnsiJHJlZiI6Ijk2In0sIkxpbmVXZWlnaHQiOjEuMCwiTGluZVR5cGUiOjAsIlBhcmVudFN0eWxlIjp7IiRyZWYiOiI5NSJ9fSwiVmVydGljYWxDb25uZWN0b3JTdHlsZSI6eyIkaWQiOiIzMDk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EwIiwiTWFyZ2luIjp7IiRyZWYiOiIxMDIifSwiUGFkZGluZyI6eyIkcmVmIjoiMTAzIn0sIkJhY2tncm91bmQiOnsiJGlkIjoiMzExIiwiQ29sb3IiOnsiJGlkIjoiMzEyIiwiQSI6MjU1LCJSIjowLCJHIjoxMTQsIkIiOjE4OH19LCJJc1Zpc2libGUiOnRydWUsIldpZHRoIjowLjAsIkhlaWdodCI6MTYuMCwiQm9yZGVyU3R5bGUiOnsiJGlkIjoiMzEzIiwiTGluZUNvbG9yIjp7IiRpZCI6IjMxNCIsIiR0eXBlIjoiTkxSRS5Db21tb24uRG9tLlNvbGlkQ29sb3JCcnVzaCwgTkxSRS5Db21tb24iLCJDb2xvciI6eyIkaWQiOiIzMTUiLCJBIjoyNTUsIlIiOjI1NSwiRyI6MCwiQiI6MH19LCJMaW5lV2VpZ2h0IjowLjAsIkxpbmVUeXBlIjowLCJQYXJlbnRTdHlsZSI6bnVsbH0sIlBhcmVudFN0eWxlIjp7IiRyZWYiOiIxMDEifX0sIlRpdGxlU3R5bGUiOnsiJGlkIjoiMzE2IiwiRm9udFNldHRpbmdzIjp7IiRpZCI6IjMxNy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4IiwiTGluZUNvbG9yIjpudWxsLCJMaW5lV2VpZ2h0IjowLjAsIkxpbmVUeXBlIjowLCJQYXJlbnRTdHlsZSI6bnVsbH0sIlBhcmVudFN0eWxlIjp7IiRyZWYiOiIxMDcifX0sIkRhdGVTdHlsZSI6eyIkaWQiOiIzMTkiLCJGb250U2V0dGluZ3MiOnsiJGlkIjoiMzIwIiwiRm9udFNpemUiOjEwLCJGb250TmFtZSI6IkNhbGlicmkiLCJJc0JvbGQiOmZhbHNlLCJJc0l0YWxpYyI6ZmFsc2UsIklzVW5kZXJsaW5lZCI6ZmFsc2UsIlBhcmVudFN0eWxlIjp7IiRyZWYiOiIxMTUifX0sIkF1dG9TaXplIjowLCJGb3JlZ3JvdW5kIjp7IiRpZCI6IjMyMSIsIkNvbG9yIjp7IiRpZCI6IjMyMi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yMyIsIkxpbmVDb2xvciI6bnVsbCwiTGluZVdlaWdodCI6MC4wLCJMaW5lVHlwZSI6MCwiUGFyZW50U3R5bGUiOm51bGx9LCJQYXJlbnRTdHlsZSI6eyIkcmVmIjoiMTE0In19LCJEYXRlRm9ybWF0Ijp7IiRpZCI6IjMyNCIsIkZvcm1hdFN0cmluZyI6Ik1NTSBkIiwiU2VwYXJhdG9yIjoiLyIsIlVzZUludGVybmF0aW9uYWxEYXRlRm9ybWF0IjpmYWxzZX0sIklzVmlzaWJsZSI6dHJ1ZSwiUGFyZW50U3R5bGUiOnsiJHJlZiI6IjgwIn19LCJJbmRleCI6NCwiSWQiOiI4MmQxYjdhYS1lNzdkLTQxYTItYmUxNC1kNjlmNWU1MDFiMWIiLCJJbXBvcnRJZCI6bnVsbCwiVGl0bGUiOiJUYXNrIDQiLCJOb3RlIjpudWxsLCJIeXBlcmxpbmsiOm51bGwsIklzQ2hhbmdlZCI6ZmFsc2UsIklzTmV3Ijp0cnVlfSx7IiRpZCI6IjMyNSIsIkdyb3VwTmFtZSI6bnVsbCwiU3RhcnREYXRlIjoiMjAxNy0xMC0yMVQwMDowMDowMFoiLCJFbmREYXRlIjoiMjAxNy0xMS0xNVQyMzo1OTo1OS45OTlaIiwiUGVyY2VudGFnZUNvbXBsZXRlIjpudWxsLCJTdHlsZSI6eyIkaWQiOiIzMjYiLCJTaGFwZSI6MCwiU2hhcGVUaGlja25lc3MiOjMsIkR1cmF0aW9uRm9ybWF0IjowLCJJbmNsdWRlTm9uV29ya2luZ0RheXNJbkR1cmF0aW9uIjpmYWxzZSwiUGVyY2VudGFnZUNvbXBsZXRlU3R5bGUiOnsiJGlkIjoiMzI3IiwiRm9udFNldHRpbmdzIjp7IiRpZCI6IjMy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OSIsIkxpbmVDb2xvciI6bnVsbCwiTGluZVdlaWdodCI6MC4wLCJMaW5lVHlwZSI6MCwiUGFyZW50U3R5bGUiOm51bGx9LCJQYXJlbnRTdHlsZSI6eyIkcmVmIjoiODEifX0sIkR1cmF0aW9uU3R5bGUiOnsiJGlkIjoiMzMwIiwiRm9udFNldHRpbmdzIjp7IiRpZCI6IjMzMSIsIkZvbnRTaXplIjoxMCwiRm9udE5hbWUiOiJDYWxpYnJpIiwiSXNCb2xkIjpmYWxzZSwiSXNJdGFsaWMiOmZhbHNlLCJJc1VuZGVybGluZWQiOmZhbHNlLCJQYXJlbnRTdHlsZSI6eyIkcmVmIjoiODkifX0sIkF1dG9TaXplIjowLCJGb3JlZ3JvdW5kIjp7IiRpZCI6IjMzMiIsIkNvbG9yIjp7IiRpZCI6IjMzMy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NCIsIkxpbmVDb2xvciI6bnVsbCwiTGluZVdlaWdodCI6MC4wLCJMaW5lVHlwZSI6MCwiUGFyZW50U3R5bGUiOm51bGx9LCJQYXJlbnRTdHlsZSI6eyIkcmVmIjoiODgifX0sIkhvcml6b250YWxDb25uZWN0b3JTdHlsZSI6eyIkaWQiOiIzMzUiLCJMaW5lQ29sb3IiOnsiJHJlZiI6Ijk2In0sIkxpbmVXZWlnaHQiOjEuMCwiTGluZVR5cGUiOjAsIlBhcmVudFN0eWxlIjp7IiRyZWYiOiI5NSJ9fSwiVmVydGljYWxDb25uZWN0b3JTdHlsZSI6eyIkaWQiOiIzMzY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M3IiwiTWFyZ2luIjp7IiRyZWYiOiIxMDIifSwiUGFkZGluZyI6eyIkcmVmIjoiMTAzIn0sIkJhY2tncm91bmQiOnsiJGlkIjoiMzM4IiwiQ29sb3IiOnsiJGlkIjoiMzM5IiwiQSI6MjU1LCJSIjowLCJHIjoxMTQsIkIiOjE4OH19LCJJc1Zpc2libGUiOnRydWUsIldpZHRoIjowLjAsIkhlaWdodCI6MTYuMCwiQm9yZGVyU3R5bGUiOnsiJGlkIjoiMzQwIiwiTGluZUNvbG9yIjp7IiRpZCI6IjM0MSIsIiR0eXBlIjoiTkxSRS5Db21tb24uRG9tLlNvbGlkQ29sb3JCcnVzaCwgTkxSRS5Db21tb24iLCJDb2xvciI6eyIkaWQiOiIzNDIiLCJBIjoyNTUsIlIiOjI1NSwiRyI6MCwiQiI6MH19LCJMaW5lV2VpZ2h0IjowLjAsIkxpbmVUeXBlIjowLCJQYXJlbnRTdHlsZSI6bnVsbH0sIlBhcmVudFN0eWxlIjp7IiRyZWYiOiIxMDEifX0sIlRpdGxlU3R5bGUiOnsiJGlkIjoiMzQzIiwiRm9udFNldHRpbmdzIjp7IiRpZCI6IjM0N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Q1IiwiTGluZUNvbG9yIjpudWxsLCJMaW5lV2VpZ2h0IjowLjAsIkxpbmVUeXBlIjowLCJQYXJlbnRTdHlsZSI6bnVsbH0sIlBhcmVudFN0eWxlIjp7IiRyZWYiOiIxMDcifX0sIkRhdGVTdHlsZSI6eyIkaWQiOiIzNDYiLCJGb250U2V0dGluZ3MiOnsiJGlkIjoiMzQ3IiwiRm9udFNpemUiOjEwLCJGb250TmFtZSI6IkNhbGlicmkiLCJJc0JvbGQiOmZhbHNlLCJJc0l0YWxpYyI6ZmFsc2UsIklzVW5kZXJsaW5lZCI6ZmFsc2UsIlBhcmVudFN0eWxlIjp7IiRyZWYiOiIxMTUifX0sIkF1dG9TaXplIjowLCJGb3JlZ3JvdW5kIjp7IiRpZCI6IjM0OCIsIkNvbG9yIjp7IiRpZCI6IjM0O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1MCIsIkxpbmVDb2xvciI6bnVsbCwiTGluZVdlaWdodCI6MC4wLCJMaW5lVHlwZSI6MCwiUGFyZW50U3R5bGUiOm51bGx9LCJQYXJlbnRTdHlsZSI6eyIkcmVmIjoiMTE0In19LCJEYXRlRm9ybWF0Ijp7IiRpZCI6IjM1MSIsIkZvcm1hdFN0cmluZyI6Ik1NTSBkIiwiU2VwYXJhdG9yIjoiLyIsIlVzZUludGVybmF0aW9uYWxEYXRlRm9ybWF0IjpmYWxzZX0sIklzVmlzaWJsZSI6dHJ1ZSwiUGFyZW50U3R5bGUiOnsiJHJlZiI6IjgwIn19LCJJbmRleCI6NSwiSWQiOiIyM2I0MmNhZC1kOWJjLTQzN2YtYjczOS1jNjhjNjI3MzdjM2EiLCJJbXBvcnRJZCI6bnVsbCwiVGl0bGUiOiJUYXNrIDQiLCJOb3RlIjpudWxsLCJIeXBlcmxpbmsiOm51bGwsIklzQ2hhbmdlZCI6ZmFsc2UsIklzTmV3Ijp0cnVlfSx7IiRpZCI6IjM1MiIsIkdyb3VwTmFtZSI6bnVsbCwiU3RhcnREYXRlIjoiMjAxNy0xMS0xNlQwMDowMDowMFoiLCJFbmREYXRlIjoiMjAxNy0xMi0yMFQyMzo1OTo1OS45OTlaIiwiUGVyY2VudGFnZUNvbXBsZXRlIjpudWxsLCJTdHlsZSI6eyIkaWQiOiIzNTMiLCJTaGFwZSI6MywiU2hhcGVUaGlja25lc3MiOjMsIkR1cmF0aW9uRm9ybWF0IjowLCJJbmNsdWRlTm9uV29ya2luZ0RheXNJbkR1cmF0aW9uIjpmYWxzZSwiUGVyY2VudGFnZUNvbXBsZXRlU3R5bGUiOnsiJGlkIjoiMzU0IiwiRm9udFNldHRpbmdzIjp7IiRpZCI6IjM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NiIsIkxpbmVDb2xvciI6bnVsbCwiTGluZVdlaWdodCI6MC4wLCJMaW5lVHlwZSI6MCwiUGFyZW50U3R5bGUiOm51bGx9LCJQYXJlbnRTdHlsZSI6eyIkcmVmIjoiODEifX0sIkR1cmF0aW9uU3R5bGUiOnsiJGlkIjoiMzU3IiwiRm9udFNldHRpbmdzIjp7IiRpZCI6IjM1OCIsIkZvbnRTaXplIjoxMCwiRm9udE5hbWUiOiJDYWxpYnJpIiwiSXNCb2xkIjpmYWxzZSwiSXNJdGFsaWMiOmZhbHNlLCJJc1VuZGVybGluZWQiOmZhbHNlLCJQYXJlbnRTdHlsZSI6eyIkcmVmIjoiODkifX0sIkF1dG9TaXplIjowLCJGb3JlZ3JvdW5kIjp7IiRpZCI6IjM1OSIsIkNvbG9yIjp7IiRpZCI6IjM2MC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SIsIkxpbmVDb2xvciI6bnVsbCwiTGluZVdlaWdodCI6MC4wLCJMaW5lVHlwZSI6MCwiUGFyZW50U3R5bGUiOm51bGx9LCJQYXJlbnRTdHlsZSI6eyIkcmVmIjoiODgifX0sIkhvcml6b250YWxDb25uZWN0b3JTdHlsZSI6eyIkaWQiOiIzNjIiLCJMaW5lQ29sb3IiOnsiJHJlZiI6Ijk2In0sIkxpbmVXZWlnaHQiOjEuMCwiTGluZVR5cGUiOjAsIlBhcmVudFN0eWxlIjp7IiRyZWYiOiI5NSJ9fSwiVmVydGljYWxDb25uZWN0b3JTdHlsZSI6eyIkaWQiOiIzNjM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Y0IiwiTWFyZ2luIjp7IiRyZWYiOiIxMDIifSwiUGFkZGluZyI6eyIkaWQiOiIzNjUiLCJUb3AiOjAsIkxlZnQiOjAsIlJpZ2h0IjoyLCJCb3R0b20iOjB9LCJCYWNrZ3JvdW5kIjp7IiRpZCI6IjM2NiIsIkNvbG9yIjp7IiRpZCI6IjM2NyIsIkEiOjI1NSwiUiI6MTU1LCJHIjoxODcsIkIiOjg5fX0sIklzVmlzaWJsZSI6dHJ1ZSwiV2lkdGgiOjAuMCwiSGVpZ2h0IjoxNi4wLCJCb3JkZXJTdHlsZSI6eyIkaWQiOiIzNjgiLCJMaW5lQ29sb3IiOnsiJGlkIjoiMzY5IiwiJHR5cGUiOiJOTFJFLkNvbW1vbi5Eb20uU29saWRDb2xvckJydXNoLCBOTFJFLkNvbW1vbiIsIkNvbG9yIjp7IiRpZCI6IjM3MCIsIkEiOjI1NSwiUiI6MjU1LCJHIjowLCJCIjowfX0sIkxpbmVXZWlnaHQiOjAuMCwiTGluZVR5cGUiOjAsIlBhcmVudFN0eWxlIjpudWxsfSwiUGFyZW50U3R5bGUiOnsiJHJlZiI6IjEwMSJ9fSwiVGl0bGVTdHlsZSI6eyIkaWQiOiIzNzEiLCJGb250U2V0dGluZ3MiOnsiJGlkIjoiMzcy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Q2FsaWJyaSIsIklzQm9sZCI6ZmFsc2UsIklzSXRhbGljIjpmYWxzZSwiSXNVbmRlcmxpbmVkIjpmYWxzZSwiUGFyZW50U3R5bGUiOnsiJHJlZiI6IjExNSJ9fSwiQXV0b1NpemUiOjAsIkZvcmVncm91bmQiOnsiJGlkIjoiMzc2IiwiQ29sb3IiOnsiJGlkIjoiMzc3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4IiwiTGluZUNvbG9yIjpudWxsLCJMaW5lV2VpZ2h0IjowLjAsIkxpbmVUeXBlIjowLCJQYXJlbnRTdHlsZSI6bnVsbH0sIlBhcmVudFN0eWxlIjp7IiRyZWYiOiIxMTQifX0sIkRhdGVGb3JtYXQiOnsiJGlkIjoiMzc5IiwiRm9ybWF0U3RyaW5nIjoiTU1NIGQiLCJTZXBhcmF0b3IiOiIvIiwiVXNlSW50ZXJuYXRpb25hbERhdGVGb3JtYXQiOmZhbHNlfSwiSXNWaXNpYmxlIjp0cnVlLCJQYXJlbnRTdHlsZSI6eyIkcmVmIjoiODAifX0sIkluZGV4Ijo2LCJJZCI6ImZlODJhMDU0LWViNzItNDg1MS1hOTNmLTZhNjA2NDMyYmZhYyIsIkltcG9ydElkIjpudWxsLCJUaXRsZSI6IlRhc2sgNiIsIk5vdGUiOm51bGwsIkh5cGVybGluayI6bnVsbCwiSXNDaGFuZ2VkIjpmYWxzZSwiSXNOZXciOnRydWV9XSwiTXNQcm9qZWN0SXRlbXNUcmVlIjp7IiRpZCI6IjM4MCIsIlJvb3QiOnsiSW1wb3J0SWQiOm51bGwsIklzSW1wb3J0ZWQiOmZhbHNlLCJDaGlsZHJlbiI6W119fSwiTWV0YWRhdGEiOnsiJGlkIjoiMzgxIn0sIlNldHRpbmdzIjp7IiRpZCI6IjM4M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Cisco Dynamic Rev-Proxy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2017-09-14T18:08:55Z</dcterms:modified>
</cp:coreProperties>
</file>