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
  </p:notesMasterIdLst>
  <p:sldIdLst>
    <p:sldId id="256" r:id="rId2"/>
  </p:sldIdLst>
  <p:sldSz cx="43891200" cy="329184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AB5871-5C32-4AE1-A80A-D60A8B2979DC}" v="10" dt="2024-04-05T22:40:13.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6" d="100"/>
          <a:sy n="16" d="100"/>
        </p:scale>
        <p:origin x="1666"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Lieu" userId="631c08c3c72e4dcf" providerId="LiveId" clId="{F5AB5871-5C32-4AE1-A80A-D60A8B2979DC}"/>
    <pc:docChg chg="modSld">
      <pc:chgData name="Michael Lieu" userId="631c08c3c72e4dcf" providerId="LiveId" clId="{F5AB5871-5C32-4AE1-A80A-D60A8B2979DC}" dt="2024-04-05T22:40:23.830" v="11" actId="1076"/>
      <pc:docMkLst>
        <pc:docMk/>
      </pc:docMkLst>
      <pc:sldChg chg="modSp mod">
        <pc:chgData name="Michael Lieu" userId="631c08c3c72e4dcf" providerId="LiveId" clId="{F5AB5871-5C32-4AE1-A80A-D60A8B2979DC}" dt="2024-04-05T22:40:23.830" v="11" actId="1076"/>
        <pc:sldMkLst>
          <pc:docMk/>
          <pc:sldMk cId="817900305" sldId="256"/>
        </pc:sldMkLst>
        <pc:spChg chg="mod">
          <ac:chgData name="Michael Lieu" userId="631c08c3c72e4dcf" providerId="LiveId" clId="{F5AB5871-5C32-4AE1-A80A-D60A8B2979DC}" dt="2024-04-05T22:40:23.830" v="11" actId="1076"/>
          <ac:spMkLst>
            <pc:docMk/>
            <pc:sldMk cId="817900305" sldId="256"/>
            <ac:spMk id="13" creationId="{A07B177A-925E-73BF-F821-51A81BE3E289}"/>
          </ac:spMkLst>
        </pc:spChg>
        <pc:picChg chg="mod">
          <ac:chgData name="Michael Lieu" userId="631c08c3c72e4dcf" providerId="LiveId" clId="{F5AB5871-5C32-4AE1-A80A-D60A8B2979DC}" dt="2024-04-05T22:40:13.532" v="10" actId="1036"/>
          <ac:picMkLst>
            <pc:docMk/>
            <pc:sldMk cId="817900305" sldId="256"/>
            <ac:picMk id="1026" creationId="{51743AD9-CAFE-B65D-F9DA-F70D22AA14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2419084-399C-446B-8EA8-221B1D7F7EAC}" type="datetimeFigureOut">
              <a:rPr lang="en-US" smtClean="0"/>
              <a:t>4/5/2024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98E5315-3CDE-441F-B3BD-DB0D114B9812}" type="slidenum">
              <a:rPr lang="en-US" smtClean="0"/>
              <a:t>‹#›</a:t>
            </a:fld>
            <a:endParaRPr lang="en-US"/>
          </a:p>
        </p:txBody>
      </p:sp>
    </p:spTree>
    <p:extLst>
      <p:ext uri="{BB962C8B-B14F-4D97-AF65-F5344CB8AC3E}">
        <p14:creationId xmlns:p14="http://schemas.microsoft.com/office/powerpoint/2010/main" val="3293667141"/>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E5315-3CDE-441F-B3BD-DB0D114B9812}" type="slidenum">
              <a:rPr lang="en-US" smtClean="0"/>
              <a:t>1</a:t>
            </a:fld>
            <a:endParaRPr lang="en-US"/>
          </a:p>
        </p:txBody>
      </p:sp>
    </p:spTree>
    <p:extLst>
      <p:ext uri="{BB962C8B-B14F-4D97-AF65-F5344CB8AC3E}">
        <p14:creationId xmlns:p14="http://schemas.microsoft.com/office/powerpoint/2010/main" val="95952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671E-4E8E-E202-B7F6-F0CAFBED29DC}"/>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DCE4607A-1B6E-B0D4-DE48-309E6E1D540E}"/>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E9B4CE35-F4B9-71BF-34C6-4AC0D4E81427}"/>
              </a:ext>
            </a:extLst>
          </p:cNvPr>
          <p:cNvSpPr>
            <a:spLocks noGrp="1"/>
          </p:cNvSpPr>
          <p:nvPr>
            <p:ph type="dt" sz="half" idx="10"/>
          </p:nvPr>
        </p:nvSpPr>
        <p:spPr/>
        <p:txBody>
          <a:bodyPr/>
          <a:lstStyle/>
          <a:p>
            <a:fld id="{7FB81627-CC98-4DC9-BB06-02A85180B49E}" type="datetimeFigureOut">
              <a:rPr lang="en-US" smtClean="0"/>
              <a:t>4/5/2024</a:t>
            </a:fld>
            <a:endParaRPr lang="en-US"/>
          </a:p>
        </p:txBody>
      </p:sp>
      <p:sp>
        <p:nvSpPr>
          <p:cNvPr id="5" name="Footer Placeholder 4">
            <a:extLst>
              <a:ext uri="{FF2B5EF4-FFF2-40B4-BE49-F238E27FC236}">
                <a16:creationId xmlns:a16="http://schemas.microsoft.com/office/drawing/2014/main" id="{095E34F4-D6E8-460F-086E-736EA8DFE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A2FF3-679C-E933-D4DC-C40A188EB0E1}"/>
              </a:ext>
            </a:extLst>
          </p:cNvPr>
          <p:cNvSpPr>
            <a:spLocks noGrp="1"/>
          </p:cNvSpPr>
          <p:nvPr>
            <p:ph type="sldNum" sz="quarter" idx="12"/>
          </p:nvPr>
        </p:nvSpPr>
        <p:spPr/>
        <p:txBody>
          <a:bodyPr/>
          <a:lstStyle/>
          <a:p>
            <a:fld id="{183D5229-1922-4698-9694-B5E8A249C730}" type="slidenum">
              <a:rPr lang="en-US" smtClean="0"/>
              <a:t>‹#›</a:t>
            </a:fld>
            <a:endParaRPr lang="en-US"/>
          </a:p>
        </p:txBody>
      </p:sp>
    </p:spTree>
    <p:extLst>
      <p:ext uri="{BB962C8B-B14F-4D97-AF65-F5344CB8AC3E}">
        <p14:creationId xmlns:p14="http://schemas.microsoft.com/office/powerpoint/2010/main" val="816388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CD0B-0959-BCF3-D007-9F88ADA750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1919DD-A84C-97CD-504B-09188BFAE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42428-E76B-BDDB-0E0F-7C1377528698}"/>
              </a:ext>
            </a:extLst>
          </p:cNvPr>
          <p:cNvSpPr>
            <a:spLocks noGrp="1"/>
          </p:cNvSpPr>
          <p:nvPr>
            <p:ph type="dt" sz="half" idx="10"/>
          </p:nvPr>
        </p:nvSpPr>
        <p:spPr/>
        <p:txBody>
          <a:bodyPr/>
          <a:lstStyle/>
          <a:p>
            <a:fld id="{7FB81627-CC98-4DC9-BB06-02A85180B49E}" type="datetimeFigureOut">
              <a:rPr lang="en-US" smtClean="0"/>
              <a:t>4/5/2024</a:t>
            </a:fld>
            <a:endParaRPr lang="en-US"/>
          </a:p>
        </p:txBody>
      </p:sp>
      <p:sp>
        <p:nvSpPr>
          <p:cNvPr id="5" name="Footer Placeholder 4">
            <a:extLst>
              <a:ext uri="{FF2B5EF4-FFF2-40B4-BE49-F238E27FC236}">
                <a16:creationId xmlns:a16="http://schemas.microsoft.com/office/drawing/2014/main" id="{41BAA0C9-DB5E-19E2-40F6-BA87F84E1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5F86D-08E4-89C7-66D0-316784A9596D}"/>
              </a:ext>
            </a:extLst>
          </p:cNvPr>
          <p:cNvSpPr>
            <a:spLocks noGrp="1"/>
          </p:cNvSpPr>
          <p:nvPr>
            <p:ph type="sldNum" sz="quarter" idx="12"/>
          </p:nvPr>
        </p:nvSpPr>
        <p:spPr/>
        <p:txBody>
          <a:bodyPr/>
          <a:lstStyle/>
          <a:p>
            <a:fld id="{183D5229-1922-4698-9694-B5E8A249C730}" type="slidenum">
              <a:rPr lang="en-US" smtClean="0"/>
              <a:t>‹#›</a:t>
            </a:fld>
            <a:endParaRPr lang="en-US"/>
          </a:p>
        </p:txBody>
      </p:sp>
    </p:spTree>
    <p:extLst>
      <p:ext uri="{BB962C8B-B14F-4D97-AF65-F5344CB8AC3E}">
        <p14:creationId xmlns:p14="http://schemas.microsoft.com/office/powerpoint/2010/main" val="3046356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32BE4-977A-B2D6-7649-D5665F6FCD72}"/>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37C52D-F585-12A3-6046-46BEA7E36768}"/>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20C0C-443A-16A6-9684-A99EA60A7D44}"/>
              </a:ext>
            </a:extLst>
          </p:cNvPr>
          <p:cNvSpPr>
            <a:spLocks noGrp="1"/>
          </p:cNvSpPr>
          <p:nvPr>
            <p:ph type="dt" sz="half" idx="10"/>
          </p:nvPr>
        </p:nvSpPr>
        <p:spPr/>
        <p:txBody>
          <a:bodyPr/>
          <a:lstStyle/>
          <a:p>
            <a:fld id="{7FB81627-CC98-4DC9-BB06-02A85180B49E}" type="datetimeFigureOut">
              <a:rPr lang="en-US" smtClean="0"/>
              <a:t>4/5/2024</a:t>
            </a:fld>
            <a:endParaRPr lang="en-US"/>
          </a:p>
        </p:txBody>
      </p:sp>
      <p:sp>
        <p:nvSpPr>
          <p:cNvPr id="5" name="Footer Placeholder 4">
            <a:extLst>
              <a:ext uri="{FF2B5EF4-FFF2-40B4-BE49-F238E27FC236}">
                <a16:creationId xmlns:a16="http://schemas.microsoft.com/office/drawing/2014/main" id="{EEB03DE9-B0CE-860F-3133-D0B9FA4D8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069C9-E663-BAF5-0DF6-71E9258AD957}"/>
              </a:ext>
            </a:extLst>
          </p:cNvPr>
          <p:cNvSpPr>
            <a:spLocks noGrp="1"/>
          </p:cNvSpPr>
          <p:nvPr>
            <p:ph type="sldNum" sz="quarter" idx="12"/>
          </p:nvPr>
        </p:nvSpPr>
        <p:spPr/>
        <p:txBody>
          <a:bodyPr/>
          <a:lstStyle/>
          <a:p>
            <a:fld id="{183D5229-1922-4698-9694-B5E8A249C730}" type="slidenum">
              <a:rPr lang="en-US" smtClean="0"/>
              <a:t>‹#›</a:t>
            </a:fld>
            <a:endParaRPr lang="en-US"/>
          </a:p>
        </p:txBody>
      </p:sp>
    </p:spTree>
    <p:extLst>
      <p:ext uri="{BB962C8B-B14F-4D97-AF65-F5344CB8AC3E}">
        <p14:creationId xmlns:p14="http://schemas.microsoft.com/office/powerpoint/2010/main" val="32404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9D0C-39E4-B3DA-8DA0-AEE2F6D5F7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083D8F-EBF1-E881-3B04-0A4F2C2F35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8F3BE-012A-D3B5-C559-E60472B5D578}"/>
              </a:ext>
            </a:extLst>
          </p:cNvPr>
          <p:cNvSpPr>
            <a:spLocks noGrp="1"/>
          </p:cNvSpPr>
          <p:nvPr>
            <p:ph type="dt" sz="half" idx="10"/>
          </p:nvPr>
        </p:nvSpPr>
        <p:spPr/>
        <p:txBody>
          <a:bodyPr/>
          <a:lstStyle/>
          <a:p>
            <a:fld id="{7FB81627-CC98-4DC9-BB06-02A85180B49E}" type="datetimeFigureOut">
              <a:rPr lang="en-US" smtClean="0"/>
              <a:t>4/5/2024</a:t>
            </a:fld>
            <a:endParaRPr lang="en-US"/>
          </a:p>
        </p:txBody>
      </p:sp>
      <p:sp>
        <p:nvSpPr>
          <p:cNvPr id="5" name="Footer Placeholder 4">
            <a:extLst>
              <a:ext uri="{FF2B5EF4-FFF2-40B4-BE49-F238E27FC236}">
                <a16:creationId xmlns:a16="http://schemas.microsoft.com/office/drawing/2014/main" id="{E870872D-6C57-321B-9018-0A792BFDC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D9719-7B71-2849-B61D-C1943682AA62}"/>
              </a:ext>
            </a:extLst>
          </p:cNvPr>
          <p:cNvSpPr>
            <a:spLocks noGrp="1"/>
          </p:cNvSpPr>
          <p:nvPr>
            <p:ph type="sldNum" sz="quarter" idx="12"/>
          </p:nvPr>
        </p:nvSpPr>
        <p:spPr/>
        <p:txBody>
          <a:bodyPr/>
          <a:lstStyle/>
          <a:p>
            <a:fld id="{183D5229-1922-4698-9694-B5E8A249C730}" type="slidenum">
              <a:rPr lang="en-US" smtClean="0"/>
              <a:t>‹#›</a:t>
            </a:fld>
            <a:endParaRPr lang="en-US"/>
          </a:p>
        </p:txBody>
      </p:sp>
    </p:spTree>
    <p:extLst>
      <p:ext uri="{BB962C8B-B14F-4D97-AF65-F5344CB8AC3E}">
        <p14:creationId xmlns:p14="http://schemas.microsoft.com/office/powerpoint/2010/main" val="416726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7AE1-46E4-F259-3319-8340E60E806B}"/>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9E1EF790-0FCA-D187-CCBE-7AADBB50EC70}"/>
              </a:ext>
            </a:extLst>
          </p:cNvPr>
          <p:cNvSpPr>
            <a:spLocks noGrp="1"/>
          </p:cNvSpPr>
          <p:nvPr>
            <p:ph type="body" idx="1"/>
          </p:nvPr>
        </p:nvSpPr>
        <p:spPr>
          <a:xfrm>
            <a:off x="2994660" y="22029425"/>
            <a:ext cx="37856160" cy="7200898"/>
          </a:xfrm>
        </p:spPr>
        <p:txBody>
          <a:bodyPr/>
          <a:lstStyle>
            <a:lvl1pPr marL="0" indent="0">
              <a:buNone/>
              <a:defRPr sz="8640">
                <a:solidFill>
                  <a:schemeClr val="tx1">
                    <a:tint val="82000"/>
                  </a:schemeClr>
                </a:solidFill>
              </a:defRPr>
            </a:lvl1pPr>
            <a:lvl2pPr marL="1645920" indent="0">
              <a:buNone/>
              <a:defRPr sz="7200">
                <a:solidFill>
                  <a:schemeClr val="tx1">
                    <a:tint val="82000"/>
                  </a:schemeClr>
                </a:solidFill>
              </a:defRPr>
            </a:lvl2pPr>
            <a:lvl3pPr marL="3291840" indent="0">
              <a:buNone/>
              <a:defRPr sz="6480">
                <a:solidFill>
                  <a:schemeClr val="tx1">
                    <a:tint val="82000"/>
                  </a:schemeClr>
                </a:solidFill>
              </a:defRPr>
            </a:lvl3pPr>
            <a:lvl4pPr marL="4937760" indent="0">
              <a:buNone/>
              <a:defRPr sz="5760">
                <a:solidFill>
                  <a:schemeClr val="tx1">
                    <a:tint val="82000"/>
                  </a:schemeClr>
                </a:solidFill>
              </a:defRPr>
            </a:lvl4pPr>
            <a:lvl5pPr marL="6583680" indent="0">
              <a:buNone/>
              <a:defRPr sz="5760">
                <a:solidFill>
                  <a:schemeClr val="tx1">
                    <a:tint val="82000"/>
                  </a:schemeClr>
                </a:solidFill>
              </a:defRPr>
            </a:lvl5pPr>
            <a:lvl6pPr marL="8229600" indent="0">
              <a:buNone/>
              <a:defRPr sz="5760">
                <a:solidFill>
                  <a:schemeClr val="tx1">
                    <a:tint val="82000"/>
                  </a:schemeClr>
                </a:solidFill>
              </a:defRPr>
            </a:lvl6pPr>
            <a:lvl7pPr marL="9875520" indent="0">
              <a:buNone/>
              <a:defRPr sz="5760">
                <a:solidFill>
                  <a:schemeClr val="tx1">
                    <a:tint val="82000"/>
                  </a:schemeClr>
                </a:solidFill>
              </a:defRPr>
            </a:lvl7pPr>
            <a:lvl8pPr marL="11521440" indent="0">
              <a:buNone/>
              <a:defRPr sz="5760">
                <a:solidFill>
                  <a:schemeClr val="tx1">
                    <a:tint val="82000"/>
                  </a:schemeClr>
                </a:solidFill>
              </a:defRPr>
            </a:lvl8pPr>
            <a:lvl9pPr marL="13167360" indent="0">
              <a:buNone/>
              <a:defRPr sz="576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0ED1AE-B4C1-060D-3657-20A83404692E}"/>
              </a:ext>
            </a:extLst>
          </p:cNvPr>
          <p:cNvSpPr>
            <a:spLocks noGrp="1"/>
          </p:cNvSpPr>
          <p:nvPr>
            <p:ph type="dt" sz="half" idx="10"/>
          </p:nvPr>
        </p:nvSpPr>
        <p:spPr/>
        <p:txBody>
          <a:bodyPr/>
          <a:lstStyle/>
          <a:p>
            <a:fld id="{7FB81627-CC98-4DC9-BB06-02A85180B49E}" type="datetimeFigureOut">
              <a:rPr lang="en-US" smtClean="0"/>
              <a:t>4/5/2024</a:t>
            </a:fld>
            <a:endParaRPr lang="en-US"/>
          </a:p>
        </p:txBody>
      </p:sp>
      <p:sp>
        <p:nvSpPr>
          <p:cNvPr id="5" name="Footer Placeholder 4">
            <a:extLst>
              <a:ext uri="{FF2B5EF4-FFF2-40B4-BE49-F238E27FC236}">
                <a16:creationId xmlns:a16="http://schemas.microsoft.com/office/drawing/2014/main" id="{B44A9BD9-4F9B-E306-3272-6639AAFEC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2467C-B553-5006-22BD-6AC3FD06FD77}"/>
              </a:ext>
            </a:extLst>
          </p:cNvPr>
          <p:cNvSpPr>
            <a:spLocks noGrp="1"/>
          </p:cNvSpPr>
          <p:nvPr>
            <p:ph type="sldNum" sz="quarter" idx="12"/>
          </p:nvPr>
        </p:nvSpPr>
        <p:spPr/>
        <p:txBody>
          <a:bodyPr/>
          <a:lstStyle/>
          <a:p>
            <a:fld id="{183D5229-1922-4698-9694-B5E8A249C730}" type="slidenum">
              <a:rPr lang="en-US" smtClean="0"/>
              <a:t>‹#›</a:t>
            </a:fld>
            <a:endParaRPr lang="en-US"/>
          </a:p>
        </p:txBody>
      </p:sp>
    </p:spTree>
    <p:extLst>
      <p:ext uri="{BB962C8B-B14F-4D97-AF65-F5344CB8AC3E}">
        <p14:creationId xmlns:p14="http://schemas.microsoft.com/office/powerpoint/2010/main" val="3310382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41F8-925F-D16F-C8AC-677B8715A9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948660-34BD-1465-C09F-D8DC016DBDFC}"/>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32E1B2-95AE-A1E1-D0B1-30BF1BD0D0CE}"/>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DD5AFF-A5E0-ED37-C9F7-9EBA491CD0B1}"/>
              </a:ext>
            </a:extLst>
          </p:cNvPr>
          <p:cNvSpPr>
            <a:spLocks noGrp="1"/>
          </p:cNvSpPr>
          <p:nvPr>
            <p:ph type="dt" sz="half" idx="10"/>
          </p:nvPr>
        </p:nvSpPr>
        <p:spPr/>
        <p:txBody>
          <a:bodyPr/>
          <a:lstStyle/>
          <a:p>
            <a:fld id="{7FB81627-CC98-4DC9-BB06-02A85180B49E}" type="datetimeFigureOut">
              <a:rPr lang="en-US" smtClean="0"/>
              <a:t>4/5/2024</a:t>
            </a:fld>
            <a:endParaRPr lang="en-US"/>
          </a:p>
        </p:txBody>
      </p:sp>
      <p:sp>
        <p:nvSpPr>
          <p:cNvPr id="6" name="Footer Placeholder 5">
            <a:extLst>
              <a:ext uri="{FF2B5EF4-FFF2-40B4-BE49-F238E27FC236}">
                <a16:creationId xmlns:a16="http://schemas.microsoft.com/office/drawing/2014/main" id="{E093B1C0-0111-3203-103C-2B0D52E22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49EDB-B471-F160-9FCD-48E8450348E7}"/>
              </a:ext>
            </a:extLst>
          </p:cNvPr>
          <p:cNvSpPr>
            <a:spLocks noGrp="1"/>
          </p:cNvSpPr>
          <p:nvPr>
            <p:ph type="sldNum" sz="quarter" idx="12"/>
          </p:nvPr>
        </p:nvSpPr>
        <p:spPr/>
        <p:txBody>
          <a:bodyPr/>
          <a:lstStyle/>
          <a:p>
            <a:fld id="{183D5229-1922-4698-9694-B5E8A249C730}" type="slidenum">
              <a:rPr lang="en-US" smtClean="0"/>
              <a:t>‹#›</a:t>
            </a:fld>
            <a:endParaRPr lang="en-US"/>
          </a:p>
        </p:txBody>
      </p:sp>
    </p:spTree>
    <p:extLst>
      <p:ext uri="{BB962C8B-B14F-4D97-AF65-F5344CB8AC3E}">
        <p14:creationId xmlns:p14="http://schemas.microsoft.com/office/powerpoint/2010/main" val="352956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6D01-83E7-2424-3AE7-6AC80DD2508F}"/>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CC0E7F-F62F-A78A-4FB0-544135ED575C}"/>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C61B5F42-964E-28C5-4007-7948BCF87B75}"/>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DC2100-5E42-F728-37B9-85DA7681C28E}"/>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C85DFB11-D2B3-E087-75CC-5121BAE17D70}"/>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C46991-6CB9-E5D1-AD46-C477CC548DF2}"/>
              </a:ext>
            </a:extLst>
          </p:cNvPr>
          <p:cNvSpPr>
            <a:spLocks noGrp="1"/>
          </p:cNvSpPr>
          <p:nvPr>
            <p:ph type="dt" sz="half" idx="10"/>
          </p:nvPr>
        </p:nvSpPr>
        <p:spPr/>
        <p:txBody>
          <a:bodyPr/>
          <a:lstStyle/>
          <a:p>
            <a:fld id="{7FB81627-CC98-4DC9-BB06-02A85180B49E}" type="datetimeFigureOut">
              <a:rPr lang="en-US" smtClean="0"/>
              <a:t>4/5/2024</a:t>
            </a:fld>
            <a:endParaRPr lang="en-US"/>
          </a:p>
        </p:txBody>
      </p:sp>
      <p:sp>
        <p:nvSpPr>
          <p:cNvPr id="8" name="Footer Placeholder 7">
            <a:extLst>
              <a:ext uri="{FF2B5EF4-FFF2-40B4-BE49-F238E27FC236}">
                <a16:creationId xmlns:a16="http://schemas.microsoft.com/office/drawing/2014/main" id="{6E5CA370-F3C1-121F-D3A5-ED499F3105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0CCF3-EFF2-2345-A307-8495632DA61C}"/>
              </a:ext>
            </a:extLst>
          </p:cNvPr>
          <p:cNvSpPr>
            <a:spLocks noGrp="1"/>
          </p:cNvSpPr>
          <p:nvPr>
            <p:ph type="sldNum" sz="quarter" idx="12"/>
          </p:nvPr>
        </p:nvSpPr>
        <p:spPr/>
        <p:txBody>
          <a:bodyPr/>
          <a:lstStyle/>
          <a:p>
            <a:fld id="{183D5229-1922-4698-9694-B5E8A249C730}" type="slidenum">
              <a:rPr lang="en-US" smtClean="0"/>
              <a:t>‹#›</a:t>
            </a:fld>
            <a:endParaRPr lang="en-US"/>
          </a:p>
        </p:txBody>
      </p:sp>
    </p:spTree>
    <p:extLst>
      <p:ext uri="{BB962C8B-B14F-4D97-AF65-F5344CB8AC3E}">
        <p14:creationId xmlns:p14="http://schemas.microsoft.com/office/powerpoint/2010/main" val="334299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88A8-B634-4564-F90D-53BF01A4E9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9EEA39-EBF5-146B-72AE-34B79D45E30F}"/>
              </a:ext>
            </a:extLst>
          </p:cNvPr>
          <p:cNvSpPr>
            <a:spLocks noGrp="1"/>
          </p:cNvSpPr>
          <p:nvPr>
            <p:ph type="dt" sz="half" idx="10"/>
          </p:nvPr>
        </p:nvSpPr>
        <p:spPr/>
        <p:txBody>
          <a:bodyPr/>
          <a:lstStyle/>
          <a:p>
            <a:fld id="{7FB81627-CC98-4DC9-BB06-02A85180B49E}" type="datetimeFigureOut">
              <a:rPr lang="en-US" smtClean="0"/>
              <a:t>4/5/2024</a:t>
            </a:fld>
            <a:endParaRPr lang="en-US"/>
          </a:p>
        </p:txBody>
      </p:sp>
      <p:sp>
        <p:nvSpPr>
          <p:cNvPr id="4" name="Footer Placeholder 3">
            <a:extLst>
              <a:ext uri="{FF2B5EF4-FFF2-40B4-BE49-F238E27FC236}">
                <a16:creationId xmlns:a16="http://schemas.microsoft.com/office/drawing/2014/main" id="{06895F12-8799-DDAF-0E79-D6E1AE3F7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7785B8-10CB-48B4-28BD-3591CEE82642}"/>
              </a:ext>
            </a:extLst>
          </p:cNvPr>
          <p:cNvSpPr>
            <a:spLocks noGrp="1"/>
          </p:cNvSpPr>
          <p:nvPr>
            <p:ph type="sldNum" sz="quarter" idx="12"/>
          </p:nvPr>
        </p:nvSpPr>
        <p:spPr/>
        <p:txBody>
          <a:bodyPr/>
          <a:lstStyle/>
          <a:p>
            <a:fld id="{183D5229-1922-4698-9694-B5E8A249C730}" type="slidenum">
              <a:rPr lang="en-US" smtClean="0"/>
              <a:t>‹#›</a:t>
            </a:fld>
            <a:endParaRPr lang="en-US"/>
          </a:p>
        </p:txBody>
      </p:sp>
    </p:spTree>
    <p:extLst>
      <p:ext uri="{BB962C8B-B14F-4D97-AF65-F5344CB8AC3E}">
        <p14:creationId xmlns:p14="http://schemas.microsoft.com/office/powerpoint/2010/main" val="168412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A5A97-75DF-BE79-6B0B-2024A47496F2}"/>
              </a:ext>
            </a:extLst>
          </p:cNvPr>
          <p:cNvSpPr>
            <a:spLocks noGrp="1"/>
          </p:cNvSpPr>
          <p:nvPr>
            <p:ph type="dt" sz="half" idx="10"/>
          </p:nvPr>
        </p:nvSpPr>
        <p:spPr/>
        <p:txBody>
          <a:bodyPr/>
          <a:lstStyle/>
          <a:p>
            <a:fld id="{7FB81627-CC98-4DC9-BB06-02A85180B49E}" type="datetimeFigureOut">
              <a:rPr lang="en-US" smtClean="0"/>
              <a:t>4/5/2024</a:t>
            </a:fld>
            <a:endParaRPr lang="en-US"/>
          </a:p>
        </p:txBody>
      </p:sp>
      <p:sp>
        <p:nvSpPr>
          <p:cNvPr id="3" name="Footer Placeholder 2">
            <a:extLst>
              <a:ext uri="{FF2B5EF4-FFF2-40B4-BE49-F238E27FC236}">
                <a16:creationId xmlns:a16="http://schemas.microsoft.com/office/drawing/2014/main" id="{AE53E2E9-AA2F-D795-7D57-91F92D36F3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8A732B-1B61-0909-1174-B6BB0A924683}"/>
              </a:ext>
            </a:extLst>
          </p:cNvPr>
          <p:cNvSpPr>
            <a:spLocks noGrp="1"/>
          </p:cNvSpPr>
          <p:nvPr>
            <p:ph type="sldNum" sz="quarter" idx="12"/>
          </p:nvPr>
        </p:nvSpPr>
        <p:spPr/>
        <p:txBody>
          <a:bodyPr/>
          <a:lstStyle/>
          <a:p>
            <a:fld id="{183D5229-1922-4698-9694-B5E8A249C730}" type="slidenum">
              <a:rPr lang="en-US" smtClean="0"/>
              <a:t>‹#›</a:t>
            </a:fld>
            <a:endParaRPr lang="en-US"/>
          </a:p>
        </p:txBody>
      </p:sp>
    </p:spTree>
    <p:extLst>
      <p:ext uri="{BB962C8B-B14F-4D97-AF65-F5344CB8AC3E}">
        <p14:creationId xmlns:p14="http://schemas.microsoft.com/office/powerpoint/2010/main" val="2166127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5A6D-805B-8CCD-0404-1E6EF7A7128C}"/>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2B3D8D8C-41D1-1B20-169B-FD09A45E462A}"/>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8B87C4-F25A-A4B7-5FFF-C34707EDDEB5}"/>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38BD3C47-714D-4275-836B-4F63A972F74C}"/>
              </a:ext>
            </a:extLst>
          </p:cNvPr>
          <p:cNvSpPr>
            <a:spLocks noGrp="1"/>
          </p:cNvSpPr>
          <p:nvPr>
            <p:ph type="dt" sz="half" idx="10"/>
          </p:nvPr>
        </p:nvSpPr>
        <p:spPr/>
        <p:txBody>
          <a:bodyPr/>
          <a:lstStyle/>
          <a:p>
            <a:fld id="{7FB81627-CC98-4DC9-BB06-02A85180B49E}" type="datetimeFigureOut">
              <a:rPr lang="en-US" smtClean="0"/>
              <a:t>4/5/2024</a:t>
            </a:fld>
            <a:endParaRPr lang="en-US"/>
          </a:p>
        </p:txBody>
      </p:sp>
      <p:sp>
        <p:nvSpPr>
          <p:cNvPr id="6" name="Footer Placeholder 5">
            <a:extLst>
              <a:ext uri="{FF2B5EF4-FFF2-40B4-BE49-F238E27FC236}">
                <a16:creationId xmlns:a16="http://schemas.microsoft.com/office/drawing/2014/main" id="{05925F9B-307E-63C1-403B-9C03F8F2C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33B20-7874-D386-1849-862D0B6FB296}"/>
              </a:ext>
            </a:extLst>
          </p:cNvPr>
          <p:cNvSpPr>
            <a:spLocks noGrp="1"/>
          </p:cNvSpPr>
          <p:nvPr>
            <p:ph type="sldNum" sz="quarter" idx="12"/>
          </p:nvPr>
        </p:nvSpPr>
        <p:spPr/>
        <p:txBody>
          <a:bodyPr/>
          <a:lstStyle/>
          <a:p>
            <a:fld id="{183D5229-1922-4698-9694-B5E8A249C730}" type="slidenum">
              <a:rPr lang="en-US" smtClean="0"/>
              <a:t>‹#›</a:t>
            </a:fld>
            <a:endParaRPr lang="en-US"/>
          </a:p>
        </p:txBody>
      </p:sp>
    </p:spTree>
    <p:extLst>
      <p:ext uri="{BB962C8B-B14F-4D97-AF65-F5344CB8AC3E}">
        <p14:creationId xmlns:p14="http://schemas.microsoft.com/office/powerpoint/2010/main" val="3987375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7F7E-01FD-D30A-2559-C79A5ADBF3E7}"/>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CE36C02D-25C4-7977-1B38-93145F9A24B7}"/>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468C1393-FE4E-65C6-7BFA-6CC476F04FDA}"/>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B83AECEF-CD80-18F7-0CE3-D3EB7218854C}"/>
              </a:ext>
            </a:extLst>
          </p:cNvPr>
          <p:cNvSpPr>
            <a:spLocks noGrp="1"/>
          </p:cNvSpPr>
          <p:nvPr>
            <p:ph type="dt" sz="half" idx="10"/>
          </p:nvPr>
        </p:nvSpPr>
        <p:spPr/>
        <p:txBody>
          <a:bodyPr/>
          <a:lstStyle/>
          <a:p>
            <a:fld id="{7FB81627-CC98-4DC9-BB06-02A85180B49E}" type="datetimeFigureOut">
              <a:rPr lang="en-US" smtClean="0"/>
              <a:t>4/5/2024</a:t>
            </a:fld>
            <a:endParaRPr lang="en-US"/>
          </a:p>
        </p:txBody>
      </p:sp>
      <p:sp>
        <p:nvSpPr>
          <p:cNvPr id="6" name="Footer Placeholder 5">
            <a:extLst>
              <a:ext uri="{FF2B5EF4-FFF2-40B4-BE49-F238E27FC236}">
                <a16:creationId xmlns:a16="http://schemas.microsoft.com/office/drawing/2014/main" id="{9C50271D-AF12-B1C4-C4AF-AFE87F6AD0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8AA9E-90B6-8629-3ECA-FF8F92E01A67}"/>
              </a:ext>
            </a:extLst>
          </p:cNvPr>
          <p:cNvSpPr>
            <a:spLocks noGrp="1"/>
          </p:cNvSpPr>
          <p:nvPr>
            <p:ph type="sldNum" sz="quarter" idx="12"/>
          </p:nvPr>
        </p:nvSpPr>
        <p:spPr/>
        <p:txBody>
          <a:bodyPr/>
          <a:lstStyle/>
          <a:p>
            <a:fld id="{183D5229-1922-4698-9694-B5E8A249C730}" type="slidenum">
              <a:rPr lang="en-US" smtClean="0"/>
              <a:t>‹#›</a:t>
            </a:fld>
            <a:endParaRPr lang="en-US"/>
          </a:p>
        </p:txBody>
      </p:sp>
    </p:spTree>
    <p:extLst>
      <p:ext uri="{BB962C8B-B14F-4D97-AF65-F5344CB8AC3E}">
        <p14:creationId xmlns:p14="http://schemas.microsoft.com/office/powerpoint/2010/main" val="2656565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9EE738-07EC-2309-682C-AE32EBBB7B6A}"/>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D4C622-BD66-8953-4788-F23159076506}"/>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BC89D-CB1C-BF50-34FA-AD6DB9BEB516}"/>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82000"/>
                  </a:schemeClr>
                </a:solidFill>
              </a:defRPr>
            </a:lvl1pPr>
          </a:lstStyle>
          <a:p>
            <a:fld id="{7FB81627-CC98-4DC9-BB06-02A85180B49E}" type="datetimeFigureOut">
              <a:rPr lang="en-US" smtClean="0"/>
              <a:t>4/5/2024</a:t>
            </a:fld>
            <a:endParaRPr lang="en-US"/>
          </a:p>
        </p:txBody>
      </p:sp>
      <p:sp>
        <p:nvSpPr>
          <p:cNvPr id="5" name="Footer Placeholder 4">
            <a:extLst>
              <a:ext uri="{FF2B5EF4-FFF2-40B4-BE49-F238E27FC236}">
                <a16:creationId xmlns:a16="http://schemas.microsoft.com/office/drawing/2014/main" id="{E5AAFB29-272B-AFAE-FB4E-F5C909A053B8}"/>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CA0BA65-528B-4543-3F89-EAA864C658F8}"/>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82000"/>
                  </a:schemeClr>
                </a:solidFill>
              </a:defRPr>
            </a:lvl1pPr>
          </a:lstStyle>
          <a:p>
            <a:fld id="{183D5229-1922-4698-9694-B5E8A249C730}" type="slidenum">
              <a:rPr lang="en-US" smtClean="0"/>
              <a:t>‹#›</a:t>
            </a:fld>
            <a:endParaRPr lang="en-US"/>
          </a:p>
        </p:txBody>
      </p:sp>
    </p:spTree>
    <p:extLst>
      <p:ext uri="{BB962C8B-B14F-4D97-AF65-F5344CB8AC3E}">
        <p14:creationId xmlns:p14="http://schemas.microsoft.com/office/powerpoint/2010/main" val="166919145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jpe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hyperlink" Target="https://pixabay.com/en/arrow-right-blue-handdrawn-310633/" TargetMode="External"/><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42EA12-F1B1-BF50-E6E0-E86BF17F0152}"/>
              </a:ext>
            </a:extLst>
          </p:cNvPr>
          <p:cNvSpPr txBox="1"/>
          <p:nvPr/>
        </p:nvSpPr>
        <p:spPr>
          <a:xfrm>
            <a:off x="1299410" y="563576"/>
            <a:ext cx="16892337" cy="1938992"/>
          </a:xfrm>
          <a:prstGeom prst="rect">
            <a:avLst/>
          </a:prstGeom>
          <a:noFill/>
        </p:spPr>
        <p:txBody>
          <a:bodyPr wrap="square" rtlCol="0">
            <a:spAutoFit/>
          </a:bodyPr>
          <a:lstStyle/>
          <a:p>
            <a:r>
              <a:rPr lang="en-US" sz="12000" dirty="0">
                <a:solidFill>
                  <a:srgbClr val="0070C0"/>
                </a:solidFill>
                <a:latin typeface="Franklin Gothic Heavy" panose="020B0903020102020204" pitchFamily="34" charset="0"/>
                <a:ea typeface="ADLaM Display" panose="020F0502020204030204" pitchFamily="2" charset="0"/>
                <a:cs typeface="ADLaM Display" panose="020F0502020204030204" pitchFamily="2" charset="0"/>
              </a:rPr>
              <a:t>Sudoku Solver</a:t>
            </a:r>
          </a:p>
        </p:txBody>
      </p:sp>
      <p:sp>
        <p:nvSpPr>
          <p:cNvPr id="6" name="TextBox 5">
            <a:extLst>
              <a:ext uri="{FF2B5EF4-FFF2-40B4-BE49-F238E27FC236}">
                <a16:creationId xmlns:a16="http://schemas.microsoft.com/office/drawing/2014/main" id="{BD98B798-D2A8-B83C-D7BB-271165164C40}"/>
              </a:ext>
            </a:extLst>
          </p:cNvPr>
          <p:cNvSpPr txBox="1"/>
          <p:nvPr/>
        </p:nvSpPr>
        <p:spPr>
          <a:xfrm>
            <a:off x="12018043" y="1749891"/>
            <a:ext cx="19855114" cy="1169551"/>
          </a:xfrm>
          <a:prstGeom prst="rect">
            <a:avLst/>
          </a:prstGeom>
          <a:noFill/>
        </p:spPr>
        <p:txBody>
          <a:bodyPr wrap="square" rtlCol="0">
            <a:spAutoFit/>
          </a:bodyPr>
          <a:lstStyle/>
          <a:p>
            <a:r>
              <a:rPr lang="en-US" sz="7000" dirty="0">
                <a:latin typeface="Franklin Gothic Heavy" panose="020B0903020102020204" pitchFamily="34" charset="0"/>
              </a:rPr>
              <a:t>by The Sudoku Solvers:</a:t>
            </a:r>
          </a:p>
        </p:txBody>
      </p:sp>
      <p:sp>
        <p:nvSpPr>
          <p:cNvPr id="7" name="TextBox 6">
            <a:extLst>
              <a:ext uri="{FF2B5EF4-FFF2-40B4-BE49-F238E27FC236}">
                <a16:creationId xmlns:a16="http://schemas.microsoft.com/office/drawing/2014/main" id="{0C51DDE2-FD5A-DF11-B25D-ADEE88D7FA32}"/>
              </a:ext>
            </a:extLst>
          </p:cNvPr>
          <p:cNvSpPr txBox="1"/>
          <p:nvPr/>
        </p:nvSpPr>
        <p:spPr>
          <a:xfrm>
            <a:off x="23245011" y="6412911"/>
            <a:ext cx="7748338" cy="1169551"/>
          </a:xfrm>
          <a:prstGeom prst="rect">
            <a:avLst/>
          </a:prstGeom>
          <a:noFill/>
        </p:spPr>
        <p:txBody>
          <a:bodyPr wrap="square" rtlCol="0">
            <a:spAutoFit/>
          </a:bodyPr>
          <a:lstStyle/>
          <a:p>
            <a:r>
              <a:rPr lang="en-US" sz="7000" dirty="0">
                <a:solidFill>
                  <a:srgbClr val="0070C0"/>
                </a:solidFill>
                <a:latin typeface="Franklin Gothic Demi Cond" panose="020B0706030402020204" pitchFamily="34" charset="0"/>
              </a:rPr>
              <a:t>Michael Lieu</a:t>
            </a:r>
          </a:p>
        </p:txBody>
      </p:sp>
      <p:sp>
        <p:nvSpPr>
          <p:cNvPr id="8" name="TextBox 7">
            <a:extLst>
              <a:ext uri="{FF2B5EF4-FFF2-40B4-BE49-F238E27FC236}">
                <a16:creationId xmlns:a16="http://schemas.microsoft.com/office/drawing/2014/main" id="{CE296551-8ACE-3F1F-F039-FFA58431CA5B}"/>
              </a:ext>
            </a:extLst>
          </p:cNvPr>
          <p:cNvSpPr txBox="1"/>
          <p:nvPr/>
        </p:nvSpPr>
        <p:spPr>
          <a:xfrm>
            <a:off x="30677520" y="6412911"/>
            <a:ext cx="7748338" cy="1169551"/>
          </a:xfrm>
          <a:prstGeom prst="rect">
            <a:avLst/>
          </a:prstGeom>
          <a:noFill/>
        </p:spPr>
        <p:txBody>
          <a:bodyPr wrap="square" rtlCol="0">
            <a:spAutoFit/>
          </a:bodyPr>
          <a:lstStyle/>
          <a:p>
            <a:r>
              <a:rPr lang="en-US" sz="7000" dirty="0">
                <a:solidFill>
                  <a:srgbClr val="0070C0"/>
                </a:solidFill>
                <a:latin typeface="Franklin Gothic Demi Cond" panose="020B0706030402020204" pitchFamily="34" charset="0"/>
              </a:rPr>
              <a:t>Will Schreiner</a:t>
            </a:r>
          </a:p>
        </p:txBody>
      </p:sp>
      <p:pic>
        <p:nvPicPr>
          <p:cNvPr id="1026" name="Picture 2">
            <a:extLst>
              <a:ext uri="{FF2B5EF4-FFF2-40B4-BE49-F238E27FC236}">
                <a16:creationId xmlns:a16="http://schemas.microsoft.com/office/drawing/2014/main" id="{51743AD9-CAFE-B65D-F9DA-F70D22AA1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6633" y="654218"/>
            <a:ext cx="6542175" cy="46286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file photo of Will Schreiner">
            <a:extLst>
              <a:ext uri="{FF2B5EF4-FFF2-40B4-BE49-F238E27FC236}">
                <a16:creationId xmlns:a16="http://schemas.microsoft.com/office/drawing/2014/main" id="{171E0A95-35C6-E1EA-A620-D75779B085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77520" y="563576"/>
            <a:ext cx="5630780" cy="563084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erson in a suit and tie&#10;&#10;Description automatically generated">
            <a:extLst>
              <a:ext uri="{FF2B5EF4-FFF2-40B4-BE49-F238E27FC236}">
                <a16:creationId xmlns:a16="http://schemas.microsoft.com/office/drawing/2014/main" id="{6E73DBD5-7AEF-FBFC-2831-8F38277652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84065" y="563576"/>
            <a:ext cx="5630780" cy="5630849"/>
          </a:xfrm>
          <a:prstGeom prst="rect">
            <a:avLst/>
          </a:prstGeom>
        </p:spPr>
      </p:pic>
      <p:sp>
        <p:nvSpPr>
          <p:cNvPr id="12" name="TextBox 11">
            <a:extLst>
              <a:ext uri="{FF2B5EF4-FFF2-40B4-BE49-F238E27FC236}">
                <a16:creationId xmlns:a16="http://schemas.microsoft.com/office/drawing/2014/main" id="{2791BB99-0836-12B1-615F-FB4EC7158DC2}"/>
              </a:ext>
            </a:extLst>
          </p:cNvPr>
          <p:cNvSpPr txBox="1"/>
          <p:nvPr/>
        </p:nvSpPr>
        <p:spPr>
          <a:xfrm>
            <a:off x="23283786" y="7520195"/>
            <a:ext cx="16892337" cy="1015663"/>
          </a:xfrm>
          <a:prstGeom prst="rect">
            <a:avLst/>
          </a:prstGeom>
          <a:noFill/>
        </p:spPr>
        <p:txBody>
          <a:bodyPr wrap="square" rtlCol="0">
            <a:spAutoFit/>
          </a:bodyPr>
          <a:lstStyle/>
          <a:p>
            <a:r>
              <a:rPr lang="en-US" sz="6000" dirty="0">
                <a:latin typeface="Franklin Gothic Demi Cond" panose="020B0706030402020204" pitchFamily="34" charset="0"/>
              </a:rPr>
              <a:t>Project Advisor: Professor Fred </a:t>
            </a:r>
            <a:r>
              <a:rPr lang="en-US" sz="6000" dirty="0" err="1">
                <a:latin typeface="Franklin Gothic Demi Cond" panose="020B0706030402020204" pitchFamily="34" charset="0"/>
              </a:rPr>
              <a:t>Annexstein</a:t>
            </a:r>
            <a:endParaRPr lang="en-US" sz="6000" dirty="0">
              <a:latin typeface="Franklin Gothic Demi Cond" panose="020B0706030402020204" pitchFamily="34" charset="0"/>
            </a:endParaRPr>
          </a:p>
        </p:txBody>
      </p:sp>
      <p:sp>
        <p:nvSpPr>
          <p:cNvPr id="13" name="TextBox 12">
            <a:extLst>
              <a:ext uri="{FF2B5EF4-FFF2-40B4-BE49-F238E27FC236}">
                <a16:creationId xmlns:a16="http://schemas.microsoft.com/office/drawing/2014/main" id="{A07B177A-925E-73BF-F821-51A81BE3E289}"/>
              </a:ext>
            </a:extLst>
          </p:cNvPr>
          <p:cNvSpPr txBox="1"/>
          <p:nvPr/>
        </p:nvSpPr>
        <p:spPr>
          <a:xfrm>
            <a:off x="36816633" y="5610872"/>
            <a:ext cx="6962191" cy="3785652"/>
          </a:xfrm>
          <a:prstGeom prst="rect">
            <a:avLst/>
          </a:prstGeom>
          <a:noFill/>
        </p:spPr>
        <p:txBody>
          <a:bodyPr wrap="square" rtlCol="0">
            <a:spAutoFit/>
          </a:bodyPr>
          <a:lstStyle/>
          <a:p>
            <a:r>
              <a:rPr lang="en-US" sz="6000" dirty="0">
                <a:latin typeface="Arial Nova Cond" panose="020B0506020202020204" pitchFamily="34" charset="0"/>
              </a:rPr>
              <a:t>Computer Science ’24</a:t>
            </a:r>
          </a:p>
          <a:p>
            <a:r>
              <a:rPr lang="en-US" sz="6000" dirty="0">
                <a:latin typeface="Arial Nova Cond" panose="020B0506020202020204" pitchFamily="34" charset="0"/>
              </a:rPr>
              <a:t>College of Engineering and Applied Science</a:t>
            </a:r>
          </a:p>
        </p:txBody>
      </p:sp>
      <p:sp>
        <p:nvSpPr>
          <p:cNvPr id="14" name="TextBox 13">
            <a:extLst>
              <a:ext uri="{FF2B5EF4-FFF2-40B4-BE49-F238E27FC236}">
                <a16:creationId xmlns:a16="http://schemas.microsoft.com/office/drawing/2014/main" id="{60655901-E6C8-B097-FB70-103A9CA1147D}"/>
              </a:ext>
            </a:extLst>
          </p:cNvPr>
          <p:cNvSpPr txBox="1"/>
          <p:nvPr/>
        </p:nvSpPr>
        <p:spPr>
          <a:xfrm>
            <a:off x="577512" y="3379000"/>
            <a:ext cx="21292893" cy="7017306"/>
          </a:xfrm>
          <a:prstGeom prst="rect">
            <a:avLst/>
          </a:prstGeom>
          <a:noFill/>
        </p:spPr>
        <p:txBody>
          <a:bodyPr wrap="square" rtlCol="0">
            <a:spAutoFit/>
          </a:bodyPr>
          <a:lstStyle/>
          <a:p>
            <a:r>
              <a:rPr lang="en-US" sz="5000" dirty="0">
                <a:latin typeface="Franklin Gothic Demi Cond" panose="020B0706030402020204" pitchFamily="34" charset="0"/>
              </a:rPr>
              <a:t>Abstract:</a:t>
            </a:r>
          </a:p>
          <a:p>
            <a:r>
              <a:rPr lang="en-US" sz="5000" b="0" i="0" u="none" strike="noStrike" dirty="0">
                <a:solidFill>
                  <a:srgbClr val="000000"/>
                </a:solidFill>
                <a:effectLst/>
                <a:latin typeface="Franklin Gothic Demi Cond" panose="020B0706030402020204" pitchFamily="34" charset="0"/>
              </a:rPr>
              <a:t>This project is centered around the design and development of a Sudoku Solver programmed entirely in Python. This involves the implementation of a user-friendly GUI using </a:t>
            </a:r>
            <a:r>
              <a:rPr lang="en-US" sz="5000" b="0" i="0" u="none" strike="noStrike" dirty="0" err="1">
                <a:solidFill>
                  <a:srgbClr val="000000"/>
                </a:solidFill>
                <a:effectLst/>
                <a:latin typeface="Franklin Gothic Demi Cond" panose="020B0706030402020204" pitchFamily="34" charset="0"/>
              </a:rPr>
              <a:t>TkInter</a:t>
            </a:r>
            <a:r>
              <a:rPr lang="en-US" sz="5000" b="0" i="0" u="none" strike="noStrike" dirty="0">
                <a:solidFill>
                  <a:srgbClr val="000000"/>
                </a:solidFill>
                <a:effectLst/>
                <a:latin typeface="Franklin Gothic Demi Cond" panose="020B0706030402020204" pitchFamily="34" charset="0"/>
              </a:rPr>
              <a:t> tools that will allow the user to interact with the board and the implementation of functions containing algorithms that will take inputs from the GUI, solve the board based on those inputs, and pass them to the GUI. The main distinction of this project is the utilization of human-solvable algorithms as opposed to computer solvable algorithms, the latter of which rely on brute force tactics while the human-solvable algorithms are more intuitive in nature.</a:t>
            </a:r>
            <a:endParaRPr lang="en-US" sz="5000" dirty="0">
              <a:latin typeface="Franklin Gothic Demi Cond" panose="020B0706030402020204" pitchFamily="34" charset="0"/>
            </a:endParaRPr>
          </a:p>
        </p:txBody>
      </p:sp>
      <p:pic>
        <p:nvPicPr>
          <p:cNvPr id="16" name="Picture 15" descr="A screenshot of a grid&#10;&#10;Description automatically generated">
            <a:extLst>
              <a:ext uri="{FF2B5EF4-FFF2-40B4-BE49-F238E27FC236}">
                <a16:creationId xmlns:a16="http://schemas.microsoft.com/office/drawing/2014/main" id="{C100CEC3-C231-C4B5-4792-7BB79151A7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947" y="21647257"/>
            <a:ext cx="9063409" cy="9994972"/>
          </a:xfrm>
          <a:prstGeom prst="rect">
            <a:avLst/>
          </a:prstGeom>
        </p:spPr>
      </p:pic>
      <p:pic>
        <p:nvPicPr>
          <p:cNvPr id="18" name="Picture 17" descr="A grid of numbers and a number on a white surface&#10;&#10;Description automatically generated">
            <a:extLst>
              <a:ext uri="{FF2B5EF4-FFF2-40B4-BE49-F238E27FC236}">
                <a16:creationId xmlns:a16="http://schemas.microsoft.com/office/drawing/2014/main" id="{B2DB6057-14FF-6AAE-6E0D-0726F40DED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76643" y="21427748"/>
            <a:ext cx="9063409" cy="9994972"/>
          </a:xfrm>
          <a:prstGeom prst="rect">
            <a:avLst/>
          </a:prstGeom>
        </p:spPr>
      </p:pic>
      <p:pic>
        <p:nvPicPr>
          <p:cNvPr id="20" name="Picture 19" descr="A screenshot of a game&#10;&#10;Description automatically generated">
            <a:extLst>
              <a:ext uri="{FF2B5EF4-FFF2-40B4-BE49-F238E27FC236}">
                <a16:creationId xmlns:a16="http://schemas.microsoft.com/office/drawing/2014/main" id="{5B3C964F-483C-9676-0E1A-6B6803ABA7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002674" y="21581815"/>
            <a:ext cx="9748585" cy="9994972"/>
          </a:xfrm>
          <a:prstGeom prst="rect">
            <a:avLst/>
          </a:prstGeom>
        </p:spPr>
      </p:pic>
      <p:sp>
        <p:nvSpPr>
          <p:cNvPr id="21" name="TextBox 20">
            <a:extLst>
              <a:ext uri="{FF2B5EF4-FFF2-40B4-BE49-F238E27FC236}">
                <a16:creationId xmlns:a16="http://schemas.microsoft.com/office/drawing/2014/main" id="{FED2E5C2-F2AE-5520-E028-547635165C35}"/>
              </a:ext>
            </a:extLst>
          </p:cNvPr>
          <p:cNvSpPr txBox="1"/>
          <p:nvPr/>
        </p:nvSpPr>
        <p:spPr>
          <a:xfrm>
            <a:off x="786863" y="31725776"/>
            <a:ext cx="9063408" cy="1092607"/>
          </a:xfrm>
          <a:prstGeom prst="rect">
            <a:avLst/>
          </a:prstGeom>
          <a:noFill/>
        </p:spPr>
        <p:txBody>
          <a:bodyPr wrap="square" rtlCol="0">
            <a:spAutoFit/>
          </a:bodyPr>
          <a:lstStyle/>
          <a:p>
            <a:r>
              <a:rPr lang="en-US" sz="6500" dirty="0">
                <a:latin typeface="Franklin Gothic Demi Cond" panose="020B0706030402020204" pitchFamily="34" charset="0"/>
              </a:rPr>
              <a:t>Step 1: Run the program!</a:t>
            </a:r>
          </a:p>
        </p:txBody>
      </p:sp>
      <p:sp>
        <p:nvSpPr>
          <p:cNvPr id="22" name="TextBox 21">
            <a:extLst>
              <a:ext uri="{FF2B5EF4-FFF2-40B4-BE49-F238E27FC236}">
                <a16:creationId xmlns:a16="http://schemas.microsoft.com/office/drawing/2014/main" id="{D901311E-242A-DBB5-FE5D-0E066067FEFE}"/>
              </a:ext>
            </a:extLst>
          </p:cNvPr>
          <p:cNvSpPr txBox="1"/>
          <p:nvPr/>
        </p:nvSpPr>
        <p:spPr>
          <a:xfrm>
            <a:off x="15311858" y="31696347"/>
            <a:ext cx="9918621" cy="1092607"/>
          </a:xfrm>
          <a:prstGeom prst="rect">
            <a:avLst/>
          </a:prstGeom>
          <a:noFill/>
        </p:spPr>
        <p:txBody>
          <a:bodyPr wrap="square" rtlCol="0">
            <a:spAutoFit/>
          </a:bodyPr>
          <a:lstStyle/>
          <a:p>
            <a:r>
              <a:rPr lang="en-US" sz="6500" dirty="0">
                <a:latin typeface="Franklin Gothic Demi Cond" panose="020B0706030402020204" pitchFamily="34" charset="0"/>
              </a:rPr>
              <a:t>Step 2: Input your values…</a:t>
            </a:r>
          </a:p>
        </p:txBody>
      </p:sp>
      <p:sp>
        <p:nvSpPr>
          <p:cNvPr id="23" name="TextBox 22">
            <a:extLst>
              <a:ext uri="{FF2B5EF4-FFF2-40B4-BE49-F238E27FC236}">
                <a16:creationId xmlns:a16="http://schemas.microsoft.com/office/drawing/2014/main" id="{94689E8A-77FC-BF17-3DFB-7BCADAFC2F70}"/>
              </a:ext>
            </a:extLst>
          </p:cNvPr>
          <p:cNvSpPr txBox="1"/>
          <p:nvPr/>
        </p:nvSpPr>
        <p:spPr>
          <a:xfrm>
            <a:off x="32825144" y="31609782"/>
            <a:ext cx="9063408" cy="1092607"/>
          </a:xfrm>
          <a:prstGeom prst="rect">
            <a:avLst/>
          </a:prstGeom>
          <a:noFill/>
        </p:spPr>
        <p:txBody>
          <a:bodyPr wrap="square" rtlCol="0">
            <a:spAutoFit/>
          </a:bodyPr>
          <a:lstStyle/>
          <a:p>
            <a:r>
              <a:rPr lang="en-US" sz="6500" dirty="0">
                <a:latin typeface="Franklin Gothic Demi Cond" panose="020B0706030402020204" pitchFamily="34" charset="0"/>
              </a:rPr>
              <a:t>Step 3: Solve!</a:t>
            </a:r>
          </a:p>
        </p:txBody>
      </p:sp>
      <p:pic>
        <p:nvPicPr>
          <p:cNvPr id="25" name="Picture 24" descr="A blue line on a black background&#10;&#10;Description automatically generated">
            <a:extLst>
              <a:ext uri="{FF2B5EF4-FFF2-40B4-BE49-F238E27FC236}">
                <a16:creationId xmlns:a16="http://schemas.microsoft.com/office/drawing/2014/main" id="{DD717C93-308B-BEB5-D13B-057BB51E9633}"/>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10442890" y="25339565"/>
            <a:ext cx="4083218" cy="2610355"/>
          </a:xfrm>
          <a:prstGeom prst="rect">
            <a:avLst/>
          </a:prstGeom>
        </p:spPr>
      </p:pic>
      <p:pic>
        <p:nvPicPr>
          <p:cNvPr id="26" name="Picture 25" descr="A blue line on a black background&#10;&#10;Description automatically generated">
            <a:extLst>
              <a:ext uri="{FF2B5EF4-FFF2-40B4-BE49-F238E27FC236}">
                <a16:creationId xmlns:a16="http://schemas.microsoft.com/office/drawing/2014/main" id="{70D06B24-7B8B-5895-60C7-55C6DD9731F3}"/>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25090586" y="25360053"/>
            <a:ext cx="4111857" cy="2610355"/>
          </a:xfrm>
          <a:prstGeom prst="rect">
            <a:avLst/>
          </a:prstGeom>
        </p:spPr>
      </p:pic>
      <p:sp>
        <p:nvSpPr>
          <p:cNvPr id="30" name="TextBox 29">
            <a:extLst>
              <a:ext uri="{FF2B5EF4-FFF2-40B4-BE49-F238E27FC236}">
                <a16:creationId xmlns:a16="http://schemas.microsoft.com/office/drawing/2014/main" id="{683DF371-FC80-6FCF-4F98-09230A9C798C}"/>
              </a:ext>
            </a:extLst>
          </p:cNvPr>
          <p:cNvSpPr txBox="1"/>
          <p:nvPr/>
        </p:nvSpPr>
        <p:spPr>
          <a:xfrm>
            <a:off x="625645" y="10339465"/>
            <a:ext cx="17373601" cy="2554545"/>
          </a:xfrm>
          <a:prstGeom prst="rect">
            <a:avLst/>
          </a:prstGeom>
          <a:noFill/>
        </p:spPr>
        <p:txBody>
          <a:bodyPr wrap="square" rtlCol="0">
            <a:spAutoFit/>
          </a:bodyPr>
          <a:lstStyle/>
          <a:p>
            <a:r>
              <a:rPr lang="en-US" sz="6000" dirty="0">
                <a:solidFill>
                  <a:srgbClr val="FF0000"/>
                </a:solidFill>
                <a:latin typeface="Franklin Gothic Demi Cond" panose="020B0706030402020204" pitchFamily="34" charset="0"/>
              </a:rPr>
              <a:t>Here’s the problem:</a:t>
            </a:r>
          </a:p>
          <a:p>
            <a:r>
              <a:rPr lang="en-US" sz="5000" dirty="0">
                <a:latin typeface="Franklin Gothic Demi Cond" panose="020B0706030402020204" pitchFamily="34" charset="0"/>
              </a:rPr>
              <a:t>There are plenty of Sudoku solving programs out there… but what if I don’t want to brute-force these solutions? </a:t>
            </a:r>
          </a:p>
        </p:txBody>
      </p:sp>
      <p:sp>
        <p:nvSpPr>
          <p:cNvPr id="31" name="TextBox 30">
            <a:extLst>
              <a:ext uri="{FF2B5EF4-FFF2-40B4-BE49-F238E27FC236}">
                <a16:creationId xmlns:a16="http://schemas.microsoft.com/office/drawing/2014/main" id="{2D8FA1A9-C485-72CE-0315-7616C29C2F1C}"/>
              </a:ext>
            </a:extLst>
          </p:cNvPr>
          <p:cNvSpPr txBox="1"/>
          <p:nvPr/>
        </p:nvSpPr>
        <p:spPr>
          <a:xfrm>
            <a:off x="625644" y="12977500"/>
            <a:ext cx="17373601" cy="1785104"/>
          </a:xfrm>
          <a:prstGeom prst="rect">
            <a:avLst/>
          </a:prstGeom>
          <a:noFill/>
        </p:spPr>
        <p:txBody>
          <a:bodyPr wrap="square" rtlCol="0">
            <a:spAutoFit/>
          </a:bodyPr>
          <a:lstStyle/>
          <a:p>
            <a:r>
              <a:rPr lang="en-US" sz="6000" dirty="0">
                <a:solidFill>
                  <a:srgbClr val="0070C0"/>
                </a:solidFill>
                <a:latin typeface="Franklin Gothic Demi Cond" panose="020B0706030402020204" pitchFamily="34" charset="0"/>
              </a:rPr>
              <a:t>Our answer:</a:t>
            </a:r>
          </a:p>
          <a:p>
            <a:r>
              <a:rPr lang="en-US" sz="5000" dirty="0">
                <a:latin typeface="Franklin Gothic Demi Cond" panose="020B0706030402020204" pitchFamily="34" charset="0"/>
              </a:rPr>
              <a:t>This program implements human-solvable algorithms!</a:t>
            </a:r>
          </a:p>
        </p:txBody>
      </p:sp>
      <p:sp>
        <p:nvSpPr>
          <p:cNvPr id="32" name="TextBox 31">
            <a:extLst>
              <a:ext uri="{FF2B5EF4-FFF2-40B4-BE49-F238E27FC236}">
                <a16:creationId xmlns:a16="http://schemas.microsoft.com/office/drawing/2014/main" id="{91892D26-0E87-5239-D7F1-2085D0DC894C}"/>
              </a:ext>
            </a:extLst>
          </p:cNvPr>
          <p:cNvSpPr txBox="1"/>
          <p:nvPr/>
        </p:nvSpPr>
        <p:spPr>
          <a:xfrm>
            <a:off x="577512" y="14846094"/>
            <a:ext cx="17373601" cy="1015663"/>
          </a:xfrm>
          <a:prstGeom prst="rect">
            <a:avLst/>
          </a:prstGeom>
          <a:noFill/>
        </p:spPr>
        <p:txBody>
          <a:bodyPr wrap="square" rtlCol="0">
            <a:spAutoFit/>
          </a:bodyPr>
          <a:lstStyle/>
          <a:p>
            <a:r>
              <a:rPr lang="en-US" sz="6000" dirty="0">
                <a:solidFill>
                  <a:srgbClr val="0070C0"/>
                </a:solidFill>
                <a:latin typeface="Franklin Gothic Demi Cond" panose="020B0706030402020204" pitchFamily="34" charset="0"/>
              </a:rPr>
              <a:t>And we’ll do it using these tools!</a:t>
            </a:r>
          </a:p>
        </p:txBody>
      </p:sp>
      <p:sp>
        <p:nvSpPr>
          <p:cNvPr id="33" name="TextBox 32">
            <a:extLst>
              <a:ext uri="{FF2B5EF4-FFF2-40B4-BE49-F238E27FC236}">
                <a16:creationId xmlns:a16="http://schemas.microsoft.com/office/drawing/2014/main" id="{2D425699-6D56-0031-CB1E-00D96B6BCE5C}"/>
              </a:ext>
            </a:extLst>
          </p:cNvPr>
          <p:cNvSpPr txBox="1"/>
          <p:nvPr/>
        </p:nvSpPr>
        <p:spPr>
          <a:xfrm>
            <a:off x="18132582" y="10339465"/>
            <a:ext cx="17373601" cy="1015663"/>
          </a:xfrm>
          <a:prstGeom prst="rect">
            <a:avLst/>
          </a:prstGeom>
          <a:noFill/>
        </p:spPr>
        <p:txBody>
          <a:bodyPr wrap="square" rtlCol="0">
            <a:spAutoFit/>
          </a:bodyPr>
          <a:lstStyle/>
          <a:p>
            <a:r>
              <a:rPr lang="en-US" sz="6000" dirty="0">
                <a:solidFill>
                  <a:srgbClr val="0070C0"/>
                </a:solidFill>
                <a:latin typeface="Franklin Gothic Demi Cond" panose="020B0706030402020204" pitchFamily="34" charset="0"/>
              </a:rPr>
              <a:t>With this system design!</a:t>
            </a:r>
          </a:p>
        </p:txBody>
      </p:sp>
      <p:sp>
        <p:nvSpPr>
          <p:cNvPr id="34" name="TextBox 33">
            <a:extLst>
              <a:ext uri="{FF2B5EF4-FFF2-40B4-BE49-F238E27FC236}">
                <a16:creationId xmlns:a16="http://schemas.microsoft.com/office/drawing/2014/main" id="{207CDFFC-7369-3F41-39C0-5DA16961D0BB}"/>
              </a:ext>
            </a:extLst>
          </p:cNvPr>
          <p:cNvSpPr txBox="1"/>
          <p:nvPr/>
        </p:nvSpPr>
        <p:spPr>
          <a:xfrm>
            <a:off x="755977" y="20286757"/>
            <a:ext cx="17373601" cy="1015663"/>
          </a:xfrm>
          <a:prstGeom prst="rect">
            <a:avLst/>
          </a:prstGeom>
          <a:noFill/>
        </p:spPr>
        <p:txBody>
          <a:bodyPr wrap="square" rtlCol="0">
            <a:spAutoFit/>
          </a:bodyPr>
          <a:lstStyle/>
          <a:p>
            <a:r>
              <a:rPr lang="en-US" sz="6000" dirty="0">
                <a:solidFill>
                  <a:srgbClr val="0070C0"/>
                </a:solidFill>
                <a:latin typeface="Franklin Gothic Demi Cond" panose="020B0706030402020204" pitchFamily="34" charset="0"/>
              </a:rPr>
              <a:t>So that this… looks like this!</a:t>
            </a:r>
          </a:p>
        </p:txBody>
      </p:sp>
      <p:sp>
        <p:nvSpPr>
          <p:cNvPr id="35" name="TextBox 34">
            <a:extLst>
              <a:ext uri="{FF2B5EF4-FFF2-40B4-BE49-F238E27FC236}">
                <a16:creationId xmlns:a16="http://schemas.microsoft.com/office/drawing/2014/main" id="{8D50E102-06E1-65B4-015C-517B25119885}"/>
              </a:ext>
            </a:extLst>
          </p:cNvPr>
          <p:cNvSpPr txBox="1"/>
          <p:nvPr/>
        </p:nvSpPr>
        <p:spPr>
          <a:xfrm>
            <a:off x="1299410" y="2320631"/>
            <a:ext cx="17373601" cy="1092607"/>
          </a:xfrm>
          <a:prstGeom prst="rect">
            <a:avLst/>
          </a:prstGeom>
          <a:noFill/>
        </p:spPr>
        <p:txBody>
          <a:bodyPr wrap="square" rtlCol="0">
            <a:spAutoFit/>
          </a:bodyPr>
          <a:lstStyle/>
          <a:p>
            <a:r>
              <a:rPr lang="en-US" sz="6500" dirty="0">
                <a:solidFill>
                  <a:srgbClr val="0070C0"/>
                </a:solidFill>
                <a:latin typeface="Franklin Gothic Demi Cond" panose="020B0706030402020204" pitchFamily="34" charset="0"/>
              </a:rPr>
              <a:t>Works in 3 steps!</a:t>
            </a:r>
            <a:endParaRPr lang="en-US" sz="6500" dirty="0">
              <a:latin typeface="Franklin Gothic Demi Cond" panose="020B0706030402020204" pitchFamily="34" charset="0"/>
            </a:endParaRPr>
          </a:p>
        </p:txBody>
      </p:sp>
      <p:pic>
        <p:nvPicPr>
          <p:cNvPr id="36" name="Picture 8" descr="tkinter' tag wiki - Stack Overflow">
            <a:extLst>
              <a:ext uri="{FF2B5EF4-FFF2-40B4-BE49-F238E27FC236}">
                <a16:creationId xmlns:a16="http://schemas.microsoft.com/office/drawing/2014/main" id="{19B4CDB2-F93D-B48F-C9A4-65634E78D412}"/>
              </a:ext>
            </a:extLst>
          </p:cNvPr>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758981" y="16130241"/>
            <a:ext cx="3240052" cy="344666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upload.wikimedia.org/wikipedia/commons/thumb/c/c3/...">
            <a:extLst>
              <a:ext uri="{FF2B5EF4-FFF2-40B4-BE49-F238E27FC236}">
                <a16:creationId xmlns:a16="http://schemas.microsoft.com/office/drawing/2014/main" id="{71A274FB-30B2-985C-32F2-E635852F1479}"/>
              </a:ext>
            </a:extLst>
          </p:cNvPr>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9126574" y="16042812"/>
            <a:ext cx="3240052" cy="344666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GitHub - Wikipedia">
            <a:extLst>
              <a:ext uri="{FF2B5EF4-FFF2-40B4-BE49-F238E27FC236}">
                <a16:creationId xmlns:a16="http://schemas.microsoft.com/office/drawing/2014/main" id="{E10790BF-FE12-71DC-9873-5D06A1D11A9E}"/>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5055087" y="16191771"/>
            <a:ext cx="3240052" cy="332398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a:extLst>
              <a:ext uri="{FF2B5EF4-FFF2-40B4-BE49-F238E27FC236}">
                <a16:creationId xmlns:a16="http://schemas.microsoft.com/office/drawing/2014/main" id="{DEE4DF79-86BE-31A7-2FAC-978A2B2159E7}"/>
              </a:ext>
            </a:extLst>
          </p:cNvPr>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3198061" y="16042812"/>
            <a:ext cx="3240051" cy="3446662"/>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F41E75A2-0202-0F29-B69B-9A4EA0D73475}"/>
              </a:ext>
            </a:extLst>
          </p:cNvPr>
          <p:cNvSpPr txBox="1"/>
          <p:nvPr/>
        </p:nvSpPr>
        <p:spPr>
          <a:xfrm>
            <a:off x="10015284" y="25064647"/>
            <a:ext cx="9918621" cy="1092607"/>
          </a:xfrm>
          <a:prstGeom prst="rect">
            <a:avLst/>
          </a:prstGeom>
          <a:noFill/>
        </p:spPr>
        <p:txBody>
          <a:bodyPr wrap="square" rtlCol="0">
            <a:spAutoFit/>
          </a:bodyPr>
          <a:lstStyle/>
          <a:p>
            <a:r>
              <a:rPr lang="en-US" sz="6500" dirty="0">
                <a:latin typeface="Franklin Gothic Demi Cond" panose="020B0706030402020204" pitchFamily="34" charset="0"/>
              </a:rPr>
              <a:t>Pass data in…</a:t>
            </a:r>
          </a:p>
        </p:txBody>
      </p:sp>
      <p:sp>
        <p:nvSpPr>
          <p:cNvPr id="41" name="TextBox 40">
            <a:extLst>
              <a:ext uri="{FF2B5EF4-FFF2-40B4-BE49-F238E27FC236}">
                <a16:creationId xmlns:a16="http://schemas.microsoft.com/office/drawing/2014/main" id="{3FEAEF92-9084-0AE1-398E-4E546BC38E56}"/>
              </a:ext>
            </a:extLst>
          </p:cNvPr>
          <p:cNvSpPr txBox="1"/>
          <p:nvPr/>
        </p:nvSpPr>
        <p:spPr>
          <a:xfrm>
            <a:off x="24649199" y="25064646"/>
            <a:ext cx="9918621" cy="1092607"/>
          </a:xfrm>
          <a:prstGeom prst="rect">
            <a:avLst/>
          </a:prstGeom>
          <a:noFill/>
        </p:spPr>
        <p:txBody>
          <a:bodyPr wrap="square" rtlCol="0">
            <a:spAutoFit/>
          </a:bodyPr>
          <a:lstStyle/>
          <a:p>
            <a:r>
              <a:rPr lang="en-US" sz="6500" dirty="0">
                <a:latin typeface="Franklin Gothic Demi Cond" panose="020B0706030402020204" pitchFamily="34" charset="0"/>
              </a:rPr>
              <a:t>Data outputs!</a:t>
            </a:r>
          </a:p>
        </p:txBody>
      </p:sp>
      <p:pic>
        <p:nvPicPr>
          <p:cNvPr id="1030" name="Picture 6">
            <a:extLst>
              <a:ext uri="{FF2B5EF4-FFF2-40B4-BE49-F238E27FC236}">
                <a16:creationId xmlns:a16="http://schemas.microsoft.com/office/drawing/2014/main" id="{A33848FD-AA0E-8276-CE88-2F00B3DD0C0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132583" y="11305847"/>
            <a:ext cx="22687686" cy="937502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35679CCC-B0BC-A5D2-1648-0D52A2D2BF04}"/>
              </a:ext>
            </a:extLst>
          </p:cNvPr>
          <p:cNvSpPr txBox="1"/>
          <p:nvPr/>
        </p:nvSpPr>
        <p:spPr>
          <a:xfrm rot="5400000">
            <a:off x="31757959" y="23775311"/>
            <a:ext cx="20718294" cy="1092607"/>
          </a:xfrm>
          <a:prstGeom prst="rect">
            <a:avLst/>
          </a:prstGeom>
          <a:noFill/>
        </p:spPr>
        <p:txBody>
          <a:bodyPr wrap="square" rtlCol="0">
            <a:spAutoFit/>
          </a:bodyPr>
          <a:lstStyle/>
          <a:p>
            <a:r>
              <a:rPr lang="en-US" sz="6500" dirty="0">
                <a:solidFill>
                  <a:srgbClr val="0070C0"/>
                </a:solidFill>
                <a:latin typeface="Franklin Gothic Demi Cond" panose="020B0706030402020204" pitchFamily="34" charset="0"/>
              </a:rPr>
              <a:t>Scan the QR code to check out our GitHub repo!</a:t>
            </a:r>
          </a:p>
        </p:txBody>
      </p:sp>
      <p:pic>
        <p:nvPicPr>
          <p:cNvPr id="46" name="Picture 45" descr="A qr code on a white background&#10;&#10;Description automatically generated">
            <a:extLst>
              <a:ext uri="{FF2B5EF4-FFF2-40B4-BE49-F238E27FC236}">
                <a16:creationId xmlns:a16="http://schemas.microsoft.com/office/drawing/2014/main" id="{6F923209-730C-80B7-DC4E-1C3B89114C1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744944" y="29760489"/>
            <a:ext cx="2744323" cy="2744323"/>
          </a:xfrm>
          <a:prstGeom prst="rect">
            <a:avLst/>
          </a:prstGeom>
        </p:spPr>
      </p:pic>
    </p:spTree>
    <p:extLst>
      <p:ext uri="{BB962C8B-B14F-4D97-AF65-F5344CB8AC3E}">
        <p14:creationId xmlns:p14="http://schemas.microsoft.com/office/powerpoint/2010/main" val="817900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92</TotalTime>
  <Words>233</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Arial Nova Cond</vt:lpstr>
      <vt:lpstr>Franklin Gothic Demi Cond</vt:lpstr>
      <vt:lpstr>Franklin Gothic Heavy</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Lieu</dc:creator>
  <cp:lastModifiedBy>Michael Lieu</cp:lastModifiedBy>
  <cp:revision>1</cp:revision>
  <dcterms:created xsi:type="dcterms:W3CDTF">2024-04-05T21:08:04Z</dcterms:created>
  <dcterms:modified xsi:type="dcterms:W3CDTF">2024-04-05T22:40:24Z</dcterms:modified>
</cp:coreProperties>
</file>