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6" r:id="rId8"/>
    <p:sldId id="270" r:id="rId9"/>
    <p:sldId id="267" r:id="rId10"/>
    <p:sldId id="271" r:id="rId11"/>
    <p:sldId id="261" r:id="rId12"/>
    <p:sldId id="262" r:id="rId13"/>
    <p:sldId id="263" r:id="rId14"/>
    <p:sldId id="27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F3585-E8D1-4842-8052-0636012459FF}" v="162" dt="2024-04-09T04:13:0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F410-1B69-4E62-AFF6-BC77CCDCA3D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456A8-1532-48AD-B41E-41889E78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56A8-1532-48AD-B41E-41889E7874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56A8-1532-48AD-B41E-41889E7874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0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%28programming_language%29" TargetMode="External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tags/tkinter/inf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freepngimg.com/png/63843-thank-discord-media-thought-social-think-emoj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6B0E4-CA99-EBB3-BA17-3EDD66C9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en-US" sz="540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6A258-55B1-D0C9-4778-AFF68D80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r>
              <a:rPr lang="en-US" sz="1900"/>
              <a:t>Presented by the Sudoku Solvers: Michael Lieu and Will Schreiner</a:t>
            </a:r>
          </a:p>
          <a:p>
            <a:r>
              <a:rPr lang="en-US" sz="1900"/>
              <a:t>Faculty Advisor: Fred Annexstein</a:t>
            </a:r>
          </a:p>
        </p:txBody>
      </p:sp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06877D2B-7D38-D835-459C-4B7714AA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3" y="681645"/>
            <a:ext cx="4676865" cy="548606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2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75A6-0E6E-44A6-8F1D-4294D0E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Specifications: D2 Diagram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8FCF01-0314-C4B5-1229-31A3405F6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1" y="2160588"/>
            <a:ext cx="9237849" cy="414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8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CC02C-8798-3B96-955D-B2AFB4D3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4412-A3FB-1845-1129-1A1178EE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524009"/>
            <a:ext cx="4133560" cy="45630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Python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Programmed mainly in Python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TkInter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dirty="0"/>
              <a:t>Program used tools from </a:t>
            </a:r>
            <a:r>
              <a:rPr lang="en-US" dirty="0" err="1"/>
              <a:t>TkInter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Default GUI for Python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Visual Studio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developed in VS Code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GitHub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managed through GitHub</a:t>
            </a:r>
          </a:p>
        </p:txBody>
      </p:sp>
      <p:pic>
        <p:nvPicPr>
          <p:cNvPr id="7" name="Picture 8" descr="tkinter' tag wiki - Stack Overflow">
            <a:extLst>
              <a:ext uri="{FF2B5EF4-FFF2-40B4-BE49-F238E27FC236}">
                <a16:creationId xmlns:a16="http://schemas.microsoft.com/office/drawing/2014/main" id="{C1B99F02-36BD-35EC-2340-DF762522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5945" y="809039"/>
            <a:ext cx="2327585" cy="26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pload.wikimedia.org/wikipedia/commons/thumb/c/c3/...">
            <a:extLst>
              <a:ext uri="{FF2B5EF4-FFF2-40B4-BE49-F238E27FC236}">
                <a16:creationId xmlns:a16="http://schemas.microsoft.com/office/drawing/2014/main" id="{29FDC1D7-273E-62A3-1650-7E611608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9654" y="809039"/>
            <a:ext cx="2622632" cy="26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itHub - Wikipedia">
            <a:extLst>
              <a:ext uri="{FF2B5EF4-FFF2-40B4-BE49-F238E27FC236}">
                <a16:creationId xmlns:a16="http://schemas.microsoft.com/office/drawing/2014/main" id="{51223EAD-3599-A565-8AE7-B66D688C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422" y="3675353"/>
            <a:ext cx="2622632" cy="26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825E604-A86D-4D20-9045-77C99E6B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9654" y="3675353"/>
            <a:ext cx="2622632" cy="26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57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49B0-D1F6-2CA4-49AF-B45B16F7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75C6-5DE0-A218-D3A2-232D832F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 (Oct. 2023 – Nov. 2023)</a:t>
            </a:r>
          </a:p>
          <a:p>
            <a:r>
              <a:rPr lang="en-US" dirty="0"/>
              <a:t>Design and Development (Nov. 2023 – Mar. 2024)</a:t>
            </a:r>
          </a:p>
          <a:p>
            <a:r>
              <a:rPr lang="en-US" dirty="0"/>
              <a:t>Integration (Mar. 2024 – Apr. 2024)</a:t>
            </a:r>
          </a:p>
          <a:p>
            <a:r>
              <a:rPr lang="en-US" dirty="0"/>
              <a:t>Testing (Dec. 2023 – Mar. 2024)</a:t>
            </a:r>
          </a:p>
          <a:p>
            <a:r>
              <a:rPr lang="en-US" dirty="0"/>
              <a:t>Production (Apr. 2024)</a:t>
            </a:r>
          </a:p>
        </p:txBody>
      </p:sp>
    </p:spTree>
    <p:extLst>
      <p:ext uri="{BB962C8B-B14F-4D97-AF65-F5344CB8AC3E}">
        <p14:creationId xmlns:p14="http://schemas.microsoft.com/office/powerpoint/2010/main" val="1694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F1F7E-6688-7751-6483-2528EE0D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9984-EA81-F86F-7B6F-5646E113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88520"/>
            <a:ext cx="6400999" cy="4498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Fully </a:t>
            </a:r>
            <a:r>
              <a:rPr lang="en-US" sz="1800" dirty="0"/>
              <a:t>functional Sudoku Solver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GUI with traversal, input, deleting, replacing, solve board, and clear board functionality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Human-solvable algorithms that can solve boards of varying difficulty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Multiple unit tests and test cases for program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Next steps: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Refine implementation of human-solvable algorithms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Add more quality of life features to UI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id of numbers and a number on a white surface&#10;&#10;Description automatically generated">
            <a:extLst>
              <a:ext uri="{FF2B5EF4-FFF2-40B4-BE49-F238E27FC236}">
                <a16:creationId xmlns:a16="http://schemas.microsoft.com/office/drawing/2014/main" id="{E16A44D6-15A2-5C1C-E103-EDB2392EF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99" y="1336419"/>
            <a:ext cx="4002456" cy="47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8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EB3E8-758E-E761-992E-99CEE7C0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Results: Board Solving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id of numbers and a number on a white surface&#10;&#10;Description automatically generated">
            <a:extLst>
              <a:ext uri="{FF2B5EF4-FFF2-40B4-BE49-F238E27FC236}">
                <a16:creationId xmlns:a16="http://schemas.microsoft.com/office/drawing/2014/main" id="{25225DB1-A501-19DE-A25A-257DFB1F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4" y="2156033"/>
            <a:ext cx="3127472" cy="3712134"/>
          </a:xfrm>
          <a:prstGeom prst="rect">
            <a:avLst/>
          </a:prstGeom>
        </p:spPr>
      </p:pic>
      <p:pic>
        <p:nvPicPr>
          <p:cNvPr id="9" name="Picture 8" descr="A screenshot of a grid&#10;&#10;Description automatically generated">
            <a:extLst>
              <a:ext uri="{FF2B5EF4-FFF2-40B4-BE49-F238E27FC236}">
                <a16:creationId xmlns:a16="http://schemas.microsoft.com/office/drawing/2014/main" id="{84C39206-1651-A730-3785-4546FC1F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0" y="2150995"/>
            <a:ext cx="3127472" cy="3712134"/>
          </a:xfrm>
          <a:prstGeom prst="rect">
            <a:avLst/>
          </a:prstGeom>
        </p:spPr>
      </p:pic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B55FDB94-59AB-C030-DAB1-067B141D9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08" y="2150995"/>
            <a:ext cx="3164593" cy="3712134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4EF0-D6EB-9E9A-4844-42A0CC3F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B00F-0A82-C98A-FBE0-3AA9D7EA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  <a:p>
            <a:pPr lvl="1"/>
            <a:r>
              <a:rPr lang="en-US" dirty="0"/>
              <a:t>From mid-December to mid-January, we would be working remotely</a:t>
            </a:r>
          </a:p>
          <a:p>
            <a:pPr lvl="1"/>
            <a:r>
              <a:rPr lang="en-US" dirty="0"/>
              <a:t>Discord as communication platform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Synthesizing both implementations for final product</a:t>
            </a:r>
          </a:p>
          <a:p>
            <a:pPr lvl="1"/>
            <a:r>
              <a:rPr lang="en-US" dirty="0"/>
              <a:t>Worked together to integrate our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3FEF-95DC-9205-D75D-7612DF17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References/Links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189A-CB36-F25E-3238-C5E39931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https://en.m.wikipedia.org/wiki/File:Visual_Studio_Code_1.35_icon.svg</a:t>
            </a:r>
          </a:p>
          <a:p>
            <a:r>
              <a:rPr lang="en-US" dirty="0">
                <a:hlinkClick r:id="rId2"/>
              </a:rPr>
              <a:t>https://en.wikipedia.org/wiki/GitHub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https://en.wikipedia.org/wiki/Python_%28programming_language%29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https://stackoverflow.com/tags/tkinter/info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1732-3595-1E4C-6769-720E9261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1D38-D7E7-81E6-C5D1-D1D99A46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Purpose: Provide a program for solving Sudoku problems of varying difficulty </a:t>
            </a:r>
            <a:r>
              <a:rPr lang="en-US"/>
              <a:t>using human-solvable </a:t>
            </a:r>
            <a:r>
              <a:rPr lang="en-US" dirty="0"/>
              <a:t>algorithms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Design and develop a Graphic User Interface for a Sudoku Board that allows the user to traverse the board, input values, and display solved board</a:t>
            </a:r>
          </a:p>
          <a:p>
            <a:pPr lvl="1"/>
            <a:r>
              <a:rPr lang="en-US" dirty="0"/>
              <a:t>Design and develop a backend for the Sudoku Board that takes inputs from the GUI, implements </a:t>
            </a:r>
            <a:r>
              <a:rPr lang="en-US"/>
              <a:t>solving</a:t>
            </a:r>
            <a:r>
              <a:rPr lang="en-US" dirty="0"/>
              <a:t> algorithms to solve the board, and passes solved values to the GUI</a:t>
            </a:r>
          </a:p>
          <a:p>
            <a:pPr lvl="1"/>
            <a:r>
              <a:rPr lang="en-US" dirty="0"/>
              <a:t>Integrate the GUI and backend implementations into a cohesive and fully synthesized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2E68-7C52-E595-2197-30718DCE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Intellectual Merits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56B0-44AF-3B28-279A-49C49F12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primary innovation that this project has to offer is the use of human-solvable algorithms</a:t>
            </a:r>
          </a:p>
          <a:p>
            <a:pPr lvl="1"/>
            <a:r>
              <a:rPr lang="en-US"/>
              <a:t>Most Sudoku solvers rely only on brute-force algorithms such as backtracking</a:t>
            </a:r>
          </a:p>
          <a:p>
            <a:pPr lvl="1"/>
            <a:r>
              <a:rPr lang="en-US"/>
              <a:t>Our implementation uses a combination of different human-solvable algorithms with backtracking as a fallback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yellow face with a finger pointing to it&#10;&#10;Description automatically generated">
            <a:extLst>
              <a:ext uri="{FF2B5EF4-FFF2-40B4-BE49-F238E27FC236}">
                <a16:creationId xmlns:a16="http://schemas.microsoft.com/office/drawing/2014/main" id="{D92D438A-C95B-189D-AE42-C6BE1D0D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430B8-C7B9-1E91-C034-EE0CFD02E101}"/>
              </a:ext>
            </a:extLst>
          </p:cNvPr>
          <p:cNvSpPr txBox="1"/>
          <p:nvPr/>
        </p:nvSpPr>
        <p:spPr>
          <a:xfrm>
            <a:off x="8867792" y="5225847"/>
            <a:ext cx="26693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reepngimg.com/png/63843-thank-discord-media-thought-social-think-emoj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AA0-BC20-47AC-1852-5DA848C4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63CF-BFAE-99C5-E392-34E2E399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user standpoint, this project will help users with solving boards that may be challenging for them</a:t>
            </a:r>
          </a:p>
          <a:p>
            <a:r>
              <a:rPr lang="en-US" dirty="0"/>
              <a:t>From a developer standpoint, this project may provide insight into the design and implementation of these human-solvable algorithms</a:t>
            </a:r>
          </a:p>
        </p:txBody>
      </p:sp>
    </p:spTree>
    <p:extLst>
      <p:ext uri="{BB962C8B-B14F-4D97-AF65-F5344CB8AC3E}">
        <p14:creationId xmlns:p14="http://schemas.microsoft.com/office/powerpoint/2010/main" val="342006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EE0C-5833-D8BA-0BC8-92DD71A8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Specifications: D0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D31F-B3D8-5263-6F46-3FE28A94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user inputs the values of cells and the final output is a solved Sudoku board.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8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D20-F484-8655-92E1-CDB3025C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Specifications: D0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5587E-284E-6C81-7B22-11CBA4B6FE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232466"/>
            <a:ext cx="9391650" cy="29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8ED6-293B-E8E8-7AA0-1EBCB85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Specifications: D1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7FD4-11DF-258B-F2B5-896A2903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user inputs the values of cells into the front-end layer of the program.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front-end layer of the program passes data to the back-end layer of the program. The back-end layer then passes data back to the front-end layer.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front-end layer then outputs the solved Sudoku board. The final output is a solved Sudoku board.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2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37F5-7A17-C07A-C336-7A81DCC7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Specifications: D1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DF1E3-939E-FB68-0430-2F30EA4FB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315101"/>
            <a:ext cx="9615170" cy="33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4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0F6C-3F17-FD85-15D5-9C32459C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Specifications: D2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91E5-5AA5-6B69-D43D-65A3EC63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user inputs the values of cells into the front-end layer of the program.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front-end layer of the program consists of the Display class object.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Display class fills in the value of the Square class object.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Square class object fills in the Board class object and the Board class object fills in the grid/Display class object.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Finally, the Display class object outputs the solved board.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final output is the solved Sudoku board.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54607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634</Words>
  <Application>Microsoft Office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Neue Haas Grotesk Text Pro</vt:lpstr>
      <vt:lpstr>PunchcardVTI</vt:lpstr>
      <vt:lpstr>Sudoku Solver</vt:lpstr>
      <vt:lpstr>Purpose and Goals</vt:lpstr>
      <vt:lpstr>Intellectual Merits</vt:lpstr>
      <vt:lpstr>Broader Impacts</vt:lpstr>
      <vt:lpstr>Design Specifications: D0 Description</vt:lpstr>
      <vt:lpstr>Design Specifications: D0 Diagram</vt:lpstr>
      <vt:lpstr>Design Specifications: D1 Description</vt:lpstr>
      <vt:lpstr>Design Specifications: D1 Diagram</vt:lpstr>
      <vt:lpstr>Design Specifications: D2 Description</vt:lpstr>
      <vt:lpstr>Design Specifications: D2 Diagram</vt:lpstr>
      <vt:lpstr>Technologies</vt:lpstr>
      <vt:lpstr>Milestones</vt:lpstr>
      <vt:lpstr>Results</vt:lpstr>
      <vt:lpstr>Results: Board Solving</vt:lpstr>
      <vt:lpstr>Challenges</vt:lpstr>
      <vt:lpstr>References/Links to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Michael Lieu</dc:creator>
  <cp:lastModifiedBy>Michael Lieu</cp:lastModifiedBy>
  <cp:revision>2</cp:revision>
  <dcterms:created xsi:type="dcterms:W3CDTF">2024-04-05T19:27:26Z</dcterms:created>
  <dcterms:modified xsi:type="dcterms:W3CDTF">2024-04-09T04:56:57Z</dcterms:modified>
</cp:coreProperties>
</file>