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3"/>
  </p:notesMasterIdLst>
  <p:sldIdLst>
    <p:sldId id="256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9890" autoAdjust="0"/>
  </p:normalViewPr>
  <p:slideViewPr>
    <p:cSldViewPr snapToGrid="0">
      <p:cViewPr varScale="1">
        <p:scale>
          <a:sx n="32" d="100"/>
          <a:sy n="32" d="100"/>
        </p:scale>
        <p:origin x="9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5D891-05B3-4F1F-A549-8A2899D897D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58E0-6B20-48EC-93AD-CA028D0A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758E0-6B20-48EC-93AD-CA028D0A4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2433" y="1522767"/>
            <a:ext cx="8708000" cy="2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2417" y="4562433"/>
            <a:ext cx="870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27347" y="-421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01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205200" y="1800767"/>
            <a:ext cx="77816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205200" y="4064001"/>
            <a:ext cx="778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14" y="-1016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74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7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4" y="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8952432" y="-8"/>
            <a:ext cx="3239569" cy="79026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13"/>
          <p:cNvGrpSpPr/>
          <p:nvPr/>
        </p:nvGrpSpPr>
        <p:grpSpPr>
          <a:xfrm rot="10800000">
            <a:off x="10562941" y="165960"/>
            <a:ext cx="626067" cy="499433"/>
            <a:chOff x="1101425" y="4597125"/>
            <a:chExt cx="469550" cy="374575"/>
          </a:xfrm>
        </p:grpSpPr>
        <p:sp>
          <p:nvSpPr>
            <p:cNvPr id="57" name="Google Shape;57;p13"/>
            <p:cNvSpPr/>
            <p:nvPr/>
          </p:nvSpPr>
          <p:spPr>
            <a:xfrm>
              <a:off x="1101425" y="4597125"/>
              <a:ext cx="438050" cy="283250"/>
            </a:xfrm>
            <a:custGeom>
              <a:avLst/>
              <a:gdLst/>
              <a:ahLst/>
              <a:cxnLst/>
              <a:rect l="l" t="t" r="r" b="b"/>
              <a:pathLst>
                <a:path w="17522" h="11330" extrusionOk="0">
                  <a:moveTo>
                    <a:pt x="12099" y="0"/>
                  </a:moveTo>
                  <a:cubicBezTo>
                    <a:pt x="11486" y="0"/>
                    <a:pt x="10870" y="51"/>
                    <a:pt x="10261" y="146"/>
                  </a:cubicBezTo>
                  <a:cubicBezTo>
                    <a:pt x="9607" y="228"/>
                    <a:pt x="8965" y="357"/>
                    <a:pt x="8335" y="532"/>
                  </a:cubicBezTo>
                  <a:cubicBezTo>
                    <a:pt x="7086" y="870"/>
                    <a:pt x="5895" y="1407"/>
                    <a:pt x="4809" y="2119"/>
                  </a:cubicBezTo>
                  <a:cubicBezTo>
                    <a:pt x="3467" y="2971"/>
                    <a:pt x="2276" y="4057"/>
                    <a:pt x="1308" y="5318"/>
                  </a:cubicBezTo>
                  <a:cubicBezTo>
                    <a:pt x="432" y="6438"/>
                    <a:pt x="0" y="7699"/>
                    <a:pt x="199" y="9135"/>
                  </a:cubicBezTo>
                  <a:cubicBezTo>
                    <a:pt x="257" y="9660"/>
                    <a:pt x="409" y="10162"/>
                    <a:pt x="654" y="10640"/>
                  </a:cubicBezTo>
                  <a:cubicBezTo>
                    <a:pt x="829" y="11014"/>
                    <a:pt x="1121" y="11271"/>
                    <a:pt x="1553" y="11306"/>
                  </a:cubicBezTo>
                  <a:cubicBezTo>
                    <a:pt x="1833" y="11329"/>
                    <a:pt x="2101" y="11329"/>
                    <a:pt x="2381" y="11329"/>
                  </a:cubicBezTo>
                  <a:cubicBezTo>
                    <a:pt x="3140" y="11317"/>
                    <a:pt x="3899" y="11177"/>
                    <a:pt x="4623" y="10909"/>
                  </a:cubicBezTo>
                  <a:cubicBezTo>
                    <a:pt x="6269" y="10325"/>
                    <a:pt x="7447" y="9193"/>
                    <a:pt x="8405" y="7769"/>
                  </a:cubicBezTo>
                  <a:cubicBezTo>
                    <a:pt x="8813" y="7162"/>
                    <a:pt x="9257" y="6578"/>
                    <a:pt x="9747" y="6018"/>
                  </a:cubicBezTo>
                  <a:cubicBezTo>
                    <a:pt x="10459" y="5224"/>
                    <a:pt x="11346" y="4594"/>
                    <a:pt x="12338" y="4174"/>
                  </a:cubicBezTo>
                  <a:cubicBezTo>
                    <a:pt x="12969" y="3893"/>
                    <a:pt x="13634" y="3707"/>
                    <a:pt x="14323" y="3602"/>
                  </a:cubicBezTo>
                  <a:cubicBezTo>
                    <a:pt x="15011" y="3497"/>
                    <a:pt x="15712" y="3415"/>
                    <a:pt x="16412" y="3310"/>
                  </a:cubicBezTo>
                  <a:cubicBezTo>
                    <a:pt x="16774" y="3275"/>
                    <a:pt x="17124" y="3193"/>
                    <a:pt x="17521" y="3123"/>
                  </a:cubicBezTo>
                  <a:cubicBezTo>
                    <a:pt x="17439" y="2983"/>
                    <a:pt x="17369" y="2866"/>
                    <a:pt x="17311" y="2761"/>
                  </a:cubicBezTo>
                  <a:cubicBezTo>
                    <a:pt x="16307" y="964"/>
                    <a:pt x="14743" y="100"/>
                    <a:pt x="12724" y="18"/>
                  </a:cubicBezTo>
                  <a:cubicBezTo>
                    <a:pt x="12516" y="6"/>
                    <a:pt x="12308" y="0"/>
                    <a:pt x="1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148975" y="4706625"/>
              <a:ext cx="422000" cy="265075"/>
            </a:xfrm>
            <a:custGeom>
              <a:avLst/>
              <a:gdLst/>
              <a:ahLst/>
              <a:cxnLst/>
              <a:rect l="l" t="t" r="r" b="b"/>
              <a:pathLst>
                <a:path w="16880" h="10603" extrusionOk="0">
                  <a:moveTo>
                    <a:pt x="15934" y="0"/>
                  </a:moveTo>
                  <a:cubicBezTo>
                    <a:pt x="15911" y="0"/>
                    <a:pt x="15888" y="1"/>
                    <a:pt x="15864" y="4"/>
                  </a:cubicBezTo>
                  <a:cubicBezTo>
                    <a:pt x="15339" y="15"/>
                    <a:pt x="14825" y="62"/>
                    <a:pt x="14312" y="132"/>
                  </a:cubicBezTo>
                  <a:cubicBezTo>
                    <a:pt x="13214" y="296"/>
                    <a:pt x="12141" y="611"/>
                    <a:pt x="11113" y="1054"/>
                  </a:cubicBezTo>
                  <a:cubicBezTo>
                    <a:pt x="10308" y="1428"/>
                    <a:pt x="9561" y="1918"/>
                    <a:pt x="8896" y="2525"/>
                  </a:cubicBezTo>
                  <a:cubicBezTo>
                    <a:pt x="8102" y="3260"/>
                    <a:pt x="7448" y="4148"/>
                    <a:pt x="6970" y="5116"/>
                  </a:cubicBezTo>
                  <a:cubicBezTo>
                    <a:pt x="6573" y="5863"/>
                    <a:pt x="6001" y="6517"/>
                    <a:pt x="5300" y="6996"/>
                  </a:cubicBezTo>
                  <a:cubicBezTo>
                    <a:pt x="4308" y="7661"/>
                    <a:pt x="3188" y="7918"/>
                    <a:pt x="2020" y="8035"/>
                  </a:cubicBezTo>
                  <a:cubicBezTo>
                    <a:pt x="1460" y="8093"/>
                    <a:pt x="900" y="8163"/>
                    <a:pt x="339" y="8233"/>
                  </a:cubicBezTo>
                  <a:cubicBezTo>
                    <a:pt x="246" y="8245"/>
                    <a:pt x="141" y="8256"/>
                    <a:pt x="48" y="8280"/>
                  </a:cubicBezTo>
                  <a:lnTo>
                    <a:pt x="1" y="8361"/>
                  </a:lnTo>
                  <a:cubicBezTo>
                    <a:pt x="409" y="8723"/>
                    <a:pt x="783" y="9108"/>
                    <a:pt x="1203" y="9435"/>
                  </a:cubicBezTo>
                  <a:cubicBezTo>
                    <a:pt x="2160" y="10182"/>
                    <a:pt x="3281" y="10498"/>
                    <a:pt x="4460" y="10568"/>
                  </a:cubicBezTo>
                  <a:cubicBezTo>
                    <a:pt x="4814" y="10591"/>
                    <a:pt x="5167" y="10603"/>
                    <a:pt x="5519" y="10603"/>
                  </a:cubicBezTo>
                  <a:cubicBezTo>
                    <a:pt x="6222" y="10603"/>
                    <a:pt x="6923" y="10556"/>
                    <a:pt x="7623" y="10463"/>
                  </a:cubicBezTo>
                  <a:cubicBezTo>
                    <a:pt x="8569" y="10322"/>
                    <a:pt x="9491" y="10066"/>
                    <a:pt x="10366" y="9715"/>
                  </a:cubicBezTo>
                  <a:cubicBezTo>
                    <a:pt x="11160" y="9389"/>
                    <a:pt x="11907" y="8980"/>
                    <a:pt x="12608" y="8478"/>
                  </a:cubicBezTo>
                  <a:cubicBezTo>
                    <a:pt x="13460" y="7871"/>
                    <a:pt x="14242" y="7147"/>
                    <a:pt x="14930" y="6342"/>
                  </a:cubicBezTo>
                  <a:cubicBezTo>
                    <a:pt x="15409" y="5758"/>
                    <a:pt x="15899" y="5163"/>
                    <a:pt x="16238" y="4474"/>
                  </a:cubicBezTo>
                  <a:cubicBezTo>
                    <a:pt x="16541" y="3879"/>
                    <a:pt x="16728" y="3237"/>
                    <a:pt x="16798" y="2572"/>
                  </a:cubicBezTo>
                  <a:cubicBezTo>
                    <a:pt x="16880" y="1871"/>
                    <a:pt x="16821" y="1183"/>
                    <a:pt x="16611" y="517"/>
                  </a:cubicBezTo>
                  <a:cubicBezTo>
                    <a:pt x="16524" y="213"/>
                    <a:pt x="16246" y="0"/>
                    <a:pt x="1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13"/>
          <p:cNvGrpSpPr/>
          <p:nvPr/>
        </p:nvGrpSpPr>
        <p:grpSpPr>
          <a:xfrm rot="10800000">
            <a:off x="11299603" y="665392"/>
            <a:ext cx="291932" cy="376400"/>
            <a:chOff x="1454525" y="4245300"/>
            <a:chExt cx="217125" cy="282300"/>
          </a:xfrm>
        </p:grpSpPr>
        <p:sp>
          <p:nvSpPr>
            <p:cNvPr id="60" name="Google Shape;60;p13"/>
            <p:cNvSpPr/>
            <p:nvPr/>
          </p:nvSpPr>
          <p:spPr>
            <a:xfrm>
              <a:off x="1454525" y="4258175"/>
              <a:ext cx="152350" cy="269425"/>
            </a:xfrm>
            <a:custGeom>
              <a:avLst/>
              <a:gdLst/>
              <a:ahLst/>
              <a:cxnLst/>
              <a:rect l="l" t="t" r="r" b="b"/>
              <a:pathLst>
                <a:path w="6094" h="10777" extrusionOk="0">
                  <a:moveTo>
                    <a:pt x="2335" y="1"/>
                  </a:moveTo>
                  <a:cubicBezTo>
                    <a:pt x="2230" y="24"/>
                    <a:pt x="2136" y="59"/>
                    <a:pt x="2055" y="94"/>
                  </a:cubicBezTo>
                  <a:cubicBezTo>
                    <a:pt x="1634" y="257"/>
                    <a:pt x="1261" y="514"/>
                    <a:pt x="957" y="841"/>
                  </a:cubicBezTo>
                  <a:cubicBezTo>
                    <a:pt x="782" y="1028"/>
                    <a:pt x="642" y="1226"/>
                    <a:pt x="514" y="1448"/>
                  </a:cubicBezTo>
                  <a:cubicBezTo>
                    <a:pt x="421" y="1623"/>
                    <a:pt x="339" y="1822"/>
                    <a:pt x="269" y="2008"/>
                  </a:cubicBezTo>
                  <a:cubicBezTo>
                    <a:pt x="210" y="2183"/>
                    <a:pt x="152" y="2359"/>
                    <a:pt x="129" y="2545"/>
                  </a:cubicBezTo>
                  <a:cubicBezTo>
                    <a:pt x="82" y="2860"/>
                    <a:pt x="47" y="3176"/>
                    <a:pt x="24" y="3491"/>
                  </a:cubicBezTo>
                  <a:cubicBezTo>
                    <a:pt x="0" y="3771"/>
                    <a:pt x="0" y="4051"/>
                    <a:pt x="0" y="4320"/>
                  </a:cubicBezTo>
                  <a:cubicBezTo>
                    <a:pt x="0" y="4541"/>
                    <a:pt x="24" y="4751"/>
                    <a:pt x="59" y="4973"/>
                  </a:cubicBezTo>
                  <a:cubicBezTo>
                    <a:pt x="94" y="5242"/>
                    <a:pt x="129" y="5522"/>
                    <a:pt x="187" y="5790"/>
                  </a:cubicBezTo>
                  <a:cubicBezTo>
                    <a:pt x="280" y="6164"/>
                    <a:pt x="386" y="6537"/>
                    <a:pt x="514" y="6899"/>
                  </a:cubicBezTo>
                  <a:cubicBezTo>
                    <a:pt x="619" y="7203"/>
                    <a:pt x="759" y="7495"/>
                    <a:pt x="911" y="7763"/>
                  </a:cubicBezTo>
                  <a:cubicBezTo>
                    <a:pt x="1063" y="8067"/>
                    <a:pt x="1249" y="8347"/>
                    <a:pt x="1436" y="8638"/>
                  </a:cubicBezTo>
                  <a:cubicBezTo>
                    <a:pt x="1541" y="8802"/>
                    <a:pt x="1646" y="8954"/>
                    <a:pt x="1775" y="9105"/>
                  </a:cubicBezTo>
                  <a:cubicBezTo>
                    <a:pt x="1973" y="9351"/>
                    <a:pt x="2195" y="9572"/>
                    <a:pt x="2393" y="9806"/>
                  </a:cubicBezTo>
                  <a:cubicBezTo>
                    <a:pt x="2603" y="10039"/>
                    <a:pt x="2860" y="10238"/>
                    <a:pt x="3140" y="10389"/>
                  </a:cubicBezTo>
                  <a:cubicBezTo>
                    <a:pt x="3269" y="10459"/>
                    <a:pt x="3397" y="10506"/>
                    <a:pt x="3525" y="10564"/>
                  </a:cubicBezTo>
                  <a:cubicBezTo>
                    <a:pt x="3858" y="10715"/>
                    <a:pt x="4210" y="10776"/>
                    <a:pt x="4572" y="10776"/>
                  </a:cubicBezTo>
                  <a:cubicBezTo>
                    <a:pt x="4605" y="10776"/>
                    <a:pt x="4637" y="10776"/>
                    <a:pt x="4669" y="10775"/>
                  </a:cubicBezTo>
                  <a:cubicBezTo>
                    <a:pt x="4891" y="10751"/>
                    <a:pt x="5113" y="10728"/>
                    <a:pt x="5335" y="10681"/>
                  </a:cubicBezTo>
                  <a:cubicBezTo>
                    <a:pt x="5673" y="10635"/>
                    <a:pt x="5953" y="10366"/>
                    <a:pt x="5988" y="10028"/>
                  </a:cubicBezTo>
                  <a:cubicBezTo>
                    <a:pt x="6070" y="9666"/>
                    <a:pt x="6093" y="9304"/>
                    <a:pt x="6070" y="8930"/>
                  </a:cubicBezTo>
                  <a:cubicBezTo>
                    <a:pt x="6058" y="8580"/>
                    <a:pt x="6000" y="8230"/>
                    <a:pt x="5883" y="7891"/>
                  </a:cubicBezTo>
                  <a:cubicBezTo>
                    <a:pt x="5743" y="7460"/>
                    <a:pt x="5522" y="7051"/>
                    <a:pt x="5253" y="6689"/>
                  </a:cubicBezTo>
                  <a:cubicBezTo>
                    <a:pt x="5031" y="6386"/>
                    <a:pt x="4774" y="6094"/>
                    <a:pt x="4483" y="5849"/>
                  </a:cubicBezTo>
                  <a:cubicBezTo>
                    <a:pt x="4086" y="5545"/>
                    <a:pt x="3724" y="5183"/>
                    <a:pt x="3420" y="4786"/>
                  </a:cubicBezTo>
                  <a:cubicBezTo>
                    <a:pt x="3199" y="4495"/>
                    <a:pt x="3000" y="4191"/>
                    <a:pt x="2825" y="3876"/>
                  </a:cubicBezTo>
                  <a:cubicBezTo>
                    <a:pt x="2650" y="3537"/>
                    <a:pt x="2533" y="3176"/>
                    <a:pt x="2487" y="2802"/>
                  </a:cubicBezTo>
                  <a:cubicBezTo>
                    <a:pt x="2440" y="2405"/>
                    <a:pt x="2393" y="2008"/>
                    <a:pt x="2370" y="1611"/>
                  </a:cubicBezTo>
                  <a:cubicBezTo>
                    <a:pt x="2347" y="1320"/>
                    <a:pt x="2382" y="1039"/>
                    <a:pt x="2382" y="748"/>
                  </a:cubicBezTo>
                  <a:cubicBezTo>
                    <a:pt x="2370" y="503"/>
                    <a:pt x="2347" y="257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530400" y="4245300"/>
              <a:ext cx="141250" cy="263000"/>
            </a:xfrm>
            <a:custGeom>
              <a:avLst/>
              <a:gdLst/>
              <a:ahLst/>
              <a:cxnLst/>
              <a:rect l="l" t="t" r="r" b="b"/>
              <a:pathLst>
                <a:path w="5650" h="10520" extrusionOk="0">
                  <a:moveTo>
                    <a:pt x="913" y="1"/>
                  </a:moveTo>
                  <a:cubicBezTo>
                    <a:pt x="783" y="1"/>
                    <a:pt x="654" y="9"/>
                    <a:pt x="525" y="25"/>
                  </a:cubicBezTo>
                  <a:cubicBezTo>
                    <a:pt x="339" y="49"/>
                    <a:pt x="152" y="107"/>
                    <a:pt x="105" y="317"/>
                  </a:cubicBezTo>
                  <a:cubicBezTo>
                    <a:pt x="47" y="562"/>
                    <a:pt x="24" y="807"/>
                    <a:pt x="12" y="1053"/>
                  </a:cubicBezTo>
                  <a:cubicBezTo>
                    <a:pt x="0" y="1286"/>
                    <a:pt x="12" y="1531"/>
                    <a:pt x="35" y="1765"/>
                  </a:cubicBezTo>
                  <a:cubicBezTo>
                    <a:pt x="70" y="2103"/>
                    <a:pt x="117" y="2430"/>
                    <a:pt x="175" y="2768"/>
                  </a:cubicBezTo>
                  <a:cubicBezTo>
                    <a:pt x="210" y="2955"/>
                    <a:pt x="269" y="3130"/>
                    <a:pt x="315" y="3317"/>
                  </a:cubicBezTo>
                  <a:cubicBezTo>
                    <a:pt x="409" y="3691"/>
                    <a:pt x="561" y="4052"/>
                    <a:pt x="771" y="4379"/>
                  </a:cubicBezTo>
                  <a:cubicBezTo>
                    <a:pt x="899" y="4601"/>
                    <a:pt x="1062" y="4800"/>
                    <a:pt x="1203" y="5010"/>
                  </a:cubicBezTo>
                  <a:cubicBezTo>
                    <a:pt x="1448" y="5336"/>
                    <a:pt x="1751" y="5640"/>
                    <a:pt x="2078" y="5885"/>
                  </a:cubicBezTo>
                  <a:cubicBezTo>
                    <a:pt x="2230" y="6014"/>
                    <a:pt x="2416" y="6095"/>
                    <a:pt x="2557" y="6224"/>
                  </a:cubicBezTo>
                  <a:cubicBezTo>
                    <a:pt x="2825" y="6445"/>
                    <a:pt x="3058" y="6702"/>
                    <a:pt x="3257" y="6994"/>
                  </a:cubicBezTo>
                  <a:cubicBezTo>
                    <a:pt x="3420" y="7251"/>
                    <a:pt x="3549" y="7543"/>
                    <a:pt x="3630" y="7834"/>
                  </a:cubicBezTo>
                  <a:cubicBezTo>
                    <a:pt x="3747" y="8231"/>
                    <a:pt x="3794" y="8628"/>
                    <a:pt x="3782" y="9025"/>
                  </a:cubicBezTo>
                  <a:cubicBezTo>
                    <a:pt x="3771" y="9329"/>
                    <a:pt x="3771" y="9632"/>
                    <a:pt x="3771" y="9936"/>
                  </a:cubicBezTo>
                  <a:lnTo>
                    <a:pt x="3771" y="10484"/>
                  </a:lnTo>
                  <a:lnTo>
                    <a:pt x="3817" y="10519"/>
                  </a:lnTo>
                  <a:cubicBezTo>
                    <a:pt x="3969" y="10391"/>
                    <a:pt x="4132" y="10286"/>
                    <a:pt x="4284" y="10157"/>
                  </a:cubicBezTo>
                  <a:cubicBezTo>
                    <a:pt x="4704" y="9819"/>
                    <a:pt x="5020" y="9375"/>
                    <a:pt x="5218" y="8885"/>
                  </a:cubicBezTo>
                  <a:cubicBezTo>
                    <a:pt x="5358" y="8547"/>
                    <a:pt x="5463" y="8196"/>
                    <a:pt x="5510" y="7834"/>
                  </a:cubicBezTo>
                  <a:cubicBezTo>
                    <a:pt x="5545" y="7601"/>
                    <a:pt x="5568" y="7368"/>
                    <a:pt x="5591" y="7134"/>
                  </a:cubicBezTo>
                  <a:cubicBezTo>
                    <a:pt x="5615" y="6842"/>
                    <a:pt x="5650" y="6550"/>
                    <a:pt x="5650" y="6259"/>
                  </a:cubicBezTo>
                  <a:cubicBezTo>
                    <a:pt x="5650" y="6037"/>
                    <a:pt x="5638" y="5827"/>
                    <a:pt x="5603" y="5605"/>
                  </a:cubicBezTo>
                  <a:cubicBezTo>
                    <a:pt x="5591" y="5336"/>
                    <a:pt x="5545" y="5068"/>
                    <a:pt x="5498" y="4800"/>
                  </a:cubicBezTo>
                  <a:cubicBezTo>
                    <a:pt x="5405" y="4426"/>
                    <a:pt x="5276" y="4064"/>
                    <a:pt x="5160" y="3714"/>
                  </a:cubicBezTo>
                  <a:cubicBezTo>
                    <a:pt x="4949" y="3142"/>
                    <a:pt x="4658" y="2617"/>
                    <a:pt x="4284" y="2150"/>
                  </a:cubicBezTo>
                  <a:cubicBezTo>
                    <a:pt x="3969" y="1753"/>
                    <a:pt x="3630" y="1368"/>
                    <a:pt x="3280" y="1018"/>
                  </a:cubicBezTo>
                  <a:cubicBezTo>
                    <a:pt x="3105" y="842"/>
                    <a:pt x="2907" y="691"/>
                    <a:pt x="2697" y="551"/>
                  </a:cubicBezTo>
                  <a:cubicBezTo>
                    <a:pt x="2451" y="364"/>
                    <a:pt x="2183" y="235"/>
                    <a:pt x="1891" y="154"/>
                  </a:cubicBezTo>
                  <a:cubicBezTo>
                    <a:pt x="1573" y="53"/>
                    <a:pt x="124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13"/>
          <p:cNvGrpSpPr/>
          <p:nvPr/>
        </p:nvGrpSpPr>
        <p:grpSpPr>
          <a:xfrm rot="-8299752">
            <a:off x="11757548" y="901901"/>
            <a:ext cx="181185" cy="235572"/>
            <a:chOff x="1454525" y="4245300"/>
            <a:chExt cx="217125" cy="282300"/>
          </a:xfrm>
        </p:grpSpPr>
        <p:sp>
          <p:nvSpPr>
            <p:cNvPr id="63" name="Google Shape;63;p13"/>
            <p:cNvSpPr/>
            <p:nvPr/>
          </p:nvSpPr>
          <p:spPr>
            <a:xfrm>
              <a:off x="1454525" y="4258175"/>
              <a:ext cx="152350" cy="269425"/>
            </a:xfrm>
            <a:custGeom>
              <a:avLst/>
              <a:gdLst/>
              <a:ahLst/>
              <a:cxnLst/>
              <a:rect l="l" t="t" r="r" b="b"/>
              <a:pathLst>
                <a:path w="6094" h="10777" extrusionOk="0">
                  <a:moveTo>
                    <a:pt x="2335" y="1"/>
                  </a:moveTo>
                  <a:cubicBezTo>
                    <a:pt x="2230" y="24"/>
                    <a:pt x="2136" y="59"/>
                    <a:pt x="2055" y="94"/>
                  </a:cubicBezTo>
                  <a:cubicBezTo>
                    <a:pt x="1634" y="257"/>
                    <a:pt x="1261" y="514"/>
                    <a:pt x="957" y="841"/>
                  </a:cubicBezTo>
                  <a:cubicBezTo>
                    <a:pt x="782" y="1028"/>
                    <a:pt x="642" y="1226"/>
                    <a:pt x="514" y="1448"/>
                  </a:cubicBezTo>
                  <a:cubicBezTo>
                    <a:pt x="421" y="1623"/>
                    <a:pt x="339" y="1822"/>
                    <a:pt x="269" y="2008"/>
                  </a:cubicBezTo>
                  <a:cubicBezTo>
                    <a:pt x="210" y="2183"/>
                    <a:pt x="152" y="2359"/>
                    <a:pt x="129" y="2545"/>
                  </a:cubicBezTo>
                  <a:cubicBezTo>
                    <a:pt x="82" y="2860"/>
                    <a:pt x="47" y="3176"/>
                    <a:pt x="24" y="3491"/>
                  </a:cubicBezTo>
                  <a:cubicBezTo>
                    <a:pt x="0" y="3771"/>
                    <a:pt x="0" y="4051"/>
                    <a:pt x="0" y="4320"/>
                  </a:cubicBezTo>
                  <a:cubicBezTo>
                    <a:pt x="0" y="4541"/>
                    <a:pt x="24" y="4751"/>
                    <a:pt x="59" y="4973"/>
                  </a:cubicBezTo>
                  <a:cubicBezTo>
                    <a:pt x="94" y="5242"/>
                    <a:pt x="129" y="5522"/>
                    <a:pt x="187" y="5790"/>
                  </a:cubicBezTo>
                  <a:cubicBezTo>
                    <a:pt x="280" y="6164"/>
                    <a:pt x="386" y="6537"/>
                    <a:pt x="514" y="6899"/>
                  </a:cubicBezTo>
                  <a:cubicBezTo>
                    <a:pt x="619" y="7203"/>
                    <a:pt x="759" y="7495"/>
                    <a:pt x="911" y="7763"/>
                  </a:cubicBezTo>
                  <a:cubicBezTo>
                    <a:pt x="1063" y="8067"/>
                    <a:pt x="1249" y="8347"/>
                    <a:pt x="1436" y="8638"/>
                  </a:cubicBezTo>
                  <a:cubicBezTo>
                    <a:pt x="1541" y="8802"/>
                    <a:pt x="1646" y="8954"/>
                    <a:pt x="1775" y="9105"/>
                  </a:cubicBezTo>
                  <a:cubicBezTo>
                    <a:pt x="1973" y="9351"/>
                    <a:pt x="2195" y="9572"/>
                    <a:pt x="2393" y="9806"/>
                  </a:cubicBezTo>
                  <a:cubicBezTo>
                    <a:pt x="2603" y="10039"/>
                    <a:pt x="2860" y="10238"/>
                    <a:pt x="3140" y="10389"/>
                  </a:cubicBezTo>
                  <a:cubicBezTo>
                    <a:pt x="3269" y="10459"/>
                    <a:pt x="3397" y="10506"/>
                    <a:pt x="3525" y="10564"/>
                  </a:cubicBezTo>
                  <a:cubicBezTo>
                    <a:pt x="3858" y="10715"/>
                    <a:pt x="4210" y="10776"/>
                    <a:pt x="4572" y="10776"/>
                  </a:cubicBezTo>
                  <a:cubicBezTo>
                    <a:pt x="4605" y="10776"/>
                    <a:pt x="4637" y="10776"/>
                    <a:pt x="4669" y="10775"/>
                  </a:cubicBezTo>
                  <a:cubicBezTo>
                    <a:pt x="4891" y="10751"/>
                    <a:pt x="5113" y="10728"/>
                    <a:pt x="5335" y="10681"/>
                  </a:cubicBezTo>
                  <a:cubicBezTo>
                    <a:pt x="5673" y="10635"/>
                    <a:pt x="5953" y="10366"/>
                    <a:pt x="5988" y="10028"/>
                  </a:cubicBezTo>
                  <a:cubicBezTo>
                    <a:pt x="6070" y="9666"/>
                    <a:pt x="6093" y="9304"/>
                    <a:pt x="6070" y="8930"/>
                  </a:cubicBezTo>
                  <a:cubicBezTo>
                    <a:pt x="6058" y="8580"/>
                    <a:pt x="6000" y="8230"/>
                    <a:pt x="5883" y="7891"/>
                  </a:cubicBezTo>
                  <a:cubicBezTo>
                    <a:pt x="5743" y="7460"/>
                    <a:pt x="5522" y="7051"/>
                    <a:pt x="5253" y="6689"/>
                  </a:cubicBezTo>
                  <a:cubicBezTo>
                    <a:pt x="5031" y="6386"/>
                    <a:pt x="4774" y="6094"/>
                    <a:pt x="4483" y="5849"/>
                  </a:cubicBezTo>
                  <a:cubicBezTo>
                    <a:pt x="4086" y="5545"/>
                    <a:pt x="3724" y="5183"/>
                    <a:pt x="3420" y="4786"/>
                  </a:cubicBezTo>
                  <a:cubicBezTo>
                    <a:pt x="3199" y="4495"/>
                    <a:pt x="3000" y="4191"/>
                    <a:pt x="2825" y="3876"/>
                  </a:cubicBezTo>
                  <a:cubicBezTo>
                    <a:pt x="2650" y="3537"/>
                    <a:pt x="2533" y="3176"/>
                    <a:pt x="2487" y="2802"/>
                  </a:cubicBezTo>
                  <a:cubicBezTo>
                    <a:pt x="2440" y="2405"/>
                    <a:pt x="2393" y="2008"/>
                    <a:pt x="2370" y="1611"/>
                  </a:cubicBezTo>
                  <a:cubicBezTo>
                    <a:pt x="2347" y="1320"/>
                    <a:pt x="2382" y="1039"/>
                    <a:pt x="2382" y="748"/>
                  </a:cubicBezTo>
                  <a:cubicBezTo>
                    <a:pt x="2370" y="503"/>
                    <a:pt x="2347" y="257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530400" y="4245300"/>
              <a:ext cx="141250" cy="263000"/>
            </a:xfrm>
            <a:custGeom>
              <a:avLst/>
              <a:gdLst/>
              <a:ahLst/>
              <a:cxnLst/>
              <a:rect l="l" t="t" r="r" b="b"/>
              <a:pathLst>
                <a:path w="5650" h="10520" extrusionOk="0">
                  <a:moveTo>
                    <a:pt x="913" y="1"/>
                  </a:moveTo>
                  <a:cubicBezTo>
                    <a:pt x="783" y="1"/>
                    <a:pt x="654" y="9"/>
                    <a:pt x="525" y="25"/>
                  </a:cubicBezTo>
                  <a:cubicBezTo>
                    <a:pt x="339" y="49"/>
                    <a:pt x="152" y="107"/>
                    <a:pt x="105" y="317"/>
                  </a:cubicBezTo>
                  <a:cubicBezTo>
                    <a:pt x="47" y="562"/>
                    <a:pt x="24" y="807"/>
                    <a:pt x="12" y="1053"/>
                  </a:cubicBezTo>
                  <a:cubicBezTo>
                    <a:pt x="0" y="1286"/>
                    <a:pt x="12" y="1531"/>
                    <a:pt x="35" y="1765"/>
                  </a:cubicBezTo>
                  <a:cubicBezTo>
                    <a:pt x="70" y="2103"/>
                    <a:pt x="117" y="2430"/>
                    <a:pt x="175" y="2768"/>
                  </a:cubicBezTo>
                  <a:cubicBezTo>
                    <a:pt x="210" y="2955"/>
                    <a:pt x="269" y="3130"/>
                    <a:pt x="315" y="3317"/>
                  </a:cubicBezTo>
                  <a:cubicBezTo>
                    <a:pt x="409" y="3691"/>
                    <a:pt x="561" y="4052"/>
                    <a:pt x="771" y="4379"/>
                  </a:cubicBezTo>
                  <a:cubicBezTo>
                    <a:pt x="899" y="4601"/>
                    <a:pt x="1062" y="4800"/>
                    <a:pt x="1203" y="5010"/>
                  </a:cubicBezTo>
                  <a:cubicBezTo>
                    <a:pt x="1448" y="5336"/>
                    <a:pt x="1751" y="5640"/>
                    <a:pt x="2078" y="5885"/>
                  </a:cubicBezTo>
                  <a:cubicBezTo>
                    <a:pt x="2230" y="6014"/>
                    <a:pt x="2416" y="6095"/>
                    <a:pt x="2557" y="6224"/>
                  </a:cubicBezTo>
                  <a:cubicBezTo>
                    <a:pt x="2825" y="6445"/>
                    <a:pt x="3058" y="6702"/>
                    <a:pt x="3257" y="6994"/>
                  </a:cubicBezTo>
                  <a:cubicBezTo>
                    <a:pt x="3420" y="7251"/>
                    <a:pt x="3549" y="7543"/>
                    <a:pt x="3630" y="7834"/>
                  </a:cubicBezTo>
                  <a:cubicBezTo>
                    <a:pt x="3747" y="8231"/>
                    <a:pt x="3794" y="8628"/>
                    <a:pt x="3782" y="9025"/>
                  </a:cubicBezTo>
                  <a:cubicBezTo>
                    <a:pt x="3771" y="9329"/>
                    <a:pt x="3771" y="9632"/>
                    <a:pt x="3771" y="9936"/>
                  </a:cubicBezTo>
                  <a:lnTo>
                    <a:pt x="3771" y="10484"/>
                  </a:lnTo>
                  <a:lnTo>
                    <a:pt x="3817" y="10519"/>
                  </a:lnTo>
                  <a:cubicBezTo>
                    <a:pt x="3969" y="10391"/>
                    <a:pt x="4132" y="10286"/>
                    <a:pt x="4284" y="10157"/>
                  </a:cubicBezTo>
                  <a:cubicBezTo>
                    <a:pt x="4704" y="9819"/>
                    <a:pt x="5020" y="9375"/>
                    <a:pt x="5218" y="8885"/>
                  </a:cubicBezTo>
                  <a:cubicBezTo>
                    <a:pt x="5358" y="8547"/>
                    <a:pt x="5463" y="8196"/>
                    <a:pt x="5510" y="7834"/>
                  </a:cubicBezTo>
                  <a:cubicBezTo>
                    <a:pt x="5545" y="7601"/>
                    <a:pt x="5568" y="7368"/>
                    <a:pt x="5591" y="7134"/>
                  </a:cubicBezTo>
                  <a:cubicBezTo>
                    <a:pt x="5615" y="6842"/>
                    <a:pt x="5650" y="6550"/>
                    <a:pt x="5650" y="6259"/>
                  </a:cubicBezTo>
                  <a:cubicBezTo>
                    <a:pt x="5650" y="6037"/>
                    <a:pt x="5638" y="5827"/>
                    <a:pt x="5603" y="5605"/>
                  </a:cubicBezTo>
                  <a:cubicBezTo>
                    <a:pt x="5591" y="5336"/>
                    <a:pt x="5545" y="5068"/>
                    <a:pt x="5498" y="4800"/>
                  </a:cubicBezTo>
                  <a:cubicBezTo>
                    <a:pt x="5405" y="4426"/>
                    <a:pt x="5276" y="4064"/>
                    <a:pt x="5160" y="3714"/>
                  </a:cubicBezTo>
                  <a:cubicBezTo>
                    <a:pt x="4949" y="3142"/>
                    <a:pt x="4658" y="2617"/>
                    <a:pt x="4284" y="2150"/>
                  </a:cubicBezTo>
                  <a:cubicBezTo>
                    <a:pt x="3969" y="1753"/>
                    <a:pt x="3630" y="1368"/>
                    <a:pt x="3280" y="1018"/>
                  </a:cubicBezTo>
                  <a:cubicBezTo>
                    <a:pt x="3105" y="842"/>
                    <a:pt x="2907" y="691"/>
                    <a:pt x="2697" y="551"/>
                  </a:cubicBezTo>
                  <a:cubicBezTo>
                    <a:pt x="2451" y="364"/>
                    <a:pt x="2183" y="235"/>
                    <a:pt x="1891" y="154"/>
                  </a:cubicBezTo>
                  <a:cubicBezTo>
                    <a:pt x="1573" y="53"/>
                    <a:pt x="124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132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 flipH="1">
            <a:off x="14" y="32999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552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 hasCustomPrompt="1"/>
          </p:nvPr>
        </p:nvSpPr>
        <p:spPr>
          <a:xfrm>
            <a:off x="1149767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3" hasCustomPrompt="1"/>
          </p:nvPr>
        </p:nvSpPr>
        <p:spPr>
          <a:xfrm>
            <a:off x="1149767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4" hasCustomPrompt="1"/>
          </p:nvPr>
        </p:nvSpPr>
        <p:spPr>
          <a:xfrm>
            <a:off x="4748800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5" hasCustomPrompt="1"/>
          </p:nvPr>
        </p:nvSpPr>
        <p:spPr>
          <a:xfrm>
            <a:off x="4748800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6" hasCustomPrompt="1"/>
          </p:nvPr>
        </p:nvSpPr>
        <p:spPr>
          <a:xfrm>
            <a:off x="8347833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7" hasCustomPrompt="1"/>
          </p:nvPr>
        </p:nvSpPr>
        <p:spPr>
          <a:xfrm>
            <a:off x="8347833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149767" y="2645967"/>
            <a:ext cx="27144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8"/>
          </p:nvPr>
        </p:nvSpPr>
        <p:spPr>
          <a:xfrm>
            <a:off x="4748800" y="2645967"/>
            <a:ext cx="27144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9"/>
          </p:nvPr>
        </p:nvSpPr>
        <p:spPr>
          <a:xfrm>
            <a:off x="8347833" y="2645967"/>
            <a:ext cx="26944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3"/>
          </p:nvPr>
        </p:nvSpPr>
        <p:spPr>
          <a:xfrm>
            <a:off x="1149767" y="4557267"/>
            <a:ext cx="27144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4"/>
          </p:nvPr>
        </p:nvSpPr>
        <p:spPr>
          <a:xfrm>
            <a:off x="4761200" y="4557267"/>
            <a:ext cx="26896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5"/>
          </p:nvPr>
        </p:nvSpPr>
        <p:spPr>
          <a:xfrm>
            <a:off x="8347833" y="4557267"/>
            <a:ext cx="26944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0800000">
            <a:off x="398314" y="3357433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5"/>
          <p:cNvSpPr/>
          <p:nvPr/>
        </p:nvSpPr>
        <p:spPr>
          <a:xfrm rot="10800000" flipH="1">
            <a:off x="1" y="5949162"/>
            <a:ext cx="3239569" cy="908905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4" name="Google Shape;84;p15"/>
          <p:cNvGrpSpPr/>
          <p:nvPr/>
        </p:nvGrpSpPr>
        <p:grpSpPr>
          <a:xfrm>
            <a:off x="1612600" y="6091068"/>
            <a:ext cx="626067" cy="499433"/>
            <a:chOff x="1101425" y="4597125"/>
            <a:chExt cx="469550" cy="374575"/>
          </a:xfrm>
        </p:grpSpPr>
        <p:sp>
          <p:nvSpPr>
            <p:cNvPr id="85" name="Google Shape;85;p15"/>
            <p:cNvSpPr/>
            <p:nvPr/>
          </p:nvSpPr>
          <p:spPr>
            <a:xfrm>
              <a:off x="1101425" y="4597125"/>
              <a:ext cx="438050" cy="283250"/>
            </a:xfrm>
            <a:custGeom>
              <a:avLst/>
              <a:gdLst/>
              <a:ahLst/>
              <a:cxnLst/>
              <a:rect l="l" t="t" r="r" b="b"/>
              <a:pathLst>
                <a:path w="17522" h="11330" extrusionOk="0">
                  <a:moveTo>
                    <a:pt x="12099" y="0"/>
                  </a:moveTo>
                  <a:cubicBezTo>
                    <a:pt x="11486" y="0"/>
                    <a:pt x="10870" y="51"/>
                    <a:pt x="10261" y="146"/>
                  </a:cubicBezTo>
                  <a:cubicBezTo>
                    <a:pt x="9607" y="228"/>
                    <a:pt x="8965" y="357"/>
                    <a:pt x="8335" y="532"/>
                  </a:cubicBezTo>
                  <a:cubicBezTo>
                    <a:pt x="7086" y="870"/>
                    <a:pt x="5895" y="1407"/>
                    <a:pt x="4809" y="2119"/>
                  </a:cubicBezTo>
                  <a:cubicBezTo>
                    <a:pt x="3467" y="2971"/>
                    <a:pt x="2276" y="4057"/>
                    <a:pt x="1308" y="5318"/>
                  </a:cubicBezTo>
                  <a:cubicBezTo>
                    <a:pt x="432" y="6438"/>
                    <a:pt x="0" y="7699"/>
                    <a:pt x="199" y="9135"/>
                  </a:cubicBezTo>
                  <a:cubicBezTo>
                    <a:pt x="257" y="9660"/>
                    <a:pt x="409" y="10162"/>
                    <a:pt x="654" y="10640"/>
                  </a:cubicBezTo>
                  <a:cubicBezTo>
                    <a:pt x="829" y="11014"/>
                    <a:pt x="1121" y="11271"/>
                    <a:pt x="1553" y="11306"/>
                  </a:cubicBezTo>
                  <a:cubicBezTo>
                    <a:pt x="1833" y="11329"/>
                    <a:pt x="2101" y="11329"/>
                    <a:pt x="2381" y="11329"/>
                  </a:cubicBezTo>
                  <a:cubicBezTo>
                    <a:pt x="3140" y="11317"/>
                    <a:pt x="3899" y="11177"/>
                    <a:pt x="4623" y="10909"/>
                  </a:cubicBezTo>
                  <a:cubicBezTo>
                    <a:pt x="6269" y="10325"/>
                    <a:pt x="7447" y="9193"/>
                    <a:pt x="8405" y="7769"/>
                  </a:cubicBezTo>
                  <a:cubicBezTo>
                    <a:pt x="8813" y="7162"/>
                    <a:pt x="9257" y="6578"/>
                    <a:pt x="9747" y="6018"/>
                  </a:cubicBezTo>
                  <a:cubicBezTo>
                    <a:pt x="10459" y="5224"/>
                    <a:pt x="11346" y="4594"/>
                    <a:pt x="12338" y="4174"/>
                  </a:cubicBezTo>
                  <a:cubicBezTo>
                    <a:pt x="12969" y="3893"/>
                    <a:pt x="13634" y="3707"/>
                    <a:pt x="14323" y="3602"/>
                  </a:cubicBezTo>
                  <a:cubicBezTo>
                    <a:pt x="15011" y="3497"/>
                    <a:pt x="15712" y="3415"/>
                    <a:pt x="16412" y="3310"/>
                  </a:cubicBezTo>
                  <a:cubicBezTo>
                    <a:pt x="16774" y="3275"/>
                    <a:pt x="17124" y="3193"/>
                    <a:pt x="17521" y="3123"/>
                  </a:cubicBezTo>
                  <a:cubicBezTo>
                    <a:pt x="17439" y="2983"/>
                    <a:pt x="17369" y="2866"/>
                    <a:pt x="17311" y="2761"/>
                  </a:cubicBezTo>
                  <a:cubicBezTo>
                    <a:pt x="16307" y="964"/>
                    <a:pt x="14743" y="100"/>
                    <a:pt x="12724" y="18"/>
                  </a:cubicBezTo>
                  <a:cubicBezTo>
                    <a:pt x="12516" y="6"/>
                    <a:pt x="12308" y="0"/>
                    <a:pt x="1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48975" y="4706625"/>
              <a:ext cx="422000" cy="265075"/>
            </a:xfrm>
            <a:custGeom>
              <a:avLst/>
              <a:gdLst/>
              <a:ahLst/>
              <a:cxnLst/>
              <a:rect l="l" t="t" r="r" b="b"/>
              <a:pathLst>
                <a:path w="16880" h="10603" extrusionOk="0">
                  <a:moveTo>
                    <a:pt x="15934" y="0"/>
                  </a:moveTo>
                  <a:cubicBezTo>
                    <a:pt x="15911" y="0"/>
                    <a:pt x="15888" y="1"/>
                    <a:pt x="15864" y="4"/>
                  </a:cubicBezTo>
                  <a:cubicBezTo>
                    <a:pt x="15339" y="15"/>
                    <a:pt x="14825" y="62"/>
                    <a:pt x="14312" y="132"/>
                  </a:cubicBezTo>
                  <a:cubicBezTo>
                    <a:pt x="13214" y="296"/>
                    <a:pt x="12141" y="611"/>
                    <a:pt x="11113" y="1054"/>
                  </a:cubicBezTo>
                  <a:cubicBezTo>
                    <a:pt x="10308" y="1428"/>
                    <a:pt x="9561" y="1918"/>
                    <a:pt x="8896" y="2525"/>
                  </a:cubicBezTo>
                  <a:cubicBezTo>
                    <a:pt x="8102" y="3260"/>
                    <a:pt x="7448" y="4148"/>
                    <a:pt x="6970" y="5116"/>
                  </a:cubicBezTo>
                  <a:cubicBezTo>
                    <a:pt x="6573" y="5863"/>
                    <a:pt x="6001" y="6517"/>
                    <a:pt x="5300" y="6996"/>
                  </a:cubicBezTo>
                  <a:cubicBezTo>
                    <a:pt x="4308" y="7661"/>
                    <a:pt x="3188" y="7918"/>
                    <a:pt x="2020" y="8035"/>
                  </a:cubicBezTo>
                  <a:cubicBezTo>
                    <a:pt x="1460" y="8093"/>
                    <a:pt x="900" y="8163"/>
                    <a:pt x="339" y="8233"/>
                  </a:cubicBezTo>
                  <a:cubicBezTo>
                    <a:pt x="246" y="8245"/>
                    <a:pt x="141" y="8256"/>
                    <a:pt x="48" y="8280"/>
                  </a:cubicBezTo>
                  <a:lnTo>
                    <a:pt x="1" y="8361"/>
                  </a:lnTo>
                  <a:cubicBezTo>
                    <a:pt x="409" y="8723"/>
                    <a:pt x="783" y="9108"/>
                    <a:pt x="1203" y="9435"/>
                  </a:cubicBezTo>
                  <a:cubicBezTo>
                    <a:pt x="2160" y="10182"/>
                    <a:pt x="3281" y="10498"/>
                    <a:pt x="4460" y="10568"/>
                  </a:cubicBezTo>
                  <a:cubicBezTo>
                    <a:pt x="4814" y="10591"/>
                    <a:pt x="5167" y="10603"/>
                    <a:pt x="5519" y="10603"/>
                  </a:cubicBezTo>
                  <a:cubicBezTo>
                    <a:pt x="6222" y="10603"/>
                    <a:pt x="6923" y="10556"/>
                    <a:pt x="7623" y="10463"/>
                  </a:cubicBezTo>
                  <a:cubicBezTo>
                    <a:pt x="8569" y="10322"/>
                    <a:pt x="9491" y="10066"/>
                    <a:pt x="10366" y="9715"/>
                  </a:cubicBezTo>
                  <a:cubicBezTo>
                    <a:pt x="11160" y="9389"/>
                    <a:pt x="11907" y="8980"/>
                    <a:pt x="12608" y="8478"/>
                  </a:cubicBezTo>
                  <a:cubicBezTo>
                    <a:pt x="13460" y="7871"/>
                    <a:pt x="14242" y="7147"/>
                    <a:pt x="14930" y="6342"/>
                  </a:cubicBezTo>
                  <a:cubicBezTo>
                    <a:pt x="15409" y="5758"/>
                    <a:pt x="15899" y="5163"/>
                    <a:pt x="16238" y="4474"/>
                  </a:cubicBezTo>
                  <a:cubicBezTo>
                    <a:pt x="16541" y="3879"/>
                    <a:pt x="16728" y="3237"/>
                    <a:pt x="16798" y="2572"/>
                  </a:cubicBezTo>
                  <a:cubicBezTo>
                    <a:pt x="16880" y="1871"/>
                    <a:pt x="16821" y="1183"/>
                    <a:pt x="16611" y="517"/>
                  </a:cubicBezTo>
                  <a:cubicBezTo>
                    <a:pt x="16524" y="213"/>
                    <a:pt x="16246" y="0"/>
                    <a:pt x="1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578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4956167" y="1972133"/>
            <a:ext cx="3358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956167" y="510133"/>
            <a:ext cx="3358400" cy="1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4" y="-1016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564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1055333" y="2581467"/>
            <a:ext cx="30744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2"/>
          </p:nvPr>
        </p:nvSpPr>
        <p:spPr>
          <a:xfrm>
            <a:off x="1055333" y="3450800"/>
            <a:ext cx="3074400" cy="1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3"/>
          </p:nvPr>
        </p:nvSpPr>
        <p:spPr>
          <a:xfrm>
            <a:off x="4560800" y="3450800"/>
            <a:ext cx="3072400" cy="1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8064267" y="3450800"/>
            <a:ext cx="3072400" cy="1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5"/>
          </p:nvPr>
        </p:nvSpPr>
        <p:spPr>
          <a:xfrm>
            <a:off x="4560800" y="2581467"/>
            <a:ext cx="30724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6"/>
          </p:nvPr>
        </p:nvSpPr>
        <p:spPr>
          <a:xfrm>
            <a:off x="8064267" y="2581467"/>
            <a:ext cx="30724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10800000">
            <a:off x="398314" y="3357433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52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rot="10800000" flipH="1">
            <a:off x="14" y="32999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3011271" y="2208500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2"/>
          </p:nvPr>
        </p:nvSpPr>
        <p:spPr>
          <a:xfrm>
            <a:off x="3011271" y="3834767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3"/>
          </p:nvPr>
        </p:nvSpPr>
        <p:spPr>
          <a:xfrm>
            <a:off x="3011271" y="5461033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4"/>
          </p:nvPr>
        </p:nvSpPr>
        <p:spPr>
          <a:xfrm>
            <a:off x="3011271" y="1513367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5"/>
          </p:nvPr>
        </p:nvSpPr>
        <p:spPr>
          <a:xfrm>
            <a:off x="3011271" y="3139640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6"/>
          </p:nvPr>
        </p:nvSpPr>
        <p:spPr>
          <a:xfrm>
            <a:off x="3011271" y="4765913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11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390000" y="1741967"/>
            <a:ext cx="4050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1390000" y="2443167"/>
            <a:ext cx="4050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6766400" y="2443167"/>
            <a:ext cx="4035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1390000" y="4774267"/>
            <a:ext cx="4050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6766400" y="4774267"/>
            <a:ext cx="4035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1390000" y="4073067"/>
            <a:ext cx="4050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6766400" y="1741967"/>
            <a:ext cx="40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8"/>
          </p:nvPr>
        </p:nvSpPr>
        <p:spPr>
          <a:xfrm>
            <a:off x="6766400" y="4073067"/>
            <a:ext cx="4035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10800000" flipH="1">
            <a:off x="14" y="33827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9"/>
          <p:cNvSpPr/>
          <p:nvPr/>
        </p:nvSpPr>
        <p:spPr>
          <a:xfrm rot="10800000">
            <a:off x="8938265" y="6067803"/>
            <a:ext cx="3239569" cy="79026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" name="Google Shape;121;p19"/>
          <p:cNvGrpSpPr/>
          <p:nvPr/>
        </p:nvGrpSpPr>
        <p:grpSpPr>
          <a:xfrm flipH="1">
            <a:off x="10548775" y="6192668"/>
            <a:ext cx="626067" cy="499433"/>
            <a:chOff x="1101425" y="4597125"/>
            <a:chExt cx="469550" cy="374575"/>
          </a:xfrm>
        </p:grpSpPr>
        <p:sp>
          <p:nvSpPr>
            <p:cNvPr id="122" name="Google Shape;122;p19"/>
            <p:cNvSpPr/>
            <p:nvPr/>
          </p:nvSpPr>
          <p:spPr>
            <a:xfrm>
              <a:off x="1101425" y="4597125"/>
              <a:ext cx="438050" cy="283250"/>
            </a:xfrm>
            <a:custGeom>
              <a:avLst/>
              <a:gdLst/>
              <a:ahLst/>
              <a:cxnLst/>
              <a:rect l="l" t="t" r="r" b="b"/>
              <a:pathLst>
                <a:path w="17522" h="11330" extrusionOk="0">
                  <a:moveTo>
                    <a:pt x="12099" y="0"/>
                  </a:moveTo>
                  <a:cubicBezTo>
                    <a:pt x="11486" y="0"/>
                    <a:pt x="10870" y="51"/>
                    <a:pt x="10261" y="146"/>
                  </a:cubicBezTo>
                  <a:cubicBezTo>
                    <a:pt x="9607" y="228"/>
                    <a:pt x="8965" y="357"/>
                    <a:pt x="8335" y="532"/>
                  </a:cubicBezTo>
                  <a:cubicBezTo>
                    <a:pt x="7086" y="870"/>
                    <a:pt x="5895" y="1407"/>
                    <a:pt x="4809" y="2119"/>
                  </a:cubicBezTo>
                  <a:cubicBezTo>
                    <a:pt x="3467" y="2971"/>
                    <a:pt x="2276" y="4057"/>
                    <a:pt x="1308" y="5318"/>
                  </a:cubicBezTo>
                  <a:cubicBezTo>
                    <a:pt x="432" y="6438"/>
                    <a:pt x="0" y="7699"/>
                    <a:pt x="199" y="9135"/>
                  </a:cubicBezTo>
                  <a:cubicBezTo>
                    <a:pt x="257" y="9660"/>
                    <a:pt x="409" y="10162"/>
                    <a:pt x="654" y="10640"/>
                  </a:cubicBezTo>
                  <a:cubicBezTo>
                    <a:pt x="829" y="11014"/>
                    <a:pt x="1121" y="11271"/>
                    <a:pt x="1553" y="11306"/>
                  </a:cubicBezTo>
                  <a:cubicBezTo>
                    <a:pt x="1833" y="11329"/>
                    <a:pt x="2101" y="11329"/>
                    <a:pt x="2381" y="11329"/>
                  </a:cubicBezTo>
                  <a:cubicBezTo>
                    <a:pt x="3140" y="11317"/>
                    <a:pt x="3899" y="11177"/>
                    <a:pt x="4623" y="10909"/>
                  </a:cubicBezTo>
                  <a:cubicBezTo>
                    <a:pt x="6269" y="10325"/>
                    <a:pt x="7447" y="9193"/>
                    <a:pt x="8405" y="7769"/>
                  </a:cubicBezTo>
                  <a:cubicBezTo>
                    <a:pt x="8813" y="7162"/>
                    <a:pt x="9257" y="6578"/>
                    <a:pt x="9747" y="6018"/>
                  </a:cubicBezTo>
                  <a:cubicBezTo>
                    <a:pt x="10459" y="5224"/>
                    <a:pt x="11346" y="4594"/>
                    <a:pt x="12338" y="4174"/>
                  </a:cubicBezTo>
                  <a:cubicBezTo>
                    <a:pt x="12969" y="3893"/>
                    <a:pt x="13634" y="3707"/>
                    <a:pt x="14323" y="3602"/>
                  </a:cubicBezTo>
                  <a:cubicBezTo>
                    <a:pt x="15011" y="3497"/>
                    <a:pt x="15712" y="3415"/>
                    <a:pt x="16412" y="3310"/>
                  </a:cubicBezTo>
                  <a:cubicBezTo>
                    <a:pt x="16774" y="3275"/>
                    <a:pt x="17124" y="3193"/>
                    <a:pt x="17521" y="3123"/>
                  </a:cubicBezTo>
                  <a:cubicBezTo>
                    <a:pt x="17439" y="2983"/>
                    <a:pt x="17369" y="2866"/>
                    <a:pt x="17311" y="2761"/>
                  </a:cubicBezTo>
                  <a:cubicBezTo>
                    <a:pt x="16307" y="964"/>
                    <a:pt x="14743" y="100"/>
                    <a:pt x="12724" y="18"/>
                  </a:cubicBezTo>
                  <a:cubicBezTo>
                    <a:pt x="12516" y="6"/>
                    <a:pt x="12308" y="0"/>
                    <a:pt x="1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148975" y="4706625"/>
              <a:ext cx="422000" cy="265075"/>
            </a:xfrm>
            <a:custGeom>
              <a:avLst/>
              <a:gdLst/>
              <a:ahLst/>
              <a:cxnLst/>
              <a:rect l="l" t="t" r="r" b="b"/>
              <a:pathLst>
                <a:path w="16880" h="10603" extrusionOk="0">
                  <a:moveTo>
                    <a:pt x="15934" y="0"/>
                  </a:moveTo>
                  <a:cubicBezTo>
                    <a:pt x="15911" y="0"/>
                    <a:pt x="15888" y="1"/>
                    <a:pt x="15864" y="4"/>
                  </a:cubicBezTo>
                  <a:cubicBezTo>
                    <a:pt x="15339" y="15"/>
                    <a:pt x="14825" y="62"/>
                    <a:pt x="14312" y="132"/>
                  </a:cubicBezTo>
                  <a:cubicBezTo>
                    <a:pt x="13214" y="296"/>
                    <a:pt x="12141" y="611"/>
                    <a:pt x="11113" y="1054"/>
                  </a:cubicBezTo>
                  <a:cubicBezTo>
                    <a:pt x="10308" y="1428"/>
                    <a:pt x="9561" y="1918"/>
                    <a:pt x="8896" y="2525"/>
                  </a:cubicBezTo>
                  <a:cubicBezTo>
                    <a:pt x="8102" y="3260"/>
                    <a:pt x="7448" y="4148"/>
                    <a:pt x="6970" y="5116"/>
                  </a:cubicBezTo>
                  <a:cubicBezTo>
                    <a:pt x="6573" y="5863"/>
                    <a:pt x="6001" y="6517"/>
                    <a:pt x="5300" y="6996"/>
                  </a:cubicBezTo>
                  <a:cubicBezTo>
                    <a:pt x="4308" y="7661"/>
                    <a:pt x="3188" y="7918"/>
                    <a:pt x="2020" y="8035"/>
                  </a:cubicBezTo>
                  <a:cubicBezTo>
                    <a:pt x="1460" y="8093"/>
                    <a:pt x="900" y="8163"/>
                    <a:pt x="339" y="8233"/>
                  </a:cubicBezTo>
                  <a:cubicBezTo>
                    <a:pt x="246" y="8245"/>
                    <a:pt x="141" y="8256"/>
                    <a:pt x="48" y="8280"/>
                  </a:cubicBezTo>
                  <a:lnTo>
                    <a:pt x="1" y="8361"/>
                  </a:lnTo>
                  <a:cubicBezTo>
                    <a:pt x="409" y="8723"/>
                    <a:pt x="783" y="9108"/>
                    <a:pt x="1203" y="9435"/>
                  </a:cubicBezTo>
                  <a:cubicBezTo>
                    <a:pt x="2160" y="10182"/>
                    <a:pt x="3281" y="10498"/>
                    <a:pt x="4460" y="10568"/>
                  </a:cubicBezTo>
                  <a:cubicBezTo>
                    <a:pt x="4814" y="10591"/>
                    <a:pt x="5167" y="10603"/>
                    <a:pt x="5519" y="10603"/>
                  </a:cubicBezTo>
                  <a:cubicBezTo>
                    <a:pt x="6222" y="10603"/>
                    <a:pt x="6923" y="10556"/>
                    <a:pt x="7623" y="10463"/>
                  </a:cubicBezTo>
                  <a:cubicBezTo>
                    <a:pt x="8569" y="10322"/>
                    <a:pt x="9491" y="10066"/>
                    <a:pt x="10366" y="9715"/>
                  </a:cubicBezTo>
                  <a:cubicBezTo>
                    <a:pt x="11160" y="9389"/>
                    <a:pt x="11907" y="8980"/>
                    <a:pt x="12608" y="8478"/>
                  </a:cubicBezTo>
                  <a:cubicBezTo>
                    <a:pt x="13460" y="7871"/>
                    <a:pt x="14242" y="7147"/>
                    <a:pt x="14930" y="6342"/>
                  </a:cubicBezTo>
                  <a:cubicBezTo>
                    <a:pt x="15409" y="5758"/>
                    <a:pt x="15899" y="5163"/>
                    <a:pt x="16238" y="4474"/>
                  </a:cubicBezTo>
                  <a:cubicBezTo>
                    <a:pt x="16541" y="3879"/>
                    <a:pt x="16728" y="3237"/>
                    <a:pt x="16798" y="2572"/>
                  </a:cubicBezTo>
                  <a:cubicBezTo>
                    <a:pt x="16880" y="1871"/>
                    <a:pt x="16821" y="1183"/>
                    <a:pt x="16611" y="517"/>
                  </a:cubicBezTo>
                  <a:cubicBezTo>
                    <a:pt x="16524" y="213"/>
                    <a:pt x="16246" y="0"/>
                    <a:pt x="1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7341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1042780" y="2415351"/>
            <a:ext cx="3126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529469" y="2415367"/>
            <a:ext cx="31332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3"/>
          </p:nvPr>
        </p:nvSpPr>
        <p:spPr>
          <a:xfrm>
            <a:off x="8022560" y="2415367"/>
            <a:ext cx="31332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4"/>
          </p:nvPr>
        </p:nvSpPr>
        <p:spPr>
          <a:xfrm>
            <a:off x="1042780" y="4683500"/>
            <a:ext cx="3126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5"/>
          </p:nvPr>
        </p:nvSpPr>
        <p:spPr>
          <a:xfrm>
            <a:off x="4532821" y="4683500"/>
            <a:ext cx="31324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6"/>
          </p:nvPr>
        </p:nvSpPr>
        <p:spPr>
          <a:xfrm>
            <a:off x="8026191" y="4683500"/>
            <a:ext cx="3126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7"/>
          </p:nvPr>
        </p:nvSpPr>
        <p:spPr>
          <a:xfrm>
            <a:off x="1036240" y="1702233"/>
            <a:ext cx="3126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8"/>
          </p:nvPr>
        </p:nvSpPr>
        <p:spPr>
          <a:xfrm>
            <a:off x="4532821" y="1702233"/>
            <a:ext cx="3132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9"/>
          </p:nvPr>
        </p:nvSpPr>
        <p:spPr>
          <a:xfrm>
            <a:off x="8022560" y="1702233"/>
            <a:ext cx="313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13"/>
          </p:nvPr>
        </p:nvSpPr>
        <p:spPr>
          <a:xfrm>
            <a:off x="1036676" y="3964367"/>
            <a:ext cx="3126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14"/>
          </p:nvPr>
        </p:nvSpPr>
        <p:spPr>
          <a:xfrm>
            <a:off x="4532821" y="3964367"/>
            <a:ext cx="3132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5"/>
          </p:nvPr>
        </p:nvSpPr>
        <p:spPr>
          <a:xfrm>
            <a:off x="8022943" y="3964367"/>
            <a:ext cx="3132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flipH="1">
            <a:off x="427347" y="-421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8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89200" y="3111107"/>
            <a:ext cx="5813600" cy="1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43600" y="1397200"/>
            <a:ext cx="2304800" cy="17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" y="33827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2166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 rot="10800000">
            <a:off x="398314" y="3357433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/>
          </p:nvPr>
        </p:nvSpPr>
        <p:spPr>
          <a:xfrm>
            <a:off x="3176333" y="713333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1"/>
          </p:nvPr>
        </p:nvSpPr>
        <p:spPr>
          <a:xfrm>
            <a:off x="3176467" y="2267200"/>
            <a:ext cx="583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176433" y="4751267"/>
            <a:ext cx="583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1333" u="sng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u="sng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</a:t>
            </a:r>
            <a:r>
              <a:rPr lang="en" sz="1333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and includes icons by </a:t>
            </a:r>
            <a:r>
              <a:rPr lang="en" sz="1333" u="sng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and infographics &amp; images by </a:t>
            </a:r>
            <a:r>
              <a:rPr lang="en" sz="1333" u="sng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u="sng">
              <a:solidFill>
                <a:schemeClr val="dk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7716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 rot="10800000">
            <a:off x="398314" y="3357433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2"/>
          <p:cNvSpPr/>
          <p:nvPr/>
        </p:nvSpPr>
        <p:spPr>
          <a:xfrm>
            <a:off x="9360399" y="5452734"/>
            <a:ext cx="2831652" cy="1405292"/>
          </a:xfrm>
          <a:custGeom>
            <a:avLst/>
            <a:gdLst/>
            <a:ahLst/>
            <a:cxnLst/>
            <a:rect l="l" t="t" r="r" b="b"/>
            <a:pathLst>
              <a:path w="83064" h="41223" extrusionOk="0">
                <a:moveTo>
                  <a:pt x="1958" y="1"/>
                </a:moveTo>
                <a:cubicBezTo>
                  <a:pt x="1411" y="1"/>
                  <a:pt x="865" y="223"/>
                  <a:pt x="467" y="671"/>
                </a:cubicBezTo>
                <a:cubicBezTo>
                  <a:pt x="23" y="1185"/>
                  <a:pt x="0" y="1780"/>
                  <a:pt x="58" y="2387"/>
                </a:cubicBezTo>
                <a:cubicBezTo>
                  <a:pt x="175" y="3391"/>
                  <a:pt x="665" y="4255"/>
                  <a:pt x="1191" y="5095"/>
                </a:cubicBezTo>
                <a:cubicBezTo>
                  <a:pt x="2533" y="7197"/>
                  <a:pt x="4121" y="9146"/>
                  <a:pt x="5906" y="10897"/>
                </a:cubicBezTo>
                <a:cubicBezTo>
                  <a:pt x="6840" y="11819"/>
                  <a:pt x="7832" y="12683"/>
                  <a:pt x="8825" y="13547"/>
                </a:cubicBezTo>
                <a:cubicBezTo>
                  <a:pt x="10821" y="15227"/>
                  <a:pt x="12933" y="16780"/>
                  <a:pt x="15140" y="18181"/>
                </a:cubicBezTo>
                <a:cubicBezTo>
                  <a:pt x="17719" y="19838"/>
                  <a:pt x="20451" y="21216"/>
                  <a:pt x="23171" y="22605"/>
                </a:cubicBezTo>
                <a:cubicBezTo>
                  <a:pt x="24968" y="23538"/>
                  <a:pt x="26766" y="24461"/>
                  <a:pt x="28540" y="25429"/>
                </a:cubicBezTo>
                <a:cubicBezTo>
                  <a:pt x="29112" y="25745"/>
                  <a:pt x="29602" y="26176"/>
                  <a:pt x="30081" y="26620"/>
                </a:cubicBezTo>
                <a:cubicBezTo>
                  <a:pt x="30221" y="26783"/>
                  <a:pt x="30268" y="27017"/>
                  <a:pt x="30209" y="27227"/>
                </a:cubicBezTo>
                <a:cubicBezTo>
                  <a:pt x="30127" y="27402"/>
                  <a:pt x="29859" y="27542"/>
                  <a:pt x="29649" y="27589"/>
                </a:cubicBezTo>
                <a:cubicBezTo>
                  <a:pt x="29582" y="27596"/>
                  <a:pt x="29514" y="27600"/>
                  <a:pt x="29445" y="27600"/>
                </a:cubicBezTo>
                <a:cubicBezTo>
                  <a:pt x="29287" y="27600"/>
                  <a:pt x="29127" y="27579"/>
                  <a:pt x="28972" y="27531"/>
                </a:cubicBezTo>
                <a:cubicBezTo>
                  <a:pt x="28575" y="27437"/>
                  <a:pt x="28190" y="27297"/>
                  <a:pt x="27793" y="27204"/>
                </a:cubicBezTo>
                <a:cubicBezTo>
                  <a:pt x="27428" y="27131"/>
                  <a:pt x="27068" y="27029"/>
                  <a:pt x="26695" y="27029"/>
                </a:cubicBezTo>
                <a:cubicBezTo>
                  <a:pt x="26531" y="27029"/>
                  <a:pt x="26364" y="27049"/>
                  <a:pt x="26194" y="27099"/>
                </a:cubicBezTo>
                <a:cubicBezTo>
                  <a:pt x="25598" y="27285"/>
                  <a:pt x="25237" y="27752"/>
                  <a:pt x="25435" y="28336"/>
                </a:cubicBezTo>
                <a:cubicBezTo>
                  <a:pt x="25587" y="28756"/>
                  <a:pt x="25820" y="29141"/>
                  <a:pt x="26124" y="29468"/>
                </a:cubicBezTo>
                <a:cubicBezTo>
                  <a:pt x="27279" y="30659"/>
                  <a:pt x="28703" y="31453"/>
                  <a:pt x="30268" y="31955"/>
                </a:cubicBezTo>
                <a:cubicBezTo>
                  <a:pt x="32240" y="32597"/>
                  <a:pt x="34260" y="33122"/>
                  <a:pt x="36256" y="33717"/>
                </a:cubicBezTo>
                <a:cubicBezTo>
                  <a:pt x="37108" y="33974"/>
                  <a:pt x="37948" y="34277"/>
                  <a:pt x="38684" y="34814"/>
                </a:cubicBezTo>
                <a:cubicBezTo>
                  <a:pt x="39174" y="35188"/>
                  <a:pt x="39197" y="35772"/>
                  <a:pt x="38684" y="36110"/>
                </a:cubicBezTo>
                <a:cubicBezTo>
                  <a:pt x="38322" y="36344"/>
                  <a:pt x="37925" y="36519"/>
                  <a:pt x="37505" y="36624"/>
                </a:cubicBezTo>
                <a:cubicBezTo>
                  <a:pt x="36862" y="36788"/>
                  <a:pt x="36214" y="36848"/>
                  <a:pt x="35560" y="36848"/>
                </a:cubicBezTo>
                <a:cubicBezTo>
                  <a:pt x="35241" y="36848"/>
                  <a:pt x="34920" y="36833"/>
                  <a:pt x="34598" y="36810"/>
                </a:cubicBezTo>
                <a:cubicBezTo>
                  <a:pt x="33081" y="36717"/>
                  <a:pt x="31587" y="36425"/>
                  <a:pt x="30139" y="35947"/>
                </a:cubicBezTo>
                <a:cubicBezTo>
                  <a:pt x="27921" y="35188"/>
                  <a:pt x="25703" y="34406"/>
                  <a:pt x="23521" y="33542"/>
                </a:cubicBezTo>
                <a:cubicBezTo>
                  <a:pt x="21922" y="32912"/>
                  <a:pt x="20381" y="32141"/>
                  <a:pt x="18828" y="31406"/>
                </a:cubicBezTo>
                <a:cubicBezTo>
                  <a:pt x="18268" y="31149"/>
                  <a:pt x="17766" y="30787"/>
                  <a:pt x="17194" y="30589"/>
                </a:cubicBezTo>
                <a:cubicBezTo>
                  <a:pt x="16991" y="30519"/>
                  <a:pt x="16792" y="30485"/>
                  <a:pt x="16606" y="30485"/>
                </a:cubicBezTo>
                <a:cubicBezTo>
                  <a:pt x="15895" y="30485"/>
                  <a:pt x="15362" y="30982"/>
                  <a:pt x="15408" y="31861"/>
                </a:cubicBezTo>
                <a:cubicBezTo>
                  <a:pt x="15420" y="32176"/>
                  <a:pt x="15502" y="32503"/>
                  <a:pt x="15642" y="32795"/>
                </a:cubicBezTo>
                <a:cubicBezTo>
                  <a:pt x="16062" y="33740"/>
                  <a:pt x="16809" y="34429"/>
                  <a:pt x="17673" y="34943"/>
                </a:cubicBezTo>
                <a:cubicBezTo>
                  <a:pt x="18758" y="35608"/>
                  <a:pt x="19890" y="36215"/>
                  <a:pt x="21034" y="36775"/>
                </a:cubicBezTo>
                <a:cubicBezTo>
                  <a:pt x="23439" y="37931"/>
                  <a:pt x="25937" y="38853"/>
                  <a:pt x="28517" y="39530"/>
                </a:cubicBezTo>
                <a:cubicBezTo>
                  <a:pt x="30513" y="40067"/>
                  <a:pt x="32544" y="40487"/>
                  <a:pt x="34563" y="40919"/>
                </a:cubicBezTo>
                <a:cubicBezTo>
                  <a:pt x="35287" y="41094"/>
                  <a:pt x="36034" y="41199"/>
                  <a:pt x="36781" y="41211"/>
                </a:cubicBezTo>
                <a:cubicBezTo>
                  <a:pt x="52072" y="41223"/>
                  <a:pt x="67375" y="41223"/>
                  <a:pt x="82667" y="41223"/>
                </a:cubicBezTo>
                <a:lnTo>
                  <a:pt x="83063" y="41223"/>
                </a:lnTo>
                <a:lnTo>
                  <a:pt x="83063" y="13967"/>
                </a:lnTo>
                <a:cubicBezTo>
                  <a:pt x="81908" y="14200"/>
                  <a:pt x="80799" y="14375"/>
                  <a:pt x="79690" y="14644"/>
                </a:cubicBezTo>
                <a:cubicBezTo>
                  <a:pt x="77846" y="15076"/>
                  <a:pt x="76013" y="15531"/>
                  <a:pt x="74192" y="16033"/>
                </a:cubicBezTo>
                <a:cubicBezTo>
                  <a:pt x="72219" y="16558"/>
                  <a:pt x="70247" y="17130"/>
                  <a:pt x="68286" y="17702"/>
                </a:cubicBezTo>
                <a:cubicBezTo>
                  <a:pt x="66430" y="18251"/>
                  <a:pt x="64585" y="18846"/>
                  <a:pt x="62730" y="19383"/>
                </a:cubicBezTo>
                <a:cubicBezTo>
                  <a:pt x="60920" y="19920"/>
                  <a:pt x="59088" y="20410"/>
                  <a:pt x="57278" y="20924"/>
                </a:cubicBezTo>
                <a:cubicBezTo>
                  <a:pt x="55796" y="21344"/>
                  <a:pt x="54278" y="21577"/>
                  <a:pt x="52749" y="21589"/>
                </a:cubicBezTo>
                <a:cubicBezTo>
                  <a:pt x="52598" y="21593"/>
                  <a:pt x="52446" y="21594"/>
                  <a:pt x="52295" y="21594"/>
                </a:cubicBezTo>
                <a:cubicBezTo>
                  <a:pt x="50941" y="21594"/>
                  <a:pt x="49588" y="21455"/>
                  <a:pt x="48255" y="21192"/>
                </a:cubicBezTo>
                <a:cubicBezTo>
                  <a:pt x="46703" y="20877"/>
                  <a:pt x="45150" y="20527"/>
                  <a:pt x="43598" y="20188"/>
                </a:cubicBezTo>
                <a:cubicBezTo>
                  <a:pt x="42839" y="20025"/>
                  <a:pt x="42080" y="19815"/>
                  <a:pt x="41310" y="19721"/>
                </a:cubicBezTo>
                <a:cubicBezTo>
                  <a:pt x="41236" y="19713"/>
                  <a:pt x="41162" y="19709"/>
                  <a:pt x="41090" y="19709"/>
                </a:cubicBezTo>
                <a:cubicBezTo>
                  <a:pt x="40278" y="19709"/>
                  <a:pt x="39629" y="20244"/>
                  <a:pt x="39758" y="21134"/>
                </a:cubicBezTo>
                <a:cubicBezTo>
                  <a:pt x="39851" y="21647"/>
                  <a:pt x="40213" y="21928"/>
                  <a:pt x="40633" y="22173"/>
                </a:cubicBezTo>
                <a:cubicBezTo>
                  <a:pt x="41088" y="22395"/>
                  <a:pt x="41520" y="22663"/>
                  <a:pt x="41929" y="22955"/>
                </a:cubicBezTo>
                <a:cubicBezTo>
                  <a:pt x="42255" y="23223"/>
                  <a:pt x="42255" y="23620"/>
                  <a:pt x="41929" y="23889"/>
                </a:cubicBezTo>
                <a:cubicBezTo>
                  <a:pt x="41532" y="24215"/>
                  <a:pt x="41088" y="24484"/>
                  <a:pt x="40610" y="24671"/>
                </a:cubicBezTo>
                <a:cubicBezTo>
                  <a:pt x="39805" y="24960"/>
                  <a:pt x="38980" y="25081"/>
                  <a:pt x="38137" y="25081"/>
                </a:cubicBezTo>
                <a:cubicBezTo>
                  <a:pt x="37720" y="25081"/>
                  <a:pt x="37299" y="25052"/>
                  <a:pt x="36874" y="24998"/>
                </a:cubicBezTo>
                <a:cubicBezTo>
                  <a:pt x="35812" y="24869"/>
                  <a:pt x="34762" y="24706"/>
                  <a:pt x="33793" y="24286"/>
                </a:cubicBezTo>
                <a:cubicBezTo>
                  <a:pt x="31295" y="23223"/>
                  <a:pt x="28820" y="22138"/>
                  <a:pt x="26392" y="20947"/>
                </a:cubicBezTo>
                <a:cubicBezTo>
                  <a:pt x="24606" y="20083"/>
                  <a:pt x="22879" y="19091"/>
                  <a:pt x="21174" y="18064"/>
                </a:cubicBezTo>
                <a:cubicBezTo>
                  <a:pt x="18070" y="16208"/>
                  <a:pt x="15210" y="13990"/>
                  <a:pt x="12630" y="11457"/>
                </a:cubicBezTo>
                <a:cubicBezTo>
                  <a:pt x="11533" y="10383"/>
                  <a:pt x="10471" y="9274"/>
                  <a:pt x="9455" y="8119"/>
                </a:cubicBezTo>
                <a:cubicBezTo>
                  <a:pt x="8229" y="6753"/>
                  <a:pt x="7062" y="5341"/>
                  <a:pt x="5918" y="3916"/>
                </a:cubicBezTo>
                <a:cubicBezTo>
                  <a:pt x="5089" y="2889"/>
                  <a:pt x="4354" y="1792"/>
                  <a:pt x="3549" y="776"/>
                </a:cubicBezTo>
                <a:cubicBezTo>
                  <a:pt x="3142" y="261"/>
                  <a:pt x="2550" y="1"/>
                  <a:pt x="19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2"/>
          <p:cNvSpPr/>
          <p:nvPr/>
        </p:nvSpPr>
        <p:spPr>
          <a:xfrm>
            <a:off x="0" y="5059633"/>
            <a:ext cx="3076567" cy="1798400"/>
          </a:xfrm>
          <a:custGeom>
            <a:avLst/>
            <a:gdLst/>
            <a:ahLst/>
            <a:cxnLst/>
            <a:rect l="l" t="t" r="r" b="b"/>
            <a:pathLst>
              <a:path w="92297" h="53952" extrusionOk="0">
                <a:moveTo>
                  <a:pt x="38287" y="1"/>
                </a:moveTo>
                <a:cubicBezTo>
                  <a:pt x="37676" y="1"/>
                  <a:pt x="37064" y="10"/>
                  <a:pt x="36454" y="35"/>
                </a:cubicBezTo>
                <a:cubicBezTo>
                  <a:pt x="34843" y="117"/>
                  <a:pt x="33232" y="292"/>
                  <a:pt x="31645" y="584"/>
                </a:cubicBezTo>
                <a:cubicBezTo>
                  <a:pt x="29766" y="899"/>
                  <a:pt x="27898" y="1307"/>
                  <a:pt x="26042" y="1774"/>
                </a:cubicBezTo>
                <a:cubicBezTo>
                  <a:pt x="23976" y="2300"/>
                  <a:pt x="21980" y="3058"/>
                  <a:pt x="20019" y="3899"/>
                </a:cubicBezTo>
                <a:cubicBezTo>
                  <a:pt x="17462" y="4984"/>
                  <a:pt x="15000" y="6257"/>
                  <a:pt x="12700" y="7821"/>
                </a:cubicBezTo>
                <a:cubicBezTo>
                  <a:pt x="10972" y="8988"/>
                  <a:pt x="9280" y="10225"/>
                  <a:pt x="7692" y="11556"/>
                </a:cubicBezTo>
                <a:cubicBezTo>
                  <a:pt x="6198" y="12817"/>
                  <a:pt x="4786" y="14159"/>
                  <a:pt x="3455" y="15583"/>
                </a:cubicBezTo>
                <a:cubicBezTo>
                  <a:pt x="2276" y="16821"/>
                  <a:pt x="1237" y="18198"/>
                  <a:pt x="152" y="19517"/>
                </a:cubicBezTo>
                <a:cubicBezTo>
                  <a:pt x="47" y="19692"/>
                  <a:pt x="0" y="19891"/>
                  <a:pt x="12" y="20089"/>
                </a:cubicBezTo>
                <a:lnTo>
                  <a:pt x="12" y="43119"/>
                </a:lnTo>
                <a:lnTo>
                  <a:pt x="12" y="53952"/>
                </a:lnTo>
                <a:lnTo>
                  <a:pt x="92227" y="53952"/>
                </a:lnTo>
                <a:cubicBezTo>
                  <a:pt x="92262" y="53928"/>
                  <a:pt x="92273" y="53847"/>
                  <a:pt x="92297" y="53800"/>
                </a:cubicBezTo>
                <a:lnTo>
                  <a:pt x="87919" y="53788"/>
                </a:lnTo>
                <a:cubicBezTo>
                  <a:pt x="87966" y="53170"/>
                  <a:pt x="88036" y="52574"/>
                  <a:pt x="88048" y="51979"/>
                </a:cubicBezTo>
                <a:cubicBezTo>
                  <a:pt x="88094" y="50263"/>
                  <a:pt x="88153" y="48547"/>
                  <a:pt x="88129" y="46820"/>
                </a:cubicBezTo>
                <a:cubicBezTo>
                  <a:pt x="88094" y="45617"/>
                  <a:pt x="88001" y="44415"/>
                  <a:pt x="87849" y="43224"/>
                </a:cubicBezTo>
                <a:cubicBezTo>
                  <a:pt x="87557" y="40820"/>
                  <a:pt x="87172" y="38427"/>
                  <a:pt x="86472" y="36116"/>
                </a:cubicBezTo>
                <a:cubicBezTo>
                  <a:pt x="85900" y="34260"/>
                  <a:pt x="85316" y="32392"/>
                  <a:pt x="84628" y="30571"/>
                </a:cubicBezTo>
                <a:cubicBezTo>
                  <a:pt x="83659" y="28096"/>
                  <a:pt x="82468" y="25704"/>
                  <a:pt x="81067" y="23451"/>
                </a:cubicBezTo>
                <a:cubicBezTo>
                  <a:pt x="79632" y="21081"/>
                  <a:pt x="77997" y="18852"/>
                  <a:pt x="76176" y="16786"/>
                </a:cubicBezTo>
                <a:cubicBezTo>
                  <a:pt x="75336" y="15840"/>
                  <a:pt x="74484" y="14883"/>
                  <a:pt x="73585" y="13996"/>
                </a:cubicBezTo>
                <a:cubicBezTo>
                  <a:pt x="69710" y="10179"/>
                  <a:pt x="65239" y="7039"/>
                  <a:pt x="60348" y="4693"/>
                </a:cubicBezTo>
                <a:cubicBezTo>
                  <a:pt x="58422" y="3759"/>
                  <a:pt x="56438" y="2977"/>
                  <a:pt x="54395" y="2358"/>
                </a:cubicBezTo>
                <a:cubicBezTo>
                  <a:pt x="52609" y="1821"/>
                  <a:pt x="50812" y="1342"/>
                  <a:pt x="48991" y="922"/>
                </a:cubicBezTo>
                <a:cubicBezTo>
                  <a:pt x="47905" y="677"/>
                  <a:pt x="46796" y="502"/>
                  <a:pt x="45687" y="385"/>
                </a:cubicBezTo>
                <a:cubicBezTo>
                  <a:pt x="44637" y="245"/>
                  <a:pt x="43586" y="128"/>
                  <a:pt x="42524" y="93"/>
                </a:cubicBezTo>
                <a:cubicBezTo>
                  <a:pt x="41115" y="53"/>
                  <a:pt x="39700" y="1"/>
                  <a:pt x="382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2"/>
          <p:cNvSpPr/>
          <p:nvPr/>
        </p:nvSpPr>
        <p:spPr>
          <a:xfrm flipH="1">
            <a:off x="7562885" y="-42099"/>
            <a:ext cx="4658132" cy="1405340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2"/>
          <p:cNvSpPr/>
          <p:nvPr/>
        </p:nvSpPr>
        <p:spPr>
          <a:xfrm rot="-1826383">
            <a:off x="-307968" y="-633983"/>
            <a:ext cx="3195488" cy="2272196"/>
          </a:xfrm>
          <a:custGeom>
            <a:avLst/>
            <a:gdLst/>
            <a:ahLst/>
            <a:cxnLst/>
            <a:rect l="l" t="t" r="r" b="b"/>
            <a:pathLst>
              <a:path w="57186" h="35183" extrusionOk="0">
                <a:moveTo>
                  <a:pt x="12829" y="1"/>
                </a:moveTo>
                <a:cubicBezTo>
                  <a:pt x="11872" y="71"/>
                  <a:pt x="10646" y="141"/>
                  <a:pt x="9409" y="257"/>
                </a:cubicBezTo>
                <a:cubicBezTo>
                  <a:pt x="7856" y="397"/>
                  <a:pt x="6350" y="818"/>
                  <a:pt x="4950" y="1506"/>
                </a:cubicBezTo>
                <a:cubicBezTo>
                  <a:pt x="3129" y="2417"/>
                  <a:pt x="1728" y="3748"/>
                  <a:pt x="911" y="5627"/>
                </a:cubicBezTo>
                <a:cubicBezTo>
                  <a:pt x="257" y="7156"/>
                  <a:pt x="0" y="8814"/>
                  <a:pt x="175" y="10471"/>
                </a:cubicBezTo>
                <a:cubicBezTo>
                  <a:pt x="292" y="11907"/>
                  <a:pt x="701" y="13319"/>
                  <a:pt x="1378" y="14592"/>
                </a:cubicBezTo>
                <a:cubicBezTo>
                  <a:pt x="1751" y="15339"/>
                  <a:pt x="2277" y="15981"/>
                  <a:pt x="2930" y="16494"/>
                </a:cubicBezTo>
                <a:cubicBezTo>
                  <a:pt x="4031" y="17306"/>
                  <a:pt x="5364" y="17747"/>
                  <a:pt x="6728" y="17747"/>
                </a:cubicBezTo>
                <a:cubicBezTo>
                  <a:pt x="6797" y="17747"/>
                  <a:pt x="6865" y="17745"/>
                  <a:pt x="6934" y="17743"/>
                </a:cubicBezTo>
                <a:cubicBezTo>
                  <a:pt x="7880" y="17720"/>
                  <a:pt x="8825" y="17486"/>
                  <a:pt x="9759" y="17346"/>
                </a:cubicBezTo>
                <a:cubicBezTo>
                  <a:pt x="10774" y="17183"/>
                  <a:pt x="11802" y="16926"/>
                  <a:pt x="12817" y="16844"/>
                </a:cubicBezTo>
                <a:cubicBezTo>
                  <a:pt x="13199" y="16810"/>
                  <a:pt x="13579" y="16794"/>
                  <a:pt x="13957" y="16794"/>
                </a:cubicBezTo>
                <a:cubicBezTo>
                  <a:pt x="15522" y="16794"/>
                  <a:pt x="17058" y="17075"/>
                  <a:pt x="18572" y="17545"/>
                </a:cubicBezTo>
                <a:cubicBezTo>
                  <a:pt x="20544" y="18152"/>
                  <a:pt x="22389" y="18981"/>
                  <a:pt x="23965" y="20346"/>
                </a:cubicBezTo>
                <a:cubicBezTo>
                  <a:pt x="25109" y="21338"/>
                  <a:pt x="26217" y="22377"/>
                  <a:pt x="27315" y="23440"/>
                </a:cubicBezTo>
                <a:cubicBezTo>
                  <a:pt x="28003" y="24105"/>
                  <a:pt x="28645" y="24817"/>
                  <a:pt x="29252" y="25552"/>
                </a:cubicBezTo>
                <a:cubicBezTo>
                  <a:pt x="29964" y="26404"/>
                  <a:pt x="30816" y="27035"/>
                  <a:pt x="31890" y="27292"/>
                </a:cubicBezTo>
                <a:cubicBezTo>
                  <a:pt x="32087" y="27337"/>
                  <a:pt x="32281" y="27365"/>
                  <a:pt x="32463" y="27365"/>
                </a:cubicBezTo>
                <a:cubicBezTo>
                  <a:pt x="33069" y="27365"/>
                  <a:pt x="33540" y="27056"/>
                  <a:pt x="33513" y="26078"/>
                </a:cubicBezTo>
                <a:cubicBezTo>
                  <a:pt x="33501" y="25482"/>
                  <a:pt x="33338" y="24887"/>
                  <a:pt x="33279" y="24292"/>
                </a:cubicBezTo>
                <a:cubicBezTo>
                  <a:pt x="33198" y="23603"/>
                  <a:pt x="33174" y="22914"/>
                  <a:pt x="33198" y="22226"/>
                </a:cubicBezTo>
                <a:cubicBezTo>
                  <a:pt x="33247" y="21648"/>
                  <a:pt x="33545" y="21325"/>
                  <a:pt x="33962" y="21325"/>
                </a:cubicBezTo>
                <a:cubicBezTo>
                  <a:pt x="34144" y="21325"/>
                  <a:pt x="34348" y="21386"/>
                  <a:pt x="34563" y="21514"/>
                </a:cubicBezTo>
                <a:cubicBezTo>
                  <a:pt x="35159" y="21852"/>
                  <a:pt x="35707" y="22261"/>
                  <a:pt x="36221" y="22728"/>
                </a:cubicBezTo>
                <a:cubicBezTo>
                  <a:pt x="37365" y="23848"/>
                  <a:pt x="38357" y="25120"/>
                  <a:pt x="39186" y="26498"/>
                </a:cubicBezTo>
                <a:cubicBezTo>
                  <a:pt x="40073" y="27934"/>
                  <a:pt x="40890" y="29439"/>
                  <a:pt x="41754" y="30898"/>
                </a:cubicBezTo>
                <a:cubicBezTo>
                  <a:pt x="42513" y="32206"/>
                  <a:pt x="43330" y="33478"/>
                  <a:pt x="44462" y="34505"/>
                </a:cubicBezTo>
                <a:cubicBezTo>
                  <a:pt x="44754" y="34762"/>
                  <a:pt x="45104" y="34972"/>
                  <a:pt x="45466" y="35112"/>
                </a:cubicBezTo>
                <a:cubicBezTo>
                  <a:pt x="45587" y="35160"/>
                  <a:pt x="45698" y="35183"/>
                  <a:pt x="45800" y="35183"/>
                </a:cubicBezTo>
                <a:cubicBezTo>
                  <a:pt x="46122" y="35183"/>
                  <a:pt x="46351" y="34957"/>
                  <a:pt x="46493" y="34575"/>
                </a:cubicBezTo>
                <a:cubicBezTo>
                  <a:pt x="46656" y="34097"/>
                  <a:pt x="46563" y="33630"/>
                  <a:pt x="46400" y="33198"/>
                </a:cubicBezTo>
                <a:cubicBezTo>
                  <a:pt x="45711" y="31389"/>
                  <a:pt x="44742" y="29743"/>
                  <a:pt x="43668" y="28155"/>
                </a:cubicBezTo>
                <a:cubicBezTo>
                  <a:pt x="43330" y="27665"/>
                  <a:pt x="43026" y="27163"/>
                  <a:pt x="42746" y="26650"/>
                </a:cubicBezTo>
                <a:cubicBezTo>
                  <a:pt x="42594" y="26369"/>
                  <a:pt x="42548" y="26031"/>
                  <a:pt x="42793" y="25774"/>
                </a:cubicBezTo>
                <a:cubicBezTo>
                  <a:pt x="42924" y="25630"/>
                  <a:pt x="43086" y="25560"/>
                  <a:pt x="43263" y="25560"/>
                </a:cubicBezTo>
                <a:cubicBezTo>
                  <a:pt x="43416" y="25560"/>
                  <a:pt x="43582" y="25613"/>
                  <a:pt x="43750" y="25716"/>
                </a:cubicBezTo>
                <a:cubicBezTo>
                  <a:pt x="43983" y="25867"/>
                  <a:pt x="44193" y="26054"/>
                  <a:pt x="44415" y="26206"/>
                </a:cubicBezTo>
                <a:cubicBezTo>
                  <a:pt x="44859" y="26521"/>
                  <a:pt x="45267" y="26930"/>
                  <a:pt x="45758" y="27105"/>
                </a:cubicBezTo>
                <a:cubicBezTo>
                  <a:pt x="45986" y="27185"/>
                  <a:pt x="46200" y="27224"/>
                  <a:pt x="46393" y="27224"/>
                </a:cubicBezTo>
                <a:cubicBezTo>
                  <a:pt x="47045" y="27224"/>
                  <a:pt x="47445" y="26773"/>
                  <a:pt x="47310" y="25926"/>
                </a:cubicBezTo>
                <a:cubicBezTo>
                  <a:pt x="47263" y="25681"/>
                  <a:pt x="47205" y="25436"/>
                  <a:pt x="47112" y="25190"/>
                </a:cubicBezTo>
                <a:cubicBezTo>
                  <a:pt x="46481" y="23556"/>
                  <a:pt x="45256" y="22389"/>
                  <a:pt x="43960" y="21280"/>
                </a:cubicBezTo>
                <a:cubicBezTo>
                  <a:pt x="42921" y="20393"/>
                  <a:pt x="41882" y="19506"/>
                  <a:pt x="40855" y="18572"/>
                </a:cubicBezTo>
                <a:cubicBezTo>
                  <a:pt x="40517" y="18233"/>
                  <a:pt x="40213" y="17860"/>
                  <a:pt x="39968" y="17440"/>
                </a:cubicBezTo>
                <a:cubicBezTo>
                  <a:pt x="39734" y="17101"/>
                  <a:pt x="39828" y="16763"/>
                  <a:pt x="40225" y="16658"/>
                </a:cubicBezTo>
                <a:cubicBezTo>
                  <a:pt x="40530" y="16589"/>
                  <a:pt x="40870" y="16525"/>
                  <a:pt x="41193" y="16525"/>
                </a:cubicBezTo>
                <a:cubicBezTo>
                  <a:pt x="41364" y="16525"/>
                  <a:pt x="41530" y="16543"/>
                  <a:pt x="41684" y="16588"/>
                </a:cubicBezTo>
                <a:cubicBezTo>
                  <a:pt x="42594" y="16868"/>
                  <a:pt x="43481" y="17230"/>
                  <a:pt x="44345" y="17673"/>
                </a:cubicBezTo>
                <a:cubicBezTo>
                  <a:pt x="46061" y="18549"/>
                  <a:pt x="47450" y="19879"/>
                  <a:pt x="48804" y="21245"/>
                </a:cubicBezTo>
                <a:cubicBezTo>
                  <a:pt x="50847" y="23311"/>
                  <a:pt x="52983" y="25307"/>
                  <a:pt x="54536" y="27817"/>
                </a:cubicBezTo>
                <a:cubicBezTo>
                  <a:pt x="54802" y="28267"/>
                  <a:pt x="55321" y="28514"/>
                  <a:pt x="55780" y="28514"/>
                </a:cubicBezTo>
                <a:cubicBezTo>
                  <a:pt x="55905" y="28514"/>
                  <a:pt x="56025" y="28496"/>
                  <a:pt x="56135" y="28459"/>
                </a:cubicBezTo>
                <a:cubicBezTo>
                  <a:pt x="56765" y="28249"/>
                  <a:pt x="57115" y="27700"/>
                  <a:pt x="57139" y="26988"/>
                </a:cubicBezTo>
                <a:cubicBezTo>
                  <a:pt x="57185" y="25867"/>
                  <a:pt x="56672" y="24969"/>
                  <a:pt x="56053" y="24128"/>
                </a:cubicBezTo>
                <a:cubicBezTo>
                  <a:pt x="55283" y="23078"/>
                  <a:pt x="54466" y="22062"/>
                  <a:pt x="53590" y="21093"/>
                </a:cubicBezTo>
                <a:cubicBezTo>
                  <a:pt x="52610" y="20031"/>
                  <a:pt x="51582" y="19027"/>
                  <a:pt x="50485" y="18082"/>
                </a:cubicBezTo>
                <a:cubicBezTo>
                  <a:pt x="49353" y="17090"/>
                  <a:pt x="48162" y="16156"/>
                  <a:pt x="46925" y="15304"/>
                </a:cubicBezTo>
                <a:cubicBezTo>
                  <a:pt x="45454" y="14265"/>
                  <a:pt x="43925" y="13319"/>
                  <a:pt x="42361" y="12444"/>
                </a:cubicBezTo>
                <a:cubicBezTo>
                  <a:pt x="39770" y="11055"/>
                  <a:pt x="37108" y="9782"/>
                  <a:pt x="34493" y="8428"/>
                </a:cubicBezTo>
                <a:cubicBezTo>
                  <a:pt x="34027" y="8172"/>
                  <a:pt x="33583" y="7868"/>
                  <a:pt x="33174" y="7530"/>
                </a:cubicBezTo>
                <a:cubicBezTo>
                  <a:pt x="32964" y="7378"/>
                  <a:pt x="32988" y="7214"/>
                  <a:pt x="33256" y="7109"/>
                </a:cubicBezTo>
                <a:cubicBezTo>
                  <a:pt x="33349" y="7086"/>
                  <a:pt x="33431" y="7051"/>
                  <a:pt x="33525" y="7016"/>
                </a:cubicBezTo>
                <a:cubicBezTo>
                  <a:pt x="34015" y="6911"/>
                  <a:pt x="34505" y="6771"/>
                  <a:pt x="34984" y="6619"/>
                </a:cubicBezTo>
                <a:cubicBezTo>
                  <a:pt x="35626" y="6374"/>
                  <a:pt x="35707" y="5697"/>
                  <a:pt x="35170" y="5277"/>
                </a:cubicBezTo>
                <a:cubicBezTo>
                  <a:pt x="34995" y="5137"/>
                  <a:pt x="34809" y="5020"/>
                  <a:pt x="34610" y="4938"/>
                </a:cubicBezTo>
                <a:cubicBezTo>
                  <a:pt x="33093" y="4296"/>
                  <a:pt x="31587" y="3619"/>
                  <a:pt x="30046" y="3036"/>
                </a:cubicBezTo>
                <a:cubicBezTo>
                  <a:pt x="27770" y="2183"/>
                  <a:pt x="25447" y="1436"/>
                  <a:pt x="23031" y="1063"/>
                </a:cubicBezTo>
                <a:cubicBezTo>
                  <a:pt x="20930" y="748"/>
                  <a:pt x="18840" y="432"/>
                  <a:pt x="16727" y="199"/>
                </a:cubicBezTo>
                <a:cubicBezTo>
                  <a:pt x="15537" y="59"/>
                  <a:pt x="14311" y="71"/>
                  <a:pt x="128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2"/>
          <p:cNvSpPr/>
          <p:nvPr/>
        </p:nvSpPr>
        <p:spPr>
          <a:xfrm rot="5400000">
            <a:off x="-713167" y="5145950"/>
            <a:ext cx="2831652" cy="1405292"/>
          </a:xfrm>
          <a:custGeom>
            <a:avLst/>
            <a:gdLst/>
            <a:ahLst/>
            <a:cxnLst/>
            <a:rect l="l" t="t" r="r" b="b"/>
            <a:pathLst>
              <a:path w="83064" h="41223" extrusionOk="0">
                <a:moveTo>
                  <a:pt x="1958" y="1"/>
                </a:moveTo>
                <a:cubicBezTo>
                  <a:pt x="1411" y="1"/>
                  <a:pt x="865" y="223"/>
                  <a:pt x="467" y="671"/>
                </a:cubicBezTo>
                <a:cubicBezTo>
                  <a:pt x="23" y="1185"/>
                  <a:pt x="0" y="1780"/>
                  <a:pt x="58" y="2387"/>
                </a:cubicBezTo>
                <a:cubicBezTo>
                  <a:pt x="175" y="3391"/>
                  <a:pt x="665" y="4255"/>
                  <a:pt x="1191" y="5095"/>
                </a:cubicBezTo>
                <a:cubicBezTo>
                  <a:pt x="2533" y="7197"/>
                  <a:pt x="4121" y="9146"/>
                  <a:pt x="5906" y="10897"/>
                </a:cubicBezTo>
                <a:cubicBezTo>
                  <a:pt x="6840" y="11819"/>
                  <a:pt x="7832" y="12683"/>
                  <a:pt x="8825" y="13547"/>
                </a:cubicBezTo>
                <a:cubicBezTo>
                  <a:pt x="10821" y="15227"/>
                  <a:pt x="12933" y="16780"/>
                  <a:pt x="15140" y="18181"/>
                </a:cubicBezTo>
                <a:cubicBezTo>
                  <a:pt x="17719" y="19838"/>
                  <a:pt x="20451" y="21216"/>
                  <a:pt x="23171" y="22605"/>
                </a:cubicBezTo>
                <a:cubicBezTo>
                  <a:pt x="24968" y="23538"/>
                  <a:pt x="26766" y="24461"/>
                  <a:pt x="28540" y="25429"/>
                </a:cubicBezTo>
                <a:cubicBezTo>
                  <a:pt x="29112" y="25745"/>
                  <a:pt x="29602" y="26176"/>
                  <a:pt x="30081" y="26620"/>
                </a:cubicBezTo>
                <a:cubicBezTo>
                  <a:pt x="30221" y="26783"/>
                  <a:pt x="30268" y="27017"/>
                  <a:pt x="30209" y="27227"/>
                </a:cubicBezTo>
                <a:cubicBezTo>
                  <a:pt x="30127" y="27402"/>
                  <a:pt x="29859" y="27542"/>
                  <a:pt x="29649" y="27589"/>
                </a:cubicBezTo>
                <a:cubicBezTo>
                  <a:pt x="29582" y="27596"/>
                  <a:pt x="29514" y="27600"/>
                  <a:pt x="29445" y="27600"/>
                </a:cubicBezTo>
                <a:cubicBezTo>
                  <a:pt x="29287" y="27600"/>
                  <a:pt x="29127" y="27579"/>
                  <a:pt x="28972" y="27531"/>
                </a:cubicBezTo>
                <a:cubicBezTo>
                  <a:pt x="28575" y="27437"/>
                  <a:pt x="28190" y="27297"/>
                  <a:pt x="27793" y="27204"/>
                </a:cubicBezTo>
                <a:cubicBezTo>
                  <a:pt x="27428" y="27131"/>
                  <a:pt x="27068" y="27029"/>
                  <a:pt x="26695" y="27029"/>
                </a:cubicBezTo>
                <a:cubicBezTo>
                  <a:pt x="26531" y="27029"/>
                  <a:pt x="26364" y="27049"/>
                  <a:pt x="26194" y="27099"/>
                </a:cubicBezTo>
                <a:cubicBezTo>
                  <a:pt x="25598" y="27285"/>
                  <a:pt x="25237" y="27752"/>
                  <a:pt x="25435" y="28336"/>
                </a:cubicBezTo>
                <a:cubicBezTo>
                  <a:pt x="25587" y="28756"/>
                  <a:pt x="25820" y="29141"/>
                  <a:pt x="26124" y="29468"/>
                </a:cubicBezTo>
                <a:cubicBezTo>
                  <a:pt x="27279" y="30659"/>
                  <a:pt x="28703" y="31453"/>
                  <a:pt x="30268" y="31955"/>
                </a:cubicBezTo>
                <a:cubicBezTo>
                  <a:pt x="32240" y="32597"/>
                  <a:pt x="34260" y="33122"/>
                  <a:pt x="36256" y="33717"/>
                </a:cubicBezTo>
                <a:cubicBezTo>
                  <a:pt x="37108" y="33974"/>
                  <a:pt x="37948" y="34277"/>
                  <a:pt x="38684" y="34814"/>
                </a:cubicBezTo>
                <a:cubicBezTo>
                  <a:pt x="39174" y="35188"/>
                  <a:pt x="39197" y="35772"/>
                  <a:pt x="38684" y="36110"/>
                </a:cubicBezTo>
                <a:cubicBezTo>
                  <a:pt x="38322" y="36344"/>
                  <a:pt x="37925" y="36519"/>
                  <a:pt x="37505" y="36624"/>
                </a:cubicBezTo>
                <a:cubicBezTo>
                  <a:pt x="36862" y="36788"/>
                  <a:pt x="36214" y="36848"/>
                  <a:pt x="35560" y="36848"/>
                </a:cubicBezTo>
                <a:cubicBezTo>
                  <a:pt x="35241" y="36848"/>
                  <a:pt x="34920" y="36833"/>
                  <a:pt x="34598" y="36810"/>
                </a:cubicBezTo>
                <a:cubicBezTo>
                  <a:pt x="33081" y="36717"/>
                  <a:pt x="31587" y="36425"/>
                  <a:pt x="30139" y="35947"/>
                </a:cubicBezTo>
                <a:cubicBezTo>
                  <a:pt x="27921" y="35188"/>
                  <a:pt x="25703" y="34406"/>
                  <a:pt x="23521" y="33542"/>
                </a:cubicBezTo>
                <a:cubicBezTo>
                  <a:pt x="21922" y="32912"/>
                  <a:pt x="20381" y="32141"/>
                  <a:pt x="18828" y="31406"/>
                </a:cubicBezTo>
                <a:cubicBezTo>
                  <a:pt x="18268" y="31149"/>
                  <a:pt x="17766" y="30787"/>
                  <a:pt x="17194" y="30589"/>
                </a:cubicBezTo>
                <a:cubicBezTo>
                  <a:pt x="16991" y="30519"/>
                  <a:pt x="16792" y="30485"/>
                  <a:pt x="16606" y="30485"/>
                </a:cubicBezTo>
                <a:cubicBezTo>
                  <a:pt x="15895" y="30485"/>
                  <a:pt x="15362" y="30982"/>
                  <a:pt x="15408" y="31861"/>
                </a:cubicBezTo>
                <a:cubicBezTo>
                  <a:pt x="15420" y="32176"/>
                  <a:pt x="15502" y="32503"/>
                  <a:pt x="15642" y="32795"/>
                </a:cubicBezTo>
                <a:cubicBezTo>
                  <a:pt x="16062" y="33740"/>
                  <a:pt x="16809" y="34429"/>
                  <a:pt x="17673" y="34943"/>
                </a:cubicBezTo>
                <a:cubicBezTo>
                  <a:pt x="18758" y="35608"/>
                  <a:pt x="19890" y="36215"/>
                  <a:pt x="21034" y="36775"/>
                </a:cubicBezTo>
                <a:cubicBezTo>
                  <a:pt x="23439" y="37931"/>
                  <a:pt x="25937" y="38853"/>
                  <a:pt x="28517" y="39530"/>
                </a:cubicBezTo>
                <a:cubicBezTo>
                  <a:pt x="30513" y="40067"/>
                  <a:pt x="32544" y="40487"/>
                  <a:pt x="34563" y="40919"/>
                </a:cubicBezTo>
                <a:cubicBezTo>
                  <a:pt x="35287" y="41094"/>
                  <a:pt x="36034" y="41199"/>
                  <a:pt x="36781" y="41211"/>
                </a:cubicBezTo>
                <a:cubicBezTo>
                  <a:pt x="52072" y="41223"/>
                  <a:pt x="67375" y="41223"/>
                  <a:pt x="82667" y="41223"/>
                </a:cubicBezTo>
                <a:lnTo>
                  <a:pt x="83063" y="41223"/>
                </a:lnTo>
                <a:lnTo>
                  <a:pt x="83063" y="13967"/>
                </a:lnTo>
                <a:cubicBezTo>
                  <a:pt x="81908" y="14200"/>
                  <a:pt x="80799" y="14375"/>
                  <a:pt x="79690" y="14644"/>
                </a:cubicBezTo>
                <a:cubicBezTo>
                  <a:pt x="77846" y="15076"/>
                  <a:pt x="76013" y="15531"/>
                  <a:pt x="74192" y="16033"/>
                </a:cubicBezTo>
                <a:cubicBezTo>
                  <a:pt x="72219" y="16558"/>
                  <a:pt x="70247" y="17130"/>
                  <a:pt x="68286" y="17702"/>
                </a:cubicBezTo>
                <a:cubicBezTo>
                  <a:pt x="66430" y="18251"/>
                  <a:pt x="64585" y="18846"/>
                  <a:pt x="62730" y="19383"/>
                </a:cubicBezTo>
                <a:cubicBezTo>
                  <a:pt x="60920" y="19920"/>
                  <a:pt x="59088" y="20410"/>
                  <a:pt x="57278" y="20924"/>
                </a:cubicBezTo>
                <a:cubicBezTo>
                  <a:pt x="55796" y="21344"/>
                  <a:pt x="54278" y="21577"/>
                  <a:pt x="52749" y="21589"/>
                </a:cubicBezTo>
                <a:cubicBezTo>
                  <a:pt x="52598" y="21593"/>
                  <a:pt x="52446" y="21594"/>
                  <a:pt x="52295" y="21594"/>
                </a:cubicBezTo>
                <a:cubicBezTo>
                  <a:pt x="50941" y="21594"/>
                  <a:pt x="49588" y="21455"/>
                  <a:pt x="48255" y="21192"/>
                </a:cubicBezTo>
                <a:cubicBezTo>
                  <a:pt x="46703" y="20877"/>
                  <a:pt x="45150" y="20527"/>
                  <a:pt x="43598" y="20188"/>
                </a:cubicBezTo>
                <a:cubicBezTo>
                  <a:pt x="42839" y="20025"/>
                  <a:pt x="42080" y="19815"/>
                  <a:pt x="41310" y="19721"/>
                </a:cubicBezTo>
                <a:cubicBezTo>
                  <a:pt x="41236" y="19713"/>
                  <a:pt x="41162" y="19709"/>
                  <a:pt x="41090" y="19709"/>
                </a:cubicBezTo>
                <a:cubicBezTo>
                  <a:pt x="40278" y="19709"/>
                  <a:pt x="39629" y="20244"/>
                  <a:pt x="39758" y="21134"/>
                </a:cubicBezTo>
                <a:cubicBezTo>
                  <a:pt x="39851" y="21647"/>
                  <a:pt x="40213" y="21928"/>
                  <a:pt x="40633" y="22173"/>
                </a:cubicBezTo>
                <a:cubicBezTo>
                  <a:pt x="41088" y="22395"/>
                  <a:pt x="41520" y="22663"/>
                  <a:pt x="41929" y="22955"/>
                </a:cubicBezTo>
                <a:cubicBezTo>
                  <a:pt x="42255" y="23223"/>
                  <a:pt x="42255" y="23620"/>
                  <a:pt x="41929" y="23889"/>
                </a:cubicBezTo>
                <a:cubicBezTo>
                  <a:pt x="41532" y="24215"/>
                  <a:pt x="41088" y="24484"/>
                  <a:pt x="40610" y="24671"/>
                </a:cubicBezTo>
                <a:cubicBezTo>
                  <a:pt x="39805" y="24960"/>
                  <a:pt x="38980" y="25081"/>
                  <a:pt x="38137" y="25081"/>
                </a:cubicBezTo>
                <a:cubicBezTo>
                  <a:pt x="37720" y="25081"/>
                  <a:pt x="37299" y="25052"/>
                  <a:pt x="36874" y="24998"/>
                </a:cubicBezTo>
                <a:cubicBezTo>
                  <a:pt x="35812" y="24869"/>
                  <a:pt x="34762" y="24706"/>
                  <a:pt x="33793" y="24286"/>
                </a:cubicBezTo>
                <a:cubicBezTo>
                  <a:pt x="31295" y="23223"/>
                  <a:pt x="28820" y="22138"/>
                  <a:pt x="26392" y="20947"/>
                </a:cubicBezTo>
                <a:cubicBezTo>
                  <a:pt x="24606" y="20083"/>
                  <a:pt x="22879" y="19091"/>
                  <a:pt x="21174" y="18064"/>
                </a:cubicBezTo>
                <a:cubicBezTo>
                  <a:pt x="18070" y="16208"/>
                  <a:pt x="15210" y="13990"/>
                  <a:pt x="12630" y="11457"/>
                </a:cubicBezTo>
                <a:cubicBezTo>
                  <a:pt x="11533" y="10383"/>
                  <a:pt x="10471" y="9274"/>
                  <a:pt x="9455" y="8119"/>
                </a:cubicBezTo>
                <a:cubicBezTo>
                  <a:pt x="8229" y="6753"/>
                  <a:pt x="7062" y="5341"/>
                  <a:pt x="5918" y="3916"/>
                </a:cubicBezTo>
                <a:cubicBezTo>
                  <a:pt x="5089" y="2889"/>
                  <a:pt x="4354" y="1792"/>
                  <a:pt x="3549" y="776"/>
                </a:cubicBezTo>
                <a:cubicBezTo>
                  <a:pt x="3142" y="261"/>
                  <a:pt x="2550" y="1"/>
                  <a:pt x="19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445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14" y="-1016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3"/>
          <p:cNvSpPr/>
          <p:nvPr/>
        </p:nvSpPr>
        <p:spPr>
          <a:xfrm rot="10800000" flipH="1">
            <a:off x="1" y="5949162"/>
            <a:ext cx="3239569" cy="908905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1612600" y="6091068"/>
            <a:ext cx="626067" cy="499433"/>
            <a:chOff x="1101425" y="4597125"/>
            <a:chExt cx="469550" cy="374575"/>
          </a:xfrm>
        </p:grpSpPr>
        <p:sp>
          <p:nvSpPr>
            <p:cNvPr id="155" name="Google Shape;155;p23"/>
            <p:cNvSpPr/>
            <p:nvPr/>
          </p:nvSpPr>
          <p:spPr>
            <a:xfrm>
              <a:off x="1101425" y="4597125"/>
              <a:ext cx="438050" cy="283250"/>
            </a:xfrm>
            <a:custGeom>
              <a:avLst/>
              <a:gdLst/>
              <a:ahLst/>
              <a:cxnLst/>
              <a:rect l="l" t="t" r="r" b="b"/>
              <a:pathLst>
                <a:path w="17522" h="11330" extrusionOk="0">
                  <a:moveTo>
                    <a:pt x="12099" y="0"/>
                  </a:moveTo>
                  <a:cubicBezTo>
                    <a:pt x="11486" y="0"/>
                    <a:pt x="10870" y="51"/>
                    <a:pt x="10261" y="146"/>
                  </a:cubicBezTo>
                  <a:cubicBezTo>
                    <a:pt x="9607" y="228"/>
                    <a:pt x="8965" y="357"/>
                    <a:pt x="8335" y="532"/>
                  </a:cubicBezTo>
                  <a:cubicBezTo>
                    <a:pt x="7086" y="870"/>
                    <a:pt x="5895" y="1407"/>
                    <a:pt x="4809" y="2119"/>
                  </a:cubicBezTo>
                  <a:cubicBezTo>
                    <a:pt x="3467" y="2971"/>
                    <a:pt x="2276" y="4057"/>
                    <a:pt x="1308" y="5318"/>
                  </a:cubicBezTo>
                  <a:cubicBezTo>
                    <a:pt x="432" y="6438"/>
                    <a:pt x="0" y="7699"/>
                    <a:pt x="199" y="9135"/>
                  </a:cubicBezTo>
                  <a:cubicBezTo>
                    <a:pt x="257" y="9660"/>
                    <a:pt x="409" y="10162"/>
                    <a:pt x="654" y="10640"/>
                  </a:cubicBezTo>
                  <a:cubicBezTo>
                    <a:pt x="829" y="11014"/>
                    <a:pt x="1121" y="11271"/>
                    <a:pt x="1553" y="11306"/>
                  </a:cubicBezTo>
                  <a:cubicBezTo>
                    <a:pt x="1833" y="11329"/>
                    <a:pt x="2101" y="11329"/>
                    <a:pt x="2381" y="11329"/>
                  </a:cubicBezTo>
                  <a:cubicBezTo>
                    <a:pt x="3140" y="11317"/>
                    <a:pt x="3899" y="11177"/>
                    <a:pt x="4623" y="10909"/>
                  </a:cubicBezTo>
                  <a:cubicBezTo>
                    <a:pt x="6269" y="10325"/>
                    <a:pt x="7447" y="9193"/>
                    <a:pt x="8405" y="7769"/>
                  </a:cubicBezTo>
                  <a:cubicBezTo>
                    <a:pt x="8813" y="7162"/>
                    <a:pt x="9257" y="6578"/>
                    <a:pt x="9747" y="6018"/>
                  </a:cubicBezTo>
                  <a:cubicBezTo>
                    <a:pt x="10459" y="5224"/>
                    <a:pt x="11346" y="4594"/>
                    <a:pt x="12338" y="4174"/>
                  </a:cubicBezTo>
                  <a:cubicBezTo>
                    <a:pt x="12969" y="3893"/>
                    <a:pt x="13634" y="3707"/>
                    <a:pt x="14323" y="3602"/>
                  </a:cubicBezTo>
                  <a:cubicBezTo>
                    <a:pt x="15011" y="3497"/>
                    <a:pt x="15712" y="3415"/>
                    <a:pt x="16412" y="3310"/>
                  </a:cubicBezTo>
                  <a:cubicBezTo>
                    <a:pt x="16774" y="3275"/>
                    <a:pt x="17124" y="3193"/>
                    <a:pt x="17521" y="3123"/>
                  </a:cubicBezTo>
                  <a:cubicBezTo>
                    <a:pt x="17439" y="2983"/>
                    <a:pt x="17369" y="2866"/>
                    <a:pt x="17311" y="2761"/>
                  </a:cubicBezTo>
                  <a:cubicBezTo>
                    <a:pt x="16307" y="964"/>
                    <a:pt x="14743" y="100"/>
                    <a:pt x="12724" y="18"/>
                  </a:cubicBezTo>
                  <a:cubicBezTo>
                    <a:pt x="12516" y="6"/>
                    <a:pt x="12308" y="0"/>
                    <a:pt x="1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148975" y="4706625"/>
              <a:ext cx="422000" cy="265075"/>
            </a:xfrm>
            <a:custGeom>
              <a:avLst/>
              <a:gdLst/>
              <a:ahLst/>
              <a:cxnLst/>
              <a:rect l="l" t="t" r="r" b="b"/>
              <a:pathLst>
                <a:path w="16880" h="10603" extrusionOk="0">
                  <a:moveTo>
                    <a:pt x="15934" y="0"/>
                  </a:moveTo>
                  <a:cubicBezTo>
                    <a:pt x="15911" y="0"/>
                    <a:pt x="15888" y="1"/>
                    <a:pt x="15864" y="4"/>
                  </a:cubicBezTo>
                  <a:cubicBezTo>
                    <a:pt x="15339" y="15"/>
                    <a:pt x="14825" y="62"/>
                    <a:pt x="14312" y="132"/>
                  </a:cubicBezTo>
                  <a:cubicBezTo>
                    <a:pt x="13214" y="296"/>
                    <a:pt x="12141" y="611"/>
                    <a:pt x="11113" y="1054"/>
                  </a:cubicBezTo>
                  <a:cubicBezTo>
                    <a:pt x="10308" y="1428"/>
                    <a:pt x="9561" y="1918"/>
                    <a:pt x="8896" y="2525"/>
                  </a:cubicBezTo>
                  <a:cubicBezTo>
                    <a:pt x="8102" y="3260"/>
                    <a:pt x="7448" y="4148"/>
                    <a:pt x="6970" y="5116"/>
                  </a:cubicBezTo>
                  <a:cubicBezTo>
                    <a:pt x="6573" y="5863"/>
                    <a:pt x="6001" y="6517"/>
                    <a:pt x="5300" y="6996"/>
                  </a:cubicBezTo>
                  <a:cubicBezTo>
                    <a:pt x="4308" y="7661"/>
                    <a:pt x="3188" y="7918"/>
                    <a:pt x="2020" y="8035"/>
                  </a:cubicBezTo>
                  <a:cubicBezTo>
                    <a:pt x="1460" y="8093"/>
                    <a:pt x="900" y="8163"/>
                    <a:pt x="339" y="8233"/>
                  </a:cubicBezTo>
                  <a:cubicBezTo>
                    <a:pt x="246" y="8245"/>
                    <a:pt x="141" y="8256"/>
                    <a:pt x="48" y="8280"/>
                  </a:cubicBezTo>
                  <a:lnTo>
                    <a:pt x="1" y="8361"/>
                  </a:lnTo>
                  <a:cubicBezTo>
                    <a:pt x="409" y="8723"/>
                    <a:pt x="783" y="9108"/>
                    <a:pt x="1203" y="9435"/>
                  </a:cubicBezTo>
                  <a:cubicBezTo>
                    <a:pt x="2160" y="10182"/>
                    <a:pt x="3281" y="10498"/>
                    <a:pt x="4460" y="10568"/>
                  </a:cubicBezTo>
                  <a:cubicBezTo>
                    <a:pt x="4814" y="10591"/>
                    <a:pt x="5167" y="10603"/>
                    <a:pt x="5519" y="10603"/>
                  </a:cubicBezTo>
                  <a:cubicBezTo>
                    <a:pt x="6222" y="10603"/>
                    <a:pt x="6923" y="10556"/>
                    <a:pt x="7623" y="10463"/>
                  </a:cubicBezTo>
                  <a:cubicBezTo>
                    <a:pt x="8569" y="10322"/>
                    <a:pt x="9491" y="10066"/>
                    <a:pt x="10366" y="9715"/>
                  </a:cubicBezTo>
                  <a:cubicBezTo>
                    <a:pt x="11160" y="9389"/>
                    <a:pt x="11907" y="8980"/>
                    <a:pt x="12608" y="8478"/>
                  </a:cubicBezTo>
                  <a:cubicBezTo>
                    <a:pt x="13460" y="7871"/>
                    <a:pt x="14242" y="7147"/>
                    <a:pt x="14930" y="6342"/>
                  </a:cubicBezTo>
                  <a:cubicBezTo>
                    <a:pt x="15409" y="5758"/>
                    <a:pt x="15899" y="5163"/>
                    <a:pt x="16238" y="4474"/>
                  </a:cubicBezTo>
                  <a:cubicBezTo>
                    <a:pt x="16541" y="3879"/>
                    <a:pt x="16728" y="3237"/>
                    <a:pt x="16798" y="2572"/>
                  </a:cubicBezTo>
                  <a:cubicBezTo>
                    <a:pt x="16880" y="1871"/>
                    <a:pt x="16821" y="1183"/>
                    <a:pt x="16611" y="517"/>
                  </a:cubicBezTo>
                  <a:cubicBezTo>
                    <a:pt x="16524" y="213"/>
                    <a:pt x="16246" y="0"/>
                    <a:pt x="1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1407823" y="5588567"/>
            <a:ext cx="291932" cy="376400"/>
            <a:chOff x="1454525" y="4245300"/>
            <a:chExt cx="217125" cy="282300"/>
          </a:xfrm>
        </p:grpSpPr>
        <p:sp>
          <p:nvSpPr>
            <p:cNvPr id="158" name="Google Shape;158;p23"/>
            <p:cNvSpPr/>
            <p:nvPr/>
          </p:nvSpPr>
          <p:spPr>
            <a:xfrm>
              <a:off x="1454525" y="4258175"/>
              <a:ext cx="152350" cy="269425"/>
            </a:xfrm>
            <a:custGeom>
              <a:avLst/>
              <a:gdLst/>
              <a:ahLst/>
              <a:cxnLst/>
              <a:rect l="l" t="t" r="r" b="b"/>
              <a:pathLst>
                <a:path w="6094" h="10777" extrusionOk="0">
                  <a:moveTo>
                    <a:pt x="2335" y="1"/>
                  </a:moveTo>
                  <a:cubicBezTo>
                    <a:pt x="2230" y="24"/>
                    <a:pt x="2136" y="59"/>
                    <a:pt x="2055" y="94"/>
                  </a:cubicBezTo>
                  <a:cubicBezTo>
                    <a:pt x="1634" y="257"/>
                    <a:pt x="1261" y="514"/>
                    <a:pt x="957" y="841"/>
                  </a:cubicBezTo>
                  <a:cubicBezTo>
                    <a:pt x="782" y="1028"/>
                    <a:pt x="642" y="1226"/>
                    <a:pt x="514" y="1448"/>
                  </a:cubicBezTo>
                  <a:cubicBezTo>
                    <a:pt x="421" y="1623"/>
                    <a:pt x="339" y="1822"/>
                    <a:pt x="269" y="2008"/>
                  </a:cubicBezTo>
                  <a:cubicBezTo>
                    <a:pt x="210" y="2183"/>
                    <a:pt x="152" y="2359"/>
                    <a:pt x="129" y="2545"/>
                  </a:cubicBezTo>
                  <a:cubicBezTo>
                    <a:pt x="82" y="2860"/>
                    <a:pt x="47" y="3176"/>
                    <a:pt x="24" y="3491"/>
                  </a:cubicBezTo>
                  <a:cubicBezTo>
                    <a:pt x="0" y="3771"/>
                    <a:pt x="0" y="4051"/>
                    <a:pt x="0" y="4320"/>
                  </a:cubicBezTo>
                  <a:cubicBezTo>
                    <a:pt x="0" y="4541"/>
                    <a:pt x="24" y="4751"/>
                    <a:pt x="59" y="4973"/>
                  </a:cubicBezTo>
                  <a:cubicBezTo>
                    <a:pt x="94" y="5242"/>
                    <a:pt x="129" y="5522"/>
                    <a:pt x="187" y="5790"/>
                  </a:cubicBezTo>
                  <a:cubicBezTo>
                    <a:pt x="280" y="6164"/>
                    <a:pt x="386" y="6537"/>
                    <a:pt x="514" y="6899"/>
                  </a:cubicBezTo>
                  <a:cubicBezTo>
                    <a:pt x="619" y="7203"/>
                    <a:pt x="759" y="7495"/>
                    <a:pt x="911" y="7763"/>
                  </a:cubicBezTo>
                  <a:cubicBezTo>
                    <a:pt x="1063" y="8067"/>
                    <a:pt x="1249" y="8347"/>
                    <a:pt x="1436" y="8638"/>
                  </a:cubicBezTo>
                  <a:cubicBezTo>
                    <a:pt x="1541" y="8802"/>
                    <a:pt x="1646" y="8954"/>
                    <a:pt x="1775" y="9105"/>
                  </a:cubicBezTo>
                  <a:cubicBezTo>
                    <a:pt x="1973" y="9351"/>
                    <a:pt x="2195" y="9572"/>
                    <a:pt x="2393" y="9806"/>
                  </a:cubicBezTo>
                  <a:cubicBezTo>
                    <a:pt x="2603" y="10039"/>
                    <a:pt x="2860" y="10238"/>
                    <a:pt x="3140" y="10389"/>
                  </a:cubicBezTo>
                  <a:cubicBezTo>
                    <a:pt x="3269" y="10459"/>
                    <a:pt x="3397" y="10506"/>
                    <a:pt x="3525" y="10564"/>
                  </a:cubicBezTo>
                  <a:cubicBezTo>
                    <a:pt x="3858" y="10715"/>
                    <a:pt x="4210" y="10776"/>
                    <a:pt x="4572" y="10776"/>
                  </a:cubicBezTo>
                  <a:cubicBezTo>
                    <a:pt x="4605" y="10776"/>
                    <a:pt x="4637" y="10776"/>
                    <a:pt x="4669" y="10775"/>
                  </a:cubicBezTo>
                  <a:cubicBezTo>
                    <a:pt x="4891" y="10751"/>
                    <a:pt x="5113" y="10728"/>
                    <a:pt x="5335" y="10681"/>
                  </a:cubicBezTo>
                  <a:cubicBezTo>
                    <a:pt x="5673" y="10635"/>
                    <a:pt x="5953" y="10366"/>
                    <a:pt x="5988" y="10028"/>
                  </a:cubicBezTo>
                  <a:cubicBezTo>
                    <a:pt x="6070" y="9666"/>
                    <a:pt x="6093" y="9304"/>
                    <a:pt x="6070" y="8930"/>
                  </a:cubicBezTo>
                  <a:cubicBezTo>
                    <a:pt x="6058" y="8580"/>
                    <a:pt x="6000" y="8230"/>
                    <a:pt x="5883" y="7891"/>
                  </a:cubicBezTo>
                  <a:cubicBezTo>
                    <a:pt x="5743" y="7460"/>
                    <a:pt x="5522" y="7051"/>
                    <a:pt x="5253" y="6689"/>
                  </a:cubicBezTo>
                  <a:cubicBezTo>
                    <a:pt x="5031" y="6386"/>
                    <a:pt x="4774" y="6094"/>
                    <a:pt x="4483" y="5849"/>
                  </a:cubicBezTo>
                  <a:cubicBezTo>
                    <a:pt x="4086" y="5545"/>
                    <a:pt x="3724" y="5183"/>
                    <a:pt x="3420" y="4786"/>
                  </a:cubicBezTo>
                  <a:cubicBezTo>
                    <a:pt x="3199" y="4495"/>
                    <a:pt x="3000" y="4191"/>
                    <a:pt x="2825" y="3876"/>
                  </a:cubicBezTo>
                  <a:cubicBezTo>
                    <a:pt x="2650" y="3537"/>
                    <a:pt x="2533" y="3176"/>
                    <a:pt x="2487" y="2802"/>
                  </a:cubicBezTo>
                  <a:cubicBezTo>
                    <a:pt x="2440" y="2405"/>
                    <a:pt x="2393" y="2008"/>
                    <a:pt x="2370" y="1611"/>
                  </a:cubicBezTo>
                  <a:cubicBezTo>
                    <a:pt x="2347" y="1320"/>
                    <a:pt x="2382" y="1039"/>
                    <a:pt x="2382" y="748"/>
                  </a:cubicBezTo>
                  <a:cubicBezTo>
                    <a:pt x="2370" y="503"/>
                    <a:pt x="2347" y="257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30400" y="4245300"/>
              <a:ext cx="141250" cy="263000"/>
            </a:xfrm>
            <a:custGeom>
              <a:avLst/>
              <a:gdLst/>
              <a:ahLst/>
              <a:cxnLst/>
              <a:rect l="l" t="t" r="r" b="b"/>
              <a:pathLst>
                <a:path w="5650" h="10520" extrusionOk="0">
                  <a:moveTo>
                    <a:pt x="913" y="1"/>
                  </a:moveTo>
                  <a:cubicBezTo>
                    <a:pt x="783" y="1"/>
                    <a:pt x="654" y="9"/>
                    <a:pt x="525" y="25"/>
                  </a:cubicBezTo>
                  <a:cubicBezTo>
                    <a:pt x="339" y="49"/>
                    <a:pt x="152" y="107"/>
                    <a:pt x="105" y="317"/>
                  </a:cubicBezTo>
                  <a:cubicBezTo>
                    <a:pt x="47" y="562"/>
                    <a:pt x="24" y="807"/>
                    <a:pt x="12" y="1053"/>
                  </a:cubicBezTo>
                  <a:cubicBezTo>
                    <a:pt x="0" y="1286"/>
                    <a:pt x="12" y="1531"/>
                    <a:pt x="35" y="1765"/>
                  </a:cubicBezTo>
                  <a:cubicBezTo>
                    <a:pt x="70" y="2103"/>
                    <a:pt x="117" y="2430"/>
                    <a:pt x="175" y="2768"/>
                  </a:cubicBezTo>
                  <a:cubicBezTo>
                    <a:pt x="210" y="2955"/>
                    <a:pt x="269" y="3130"/>
                    <a:pt x="315" y="3317"/>
                  </a:cubicBezTo>
                  <a:cubicBezTo>
                    <a:pt x="409" y="3691"/>
                    <a:pt x="561" y="4052"/>
                    <a:pt x="771" y="4379"/>
                  </a:cubicBezTo>
                  <a:cubicBezTo>
                    <a:pt x="899" y="4601"/>
                    <a:pt x="1062" y="4800"/>
                    <a:pt x="1203" y="5010"/>
                  </a:cubicBezTo>
                  <a:cubicBezTo>
                    <a:pt x="1448" y="5336"/>
                    <a:pt x="1751" y="5640"/>
                    <a:pt x="2078" y="5885"/>
                  </a:cubicBezTo>
                  <a:cubicBezTo>
                    <a:pt x="2230" y="6014"/>
                    <a:pt x="2416" y="6095"/>
                    <a:pt x="2557" y="6224"/>
                  </a:cubicBezTo>
                  <a:cubicBezTo>
                    <a:pt x="2825" y="6445"/>
                    <a:pt x="3058" y="6702"/>
                    <a:pt x="3257" y="6994"/>
                  </a:cubicBezTo>
                  <a:cubicBezTo>
                    <a:pt x="3420" y="7251"/>
                    <a:pt x="3549" y="7543"/>
                    <a:pt x="3630" y="7834"/>
                  </a:cubicBezTo>
                  <a:cubicBezTo>
                    <a:pt x="3747" y="8231"/>
                    <a:pt x="3794" y="8628"/>
                    <a:pt x="3782" y="9025"/>
                  </a:cubicBezTo>
                  <a:cubicBezTo>
                    <a:pt x="3771" y="9329"/>
                    <a:pt x="3771" y="9632"/>
                    <a:pt x="3771" y="9936"/>
                  </a:cubicBezTo>
                  <a:lnTo>
                    <a:pt x="3771" y="10484"/>
                  </a:lnTo>
                  <a:lnTo>
                    <a:pt x="3817" y="10519"/>
                  </a:lnTo>
                  <a:cubicBezTo>
                    <a:pt x="3969" y="10391"/>
                    <a:pt x="4132" y="10286"/>
                    <a:pt x="4284" y="10157"/>
                  </a:cubicBezTo>
                  <a:cubicBezTo>
                    <a:pt x="4704" y="9819"/>
                    <a:pt x="5020" y="9375"/>
                    <a:pt x="5218" y="8885"/>
                  </a:cubicBezTo>
                  <a:cubicBezTo>
                    <a:pt x="5358" y="8547"/>
                    <a:pt x="5463" y="8196"/>
                    <a:pt x="5510" y="7834"/>
                  </a:cubicBezTo>
                  <a:cubicBezTo>
                    <a:pt x="5545" y="7601"/>
                    <a:pt x="5568" y="7368"/>
                    <a:pt x="5591" y="7134"/>
                  </a:cubicBezTo>
                  <a:cubicBezTo>
                    <a:pt x="5615" y="6842"/>
                    <a:pt x="5650" y="6550"/>
                    <a:pt x="5650" y="6259"/>
                  </a:cubicBezTo>
                  <a:cubicBezTo>
                    <a:pt x="5650" y="6037"/>
                    <a:pt x="5638" y="5827"/>
                    <a:pt x="5603" y="5605"/>
                  </a:cubicBezTo>
                  <a:cubicBezTo>
                    <a:pt x="5591" y="5336"/>
                    <a:pt x="5545" y="5068"/>
                    <a:pt x="5498" y="4800"/>
                  </a:cubicBezTo>
                  <a:cubicBezTo>
                    <a:pt x="5405" y="4426"/>
                    <a:pt x="5276" y="4064"/>
                    <a:pt x="5160" y="3714"/>
                  </a:cubicBezTo>
                  <a:cubicBezTo>
                    <a:pt x="4949" y="3142"/>
                    <a:pt x="4658" y="2617"/>
                    <a:pt x="4284" y="2150"/>
                  </a:cubicBezTo>
                  <a:cubicBezTo>
                    <a:pt x="3969" y="1753"/>
                    <a:pt x="3630" y="1368"/>
                    <a:pt x="3280" y="1018"/>
                  </a:cubicBezTo>
                  <a:cubicBezTo>
                    <a:pt x="3105" y="842"/>
                    <a:pt x="2907" y="691"/>
                    <a:pt x="2697" y="551"/>
                  </a:cubicBezTo>
                  <a:cubicBezTo>
                    <a:pt x="2451" y="364"/>
                    <a:pt x="2183" y="235"/>
                    <a:pt x="1891" y="154"/>
                  </a:cubicBezTo>
                  <a:cubicBezTo>
                    <a:pt x="1573" y="53"/>
                    <a:pt x="124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" name="Google Shape;160;p23"/>
          <p:cNvGrpSpPr/>
          <p:nvPr/>
        </p:nvGrpSpPr>
        <p:grpSpPr>
          <a:xfrm rot="2500248">
            <a:off x="862876" y="5618987"/>
            <a:ext cx="181185" cy="235572"/>
            <a:chOff x="1454525" y="4245300"/>
            <a:chExt cx="217125" cy="282300"/>
          </a:xfrm>
        </p:grpSpPr>
        <p:sp>
          <p:nvSpPr>
            <p:cNvPr id="161" name="Google Shape;161;p23"/>
            <p:cNvSpPr/>
            <p:nvPr/>
          </p:nvSpPr>
          <p:spPr>
            <a:xfrm>
              <a:off x="1454525" y="4258175"/>
              <a:ext cx="152350" cy="269425"/>
            </a:xfrm>
            <a:custGeom>
              <a:avLst/>
              <a:gdLst/>
              <a:ahLst/>
              <a:cxnLst/>
              <a:rect l="l" t="t" r="r" b="b"/>
              <a:pathLst>
                <a:path w="6094" h="10777" extrusionOk="0">
                  <a:moveTo>
                    <a:pt x="2335" y="1"/>
                  </a:moveTo>
                  <a:cubicBezTo>
                    <a:pt x="2230" y="24"/>
                    <a:pt x="2136" y="59"/>
                    <a:pt x="2055" y="94"/>
                  </a:cubicBezTo>
                  <a:cubicBezTo>
                    <a:pt x="1634" y="257"/>
                    <a:pt x="1261" y="514"/>
                    <a:pt x="957" y="841"/>
                  </a:cubicBezTo>
                  <a:cubicBezTo>
                    <a:pt x="782" y="1028"/>
                    <a:pt x="642" y="1226"/>
                    <a:pt x="514" y="1448"/>
                  </a:cubicBezTo>
                  <a:cubicBezTo>
                    <a:pt x="421" y="1623"/>
                    <a:pt x="339" y="1822"/>
                    <a:pt x="269" y="2008"/>
                  </a:cubicBezTo>
                  <a:cubicBezTo>
                    <a:pt x="210" y="2183"/>
                    <a:pt x="152" y="2359"/>
                    <a:pt x="129" y="2545"/>
                  </a:cubicBezTo>
                  <a:cubicBezTo>
                    <a:pt x="82" y="2860"/>
                    <a:pt x="47" y="3176"/>
                    <a:pt x="24" y="3491"/>
                  </a:cubicBezTo>
                  <a:cubicBezTo>
                    <a:pt x="0" y="3771"/>
                    <a:pt x="0" y="4051"/>
                    <a:pt x="0" y="4320"/>
                  </a:cubicBezTo>
                  <a:cubicBezTo>
                    <a:pt x="0" y="4541"/>
                    <a:pt x="24" y="4751"/>
                    <a:pt x="59" y="4973"/>
                  </a:cubicBezTo>
                  <a:cubicBezTo>
                    <a:pt x="94" y="5242"/>
                    <a:pt x="129" y="5522"/>
                    <a:pt x="187" y="5790"/>
                  </a:cubicBezTo>
                  <a:cubicBezTo>
                    <a:pt x="280" y="6164"/>
                    <a:pt x="386" y="6537"/>
                    <a:pt x="514" y="6899"/>
                  </a:cubicBezTo>
                  <a:cubicBezTo>
                    <a:pt x="619" y="7203"/>
                    <a:pt x="759" y="7495"/>
                    <a:pt x="911" y="7763"/>
                  </a:cubicBezTo>
                  <a:cubicBezTo>
                    <a:pt x="1063" y="8067"/>
                    <a:pt x="1249" y="8347"/>
                    <a:pt x="1436" y="8638"/>
                  </a:cubicBezTo>
                  <a:cubicBezTo>
                    <a:pt x="1541" y="8802"/>
                    <a:pt x="1646" y="8954"/>
                    <a:pt x="1775" y="9105"/>
                  </a:cubicBezTo>
                  <a:cubicBezTo>
                    <a:pt x="1973" y="9351"/>
                    <a:pt x="2195" y="9572"/>
                    <a:pt x="2393" y="9806"/>
                  </a:cubicBezTo>
                  <a:cubicBezTo>
                    <a:pt x="2603" y="10039"/>
                    <a:pt x="2860" y="10238"/>
                    <a:pt x="3140" y="10389"/>
                  </a:cubicBezTo>
                  <a:cubicBezTo>
                    <a:pt x="3269" y="10459"/>
                    <a:pt x="3397" y="10506"/>
                    <a:pt x="3525" y="10564"/>
                  </a:cubicBezTo>
                  <a:cubicBezTo>
                    <a:pt x="3858" y="10715"/>
                    <a:pt x="4210" y="10776"/>
                    <a:pt x="4572" y="10776"/>
                  </a:cubicBezTo>
                  <a:cubicBezTo>
                    <a:pt x="4605" y="10776"/>
                    <a:pt x="4637" y="10776"/>
                    <a:pt x="4669" y="10775"/>
                  </a:cubicBezTo>
                  <a:cubicBezTo>
                    <a:pt x="4891" y="10751"/>
                    <a:pt x="5113" y="10728"/>
                    <a:pt x="5335" y="10681"/>
                  </a:cubicBezTo>
                  <a:cubicBezTo>
                    <a:pt x="5673" y="10635"/>
                    <a:pt x="5953" y="10366"/>
                    <a:pt x="5988" y="10028"/>
                  </a:cubicBezTo>
                  <a:cubicBezTo>
                    <a:pt x="6070" y="9666"/>
                    <a:pt x="6093" y="9304"/>
                    <a:pt x="6070" y="8930"/>
                  </a:cubicBezTo>
                  <a:cubicBezTo>
                    <a:pt x="6058" y="8580"/>
                    <a:pt x="6000" y="8230"/>
                    <a:pt x="5883" y="7891"/>
                  </a:cubicBezTo>
                  <a:cubicBezTo>
                    <a:pt x="5743" y="7460"/>
                    <a:pt x="5522" y="7051"/>
                    <a:pt x="5253" y="6689"/>
                  </a:cubicBezTo>
                  <a:cubicBezTo>
                    <a:pt x="5031" y="6386"/>
                    <a:pt x="4774" y="6094"/>
                    <a:pt x="4483" y="5849"/>
                  </a:cubicBezTo>
                  <a:cubicBezTo>
                    <a:pt x="4086" y="5545"/>
                    <a:pt x="3724" y="5183"/>
                    <a:pt x="3420" y="4786"/>
                  </a:cubicBezTo>
                  <a:cubicBezTo>
                    <a:pt x="3199" y="4495"/>
                    <a:pt x="3000" y="4191"/>
                    <a:pt x="2825" y="3876"/>
                  </a:cubicBezTo>
                  <a:cubicBezTo>
                    <a:pt x="2650" y="3537"/>
                    <a:pt x="2533" y="3176"/>
                    <a:pt x="2487" y="2802"/>
                  </a:cubicBezTo>
                  <a:cubicBezTo>
                    <a:pt x="2440" y="2405"/>
                    <a:pt x="2393" y="2008"/>
                    <a:pt x="2370" y="1611"/>
                  </a:cubicBezTo>
                  <a:cubicBezTo>
                    <a:pt x="2347" y="1320"/>
                    <a:pt x="2382" y="1039"/>
                    <a:pt x="2382" y="748"/>
                  </a:cubicBezTo>
                  <a:cubicBezTo>
                    <a:pt x="2370" y="503"/>
                    <a:pt x="2347" y="257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530400" y="4245300"/>
              <a:ext cx="141250" cy="263000"/>
            </a:xfrm>
            <a:custGeom>
              <a:avLst/>
              <a:gdLst/>
              <a:ahLst/>
              <a:cxnLst/>
              <a:rect l="l" t="t" r="r" b="b"/>
              <a:pathLst>
                <a:path w="5650" h="10520" extrusionOk="0">
                  <a:moveTo>
                    <a:pt x="913" y="1"/>
                  </a:moveTo>
                  <a:cubicBezTo>
                    <a:pt x="783" y="1"/>
                    <a:pt x="654" y="9"/>
                    <a:pt x="525" y="25"/>
                  </a:cubicBezTo>
                  <a:cubicBezTo>
                    <a:pt x="339" y="49"/>
                    <a:pt x="152" y="107"/>
                    <a:pt x="105" y="317"/>
                  </a:cubicBezTo>
                  <a:cubicBezTo>
                    <a:pt x="47" y="562"/>
                    <a:pt x="24" y="807"/>
                    <a:pt x="12" y="1053"/>
                  </a:cubicBezTo>
                  <a:cubicBezTo>
                    <a:pt x="0" y="1286"/>
                    <a:pt x="12" y="1531"/>
                    <a:pt x="35" y="1765"/>
                  </a:cubicBezTo>
                  <a:cubicBezTo>
                    <a:pt x="70" y="2103"/>
                    <a:pt x="117" y="2430"/>
                    <a:pt x="175" y="2768"/>
                  </a:cubicBezTo>
                  <a:cubicBezTo>
                    <a:pt x="210" y="2955"/>
                    <a:pt x="269" y="3130"/>
                    <a:pt x="315" y="3317"/>
                  </a:cubicBezTo>
                  <a:cubicBezTo>
                    <a:pt x="409" y="3691"/>
                    <a:pt x="561" y="4052"/>
                    <a:pt x="771" y="4379"/>
                  </a:cubicBezTo>
                  <a:cubicBezTo>
                    <a:pt x="899" y="4601"/>
                    <a:pt x="1062" y="4800"/>
                    <a:pt x="1203" y="5010"/>
                  </a:cubicBezTo>
                  <a:cubicBezTo>
                    <a:pt x="1448" y="5336"/>
                    <a:pt x="1751" y="5640"/>
                    <a:pt x="2078" y="5885"/>
                  </a:cubicBezTo>
                  <a:cubicBezTo>
                    <a:pt x="2230" y="6014"/>
                    <a:pt x="2416" y="6095"/>
                    <a:pt x="2557" y="6224"/>
                  </a:cubicBezTo>
                  <a:cubicBezTo>
                    <a:pt x="2825" y="6445"/>
                    <a:pt x="3058" y="6702"/>
                    <a:pt x="3257" y="6994"/>
                  </a:cubicBezTo>
                  <a:cubicBezTo>
                    <a:pt x="3420" y="7251"/>
                    <a:pt x="3549" y="7543"/>
                    <a:pt x="3630" y="7834"/>
                  </a:cubicBezTo>
                  <a:cubicBezTo>
                    <a:pt x="3747" y="8231"/>
                    <a:pt x="3794" y="8628"/>
                    <a:pt x="3782" y="9025"/>
                  </a:cubicBezTo>
                  <a:cubicBezTo>
                    <a:pt x="3771" y="9329"/>
                    <a:pt x="3771" y="9632"/>
                    <a:pt x="3771" y="9936"/>
                  </a:cubicBezTo>
                  <a:lnTo>
                    <a:pt x="3771" y="10484"/>
                  </a:lnTo>
                  <a:lnTo>
                    <a:pt x="3817" y="10519"/>
                  </a:lnTo>
                  <a:cubicBezTo>
                    <a:pt x="3969" y="10391"/>
                    <a:pt x="4132" y="10286"/>
                    <a:pt x="4284" y="10157"/>
                  </a:cubicBezTo>
                  <a:cubicBezTo>
                    <a:pt x="4704" y="9819"/>
                    <a:pt x="5020" y="9375"/>
                    <a:pt x="5218" y="8885"/>
                  </a:cubicBezTo>
                  <a:cubicBezTo>
                    <a:pt x="5358" y="8547"/>
                    <a:pt x="5463" y="8196"/>
                    <a:pt x="5510" y="7834"/>
                  </a:cubicBezTo>
                  <a:cubicBezTo>
                    <a:pt x="5545" y="7601"/>
                    <a:pt x="5568" y="7368"/>
                    <a:pt x="5591" y="7134"/>
                  </a:cubicBezTo>
                  <a:cubicBezTo>
                    <a:pt x="5615" y="6842"/>
                    <a:pt x="5650" y="6550"/>
                    <a:pt x="5650" y="6259"/>
                  </a:cubicBezTo>
                  <a:cubicBezTo>
                    <a:pt x="5650" y="6037"/>
                    <a:pt x="5638" y="5827"/>
                    <a:pt x="5603" y="5605"/>
                  </a:cubicBezTo>
                  <a:cubicBezTo>
                    <a:pt x="5591" y="5336"/>
                    <a:pt x="5545" y="5068"/>
                    <a:pt x="5498" y="4800"/>
                  </a:cubicBezTo>
                  <a:cubicBezTo>
                    <a:pt x="5405" y="4426"/>
                    <a:pt x="5276" y="4064"/>
                    <a:pt x="5160" y="3714"/>
                  </a:cubicBezTo>
                  <a:cubicBezTo>
                    <a:pt x="4949" y="3142"/>
                    <a:pt x="4658" y="2617"/>
                    <a:pt x="4284" y="2150"/>
                  </a:cubicBezTo>
                  <a:cubicBezTo>
                    <a:pt x="3969" y="1753"/>
                    <a:pt x="3630" y="1368"/>
                    <a:pt x="3280" y="1018"/>
                  </a:cubicBezTo>
                  <a:cubicBezTo>
                    <a:pt x="3105" y="842"/>
                    <a:pt x="2907" y="691"/>
                    <a:pt x="2697" y="551"/>
                  </a:cubicBezTo>
                  <a:cubicBezTo>
                    <a:pt x="2451" y="364"/>
                    <a:pt x="2183" y="235"/>
                    <a:pt x="1891" y="154"/>
                  </a:cubicBezTo>
                  <a:cubicBezTo>
                    <a:pt x="1573" y="53"/>
                    <a:pt x="124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1233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E7F8-6D41-3BA9-2686-171E7DC4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C0A7-1ED6-04EE-7D65-E32741AA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DB08-68D6-F231-18E8-C965BFB4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6CAB-6DD7-41C9-8553-A7EDD0A1AAD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C58F-9B9E-A3B6-41D2-10F4FA8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7316-4291-2CA1-F174-1CD10309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F4A5-43EA-4B4D-BADF-8B47CF83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9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63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/>
          <p:nvPr/>
        </p:nvSpPr>
        <p:spPr>
          <a:xfrm>
            <a:off x="14" y="-1016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534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826000" y="2321200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6699184" y="2321200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826000" y="3582367"/>
            <a:ext cx="3666800" cy="1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6699193" y="3582367"/>
            <a:ext cx="3666800" cy="1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14" y="-1016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/>
          <p:nvPr/>
        </p:nvSpPr>
        <p:spPr>
          <a:xfrm rot="10800000" flipH="1">
            <a:off x="1" y="5949162"/>
            <a:ext cx="3239569" cy="908905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" name="Google Shape;28;p5"/>
          <p:cNvGrpSpPr/>
          <p:nvPr/>
        </p:nvGrpSpPr>
        <p:grpSpPr>
          <a:xfrm>
            <a:off x="1612600" y="6091068"/>
            <a:ext cx="626067" cy="499433"/>
            <a:chOff x="1101425" y="4597125"/>
            <a:chExt cx="469550" cy="374575"/>
          </a:xfrm>
        </p:grpSpPr>
        <p:sp>
          <p:nvSpPr>
            <p:cNvPr id="29" name="Google Shape;29;p5"/>
            <p:cNvSpPr/>
            <p:nvPr/>
          </p:nvSpPr>
          <p:spPr>
            <a:xfrm>
              <a:off x="1101425" y="4597125"/>
              <a:ext cx="438050" cy="283250"/>
            </a:xfrm>
            <a:custGeom>
              <a:avLst/>
              <a:gdLst/>
              <a:ahLst/>
              <a:cxnLst/>
              <a:rect l="l" t="t" r="r" b="b"/>
              <a:pathLst>
                <a:path w="17522" h="11330" extrusionOk="0">
                  <a:moveTo>
                    <a:pt x="12099" y="0"/>
                  </a:moveTo>
                  <a:cubicBezTo>
                    <a:pt x="11486" y="0"/>
                    <a:pt x="10870" y="51"/>
                    <a:pt x="10261" y="146"/>
                  </a:cubicBezTo>
                  <a:cubicBezTo>
                    <a:pt x="9607" y="228"/>
                    <a:pt x="8965" y="357"/>
                    <a:pt x="8335" y="532"/>
                  </a:cubicBezTo>
                  <a:cubicBezTo>
                    <a:pt x="7086" y="870"/>
                    <a:pt x="5895" y="1407"/>
                    <a:pt x="4809" y="2119"/>
                  </a:cubicBezTo>
                  <a:cubicBezTo>
                    <a:pt x="3467" y="2971"/>
                    <a:pt x="2276" y="4057"/>
                    <a:pt x="1308" y="5318"/>
                  </a:cubicBezTo>
                  <a:cubicBezTo>
                    <a:pt x="432" y="6438"/>
                    <a:pt x="0" y="7699"/>
                    <a:pt x="199" y="9135"/>
                  </a:cubicBezTo>
                  <a:cubicBezTo>
                    <a:pt x="257" y="9660"/>
                    <a:pt x="409" y="10162"/>
                    <a:pt x="654" y="10640"/>
                  </a:cubicBezTo>
                  <a:cubicBezTo>
                    <a:pt x="829" y="11014"/>
                    <a:pt x="1121" y="11271"/>
                    <a:pt x="1553" y="11306"/>
                  </a:cubicBezTo>
                  <a:cubicBezTo>
                    <a:pt x="1833" y="11329"/>
                    <a:pt x="2101" y="11329"/>
                    <a:pt x="2381" y="11329"/>
                  </a:cubicBezTo>
                  <a:cubicBezTo>
                    <a:pt x="3140" y="11317"/>
                    <a:pt x="3899" y="11177"/>
                    <a:pt x="4623" y="10909"/>
                  </a:cubicBezTo>
                  <a:cubicBezTo>
                    <a:pt x="6269" y="10325"/>
                    <a:pt x="7447" y="9193"/>
                    <a:pt x="8405" y="7769"/>
                  </a:cubicBezTo>
                  <a:cubicBezTo>
                    <a:pt x="8813" y="7162"/>
                    <a:pt x="9257" y="6578"/>
                    <a:pt x="9747" y="6018"/>
                  </a:cubicBezTo>
                  <a:cubicBezTo>
                    <a:pt x="10459" y="5224"/>
                    <a:pt x="11346" y="4594"/>
                    <a:pt x="12338" y="4174"/>
                  </a:cubicBezTo>
                  <a:cubicBezTo>
                    <a:pt x="12969" y="3893"/>
                    <a:pt x="13634" y="3707"/>
                    <a:pt x="14323" y="3602"/>
                  </a:cubicBezTo>
                  <a:cubicBezTo>
                    <a:pt x="15011" y="3497"/>
                    <a:pt x="15712" y="3415"/>
                    <a:pt x="16412" y="3310"/>
                  </a:cubicBezTo>
                  <a:cubicBezTo>
                    <a:pt x="16774" y="3275"/>
                    <a:pt x="17124" y="3193"/>
                    <a:pt x="17521" y="3123"/>
                  </a:cubicBezTo>
                  <a:cubicBezTo>
                    <a:pt x="17439" y="2983"/>
                    <a:pt x="17369" y="2866"/>
                    <a:pt x="17311" y="2761"/>
                  </a:cubicBezTo>
                  <a:cubicBezTo>
                    <a:pt x="16307" y="964"/>
                    <a:pt x="14743" y="100"/>
                    <a:pt x="12724" y="18"/>
                  </a:cubicBezTo>
                  <a:cubicBezTo>
                    <a:pt x="12516" y="6"/>
                    <a:pt x="12308" y="0"/>
                    <a:pt x="1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148975" y="4706625"/>
              <a:ext cx="422000" cy="265075"/>
            </a:xfrm>
            <a:custGeom>
              <a:avLst/>
              <a:gdLst/>
              <a:ahLst/>
              <a:cxnLst/>
              <a:rect l="l" t="t" r="r" b="b"/>
              <a:pathLst>
                <a:path w="16880" h="10603" extrusionOk="0">
                  <a:moveTo>
                    <a:pt x="15934" y="0"/>
                  </a:moveTo>
                  <a:cubicBezTo>
                    <a:pt x="15911" y="0"/>
                    <a:pt x="15888" y="1"/>
                    <a:pt x="15864" y="4"/>
                  </a:cubicBezTo>
                  <a:cubicBezTo>
                    <a:pt x="15339" y="15"/>
                    <a:pt x="14825" y="62"/>
                    <a:pt x="14312" y="132"/>
                  </a:cubicBezTo>
                  <a:cubicBezTo>
                    <a:pt x="13214" y="296"/>
                    <a:pt x="12141" y="611"/>
                    <a:pt x="11113" y="1054"/>
                  </a:cubicBezTo>
                  <a:cubicBezTo>
                    <a:pt x="10308" y="1428"/>
                    <a:pt x="9561" y="1918"/>
                    <a:pt x="8896" y="2525"/>
                  </a:cubicBezTo>
                  <a:cubicBezTo>
                    <a:pt x="8102" y="3260"/>
                    <a:pt x="7448" y="4148"/>
                    <a:pt x="6970" y="5116"/>
                  </a:cubicBezTo>
                  <a:cubicBezTo>
                    <a:pt x="6573" y="5863"/>
                    <a:pt x="6001" y="6517"/>
                    <a:pt x="5300" y="6996"/>
                  </a:cubicBezTo>
                  <a:cubicBezTo>
                    <a:pt x="4308" y="7661"/>
                    <a:pt x="3188" y="7918"/>
                    <a:pt x="2020" y="8035"/>
                  </a:cubicBezTo>
                  <a:cubicBezTo>
                    <a:pt x="1460" y="8093"/>
                    <a:pt x="900" y="8163"/>
                    <a:pt x="339" y="8233"/>
                  </a:cubicBezTo>
                  <a:cubicBezTo>
                    <a:pt x="246" y="8245"/>
                    <a:pt x="141" y="8256"/>
                    <a:pt x="48" y="8280"/>
                  </a:cubicBezTo>
                  <a:lnTo>
                    <a:pt x="1" y="8361"/>
                  </a:lnTo>
                  <a:cubicBezTo>
                    <a:pt x="409" y="8723"/>
                    <a:pt x="783" y="9108"/>
                    <a:pt x="1203" y="9435"/>
                  </a:cubicBezTo>
                  <a:cubicBezTo>
                    <a:pt x="2160" y="10182"/>
                    <a:pt x="3281" y="10498"/>
                    <a:pt x="4460" y="10568"/>
                  </a:cubicBezTo>
                  <a:cubicBezTo>
                    <a:pt x="4814" y="10591"/>
                    <a:pt x="5167" y="10603"/>
                    <a:pt x="5519" y="10603"/>
                  </a:cubicBezTo>
                  <a:cubicBezTo>
                    <a:pt x="6222" y="10603"/>
                    <a:pt x="6923" y="10556"/>
                    <a:pt x="7623" y="10463"/>
                  </a:cubicBezTo>
                  <a:cubicBezTo>
                    <a:pt x="8569" y="10322"/>
                    <a:pt x="9491" y="10066"/>
                    <a:pt x="10366" y="9715"/>
                  </a:cubicBezTo>
                  <a:cubicBezTo>
                    <a:pt x="11160" y="9389"/>
                    <a:pt x="11907" y="8980"/>
                    <a:pt x="12608" y="8478"/>
                  </a:cubicBezTo>
                  <a:cubicBezTo>
                    <a:pt x="13460" y="7871"/>
                    <a:pt x="14242" y="7147"/>
                    <a:pt x="14930" y="6342"/>
                  </a:cubicBezTo>
                  <a:cubicBezTo>
                    <a:pt x="15409" y="5758"/>
                    <a:pt x="15899" y="5163"/>
                    <a:pt x="16238" y="4474"/>
                  </a:cubicBezTo>
                  <a:cubicBezTo>
                    <a:pt x="16541" y="3879"/>
                    <a:pt x="16728" y="3237"/>
                    <a:pt x="16798" y="2572"/>
                  </a:cubicBezTo>
                  <a:cubicBezTo>
                    <a:pt x="16880" y="1871"/>
                    <a:pt x="16821" y="1183"/>
                    <a:pt x="16611" y="517"/>
                  </a:cubicBezTo>
                  <a:cubicBezTo>
                    <a:pt x="16524" y="213"/>
                    <a:pt x="16246" y="0"/>
                    <a:pt x="1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691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rot="10800000">
            <a:off x="398314" y="3357433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17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960000" y="2063433"/>
            <a:ext cx="60660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"/>
          <p:cNvSpPr/>
          <p:nvPr/>
        </p:nvSpPr>
        <p:spPr>
          <a:xfrm flipH="1">
            <a:off x="427347" y="-42100"/>
            <a:ext cx="11793679" cy="3558104"/>
          </a:xfrm>
          <a:custGeom>
            <a:avLst/>
            <a:gdLst/>
            <a:ahLst/>
            <a:cxnLst/>
            <a:rect l="l" t="t" r="r" b="b"/>
            <a:pathLst>
              <a:path w="81138" h="24479" extrusionOk="0">
                <a:moveTo>
                  <a:pt x="0" y="1"/>
                </a:moveTo>
                <a:lnTo>
                  <a:pt x="0" y="24479"/>
                </a:lnTo>
                <a:cubicBezTo>
                  <a:pt x="444" y="24199"/>
                  <a:pt x="876" y="23918"/>
                  <a:pt x="1319" y="23650"/>
                </a:cubicBezTo>
                <a:cubicBezTo>
                  <a:pt x="3327" y="22389"/>
                  <a:pt x="5603" y="21619"/>
                  <a:pt x="7973" y="21420"/>
                </a:cubicBezTo>
                <a:cubicBezTo>
                  <a:pt x="8378" y="21385"/>
                  <a:pt x="8783" y="21368"/>
                  <a:pt x="9188" y="21368"/>
                </a:cubicBezTo>
                <a:cubicBezTo>
                  <a:pt x="10135" y="21368"/>
                  <a:pt x="11079" y="21462"/>
                  <a:pt x="12011" y="21642"/>
                </a:cubicBezTo>
                <a:cubicBezTo>
                  <a:pt x="13949" y="22027"/>
                  <a:pt x="15899" y="22413"/>
                  <a:pt x="17813" y="22891"/>
                </a:cubicBezTo>
                <a:cubicBezTo>
                  <a:pt x="20241" y="23498"/>
                  <a:pt x="22680" y="24058"/>
                  <a:pt x="25190" y="24257"/>
                </a:cubicBezTo>
                <a:cubicBezTo>
                  <a:pt x="25656" y="24288"/>
                  <a:pt x="26122" y="24303"/>
                  <a:pt x="26587" y="24303"/>
                </a:cubicBezTo>
                <a:cubicBezTo>
                  <a:pt x="29645" y="24303"/>
                  <a:pt x="32678" y="23641"/>
                  <a:pt x="35474" y="22354"/>
                </a:cubicBezTo>
                <a:cubicBezTo>
                  <a:pt x="38053" y="21152"/>
                  <a:pt x="40458" y="19588"/>
                  <a:pt x="42606" y="17720"/>
                </a:cubicBezTo>
                <a:cubicBezTo>
                  <a:pt x="44147" y="16401"/>
                  <a:pt x="45594" y="14977"/>
                  <a:pt x="47135" y="13670"/>
                </a:cubicBezTo>
                <a:cubicBezTo>
                  <a:pt x="48641" y="12386"/>
                  <a:pt x="50193" y="11148"/>
                  <a:pt x="51781" y="9981"/>
                </a:cubicBezTo>
                <a:cubicBezTo>
                  <a:pt x="53893" y="8452"/>
                  <a:pt x="56100" y="7063"/>
                  <a:pt x="58399" y="5849"/>
                </a:cubicBezTo>
                <a:cubicBezTo>
                  <a:pt x="60897" y="4483"/>
                  <a:pt x="63477" y="3281"/>
                  <a:pt x="66138" y="2265"/>
                </a:cubicBezTo>
                <a:cubicBezTo>
                  <a:pt x="67749" y="1647"/>
                  <a:pt x="69395" y="1098"/>
                  <a:pt x="71041" y="549"/>
                </a:cubicBezTo>
                <a:cubicBezTo>
                  <a:pt x="71543" y="374"/>
                  <a:pt x="72080" y="164"/>
                  <a:pt x="72605" y="164"/>
                </a:cubicBezTo>
                <a:cubicBezTo>
                  <a:pt x="73825" y="149"/>
                  <a:pt x="75044" y="145"/>
                  <a:pt x="76262" y="145"/>
                </a:cubicBezTo>
                <a:cubicBezTo>
                  <a:pt x="77886" y="145"/>
                  <a:pt x="79510" y="153"/>
                  <a:pt x="81138" y="153"/>
                </a:cubicBezTo>
                <a:lnTo>
                  <a:pt x="81138" y="1"/>
                </a:lnTo>
                <a:close/>
              </a:path>
            </a:pathLst>
          </a:custGeom>
          <a:solidFill>
            <a:srgbClr val="B77152">
              <a:alpha val="20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106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07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392933" y="4494200"/>
            <a:ext cx="4845600" cy="132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99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390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8032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CDF1-0C23-A5B4-482E-4F595EB83CF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95092" y="3000772"/>
            <a:ext cx="5001816" cy="856456"/>
          </a:xfrm>
        </p:spPr>
        <p:txBody>
          <a:bodyPr/>
          <a:lstStyle/>
          <a:p>
            <a:r>
              <a:rPr lang="en-US" sz="5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SoftMicro</a:t>
            </a:r>
            <a:r>
              <a:rPr lang="en-US" sz="5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D3A66-55A2-1DE3-F6D0-DEC7FD59C20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08714" y="3857228"/>
            <a:ext cx="3374571" cy="394879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Devlin Hamill, William Sykes, Josh Melchor</a:t>
            </a:r>
          </a:p>
        </p:txBody>
      </p:sp>
    </p:spTree>
    <p:extLst>
      <p:ext uri="{BB962C8B-B14F-4D97-AF65-F5344CB8AC3E}">
        <p14:creationId xmlns:p14="http://schemas.microsoft.com/office/powerpoint/2010/main" val="99836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1270-7D47-B352-A7E7-1BF6E87C5C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086" y="579210"/>
            <a:ext cx="3868057" cy="76358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E7E0-6221-ABCC-9A66-DA209B6049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1086" y="1522186"/>
            <a:ext cx="10283825" cy="45545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or concerns?</a:t>
            </a:r>
          </a:p>
        </p:txBody>
      </p:sp>
    </p:spTree>
    <p:extLst>
      <p:ext uri="{BB962C8B-B14F-4D97-AF65-F5344CB8AC3E}">
        <p14:creationId xmlns:p14="http://schemas.microsoft.com/office/powerpoint/2010/main" val="2053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E5CA-2F12-7F4D-E9CB-C662CE7EE90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247260" y="0"/>
            <a:ext cx="3697480" cy="1798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0DB1-29F8-3D56-9815-2EE4B12559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3467" y="1536633"/>
            <a:ext cx="10285200" cy="4555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out implementation we created a coffee shop-oriented system that allows for the various needs of a coffee shop such as: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placing orders.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processing order, checking on prices and even inventory.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can manipulate stock and prices to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55989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A2C2-5B44-76E8-B2C3-E4D266D8AA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79382" y="3318049"/>
            <a:ext cx="4872449" cy="3011314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on using the eclipse IDE and java as our primary programing language for the project.</a:t>
            </a:r>
          </a:p>
          <a:p>
            <a:pPr marL="1524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libraries we had to import various AWT(Abstract Window Toolkit), Java Swing and SQL libraries to help with the development of this project.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0584-66CD-C28A-4A08-9CF183E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 wrap="square" anchor="t">
            <a:normAutofit/>
          </a:bodyPr>
          <a:lstStyle/>
          <a:p>
            <a:r>
              <a:rPr kumimoji="0" 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Libraries and programming languages used</a:t>
            </a:r>
            <a:endParaRPr lang="en-US" dirty="0"/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1E16B93A-9234-EE5D-AE2A-4CBD5FEE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1714500"/>
            <a:ext cx="1874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FE8EB5-3329-766A-D063-1E43F3D5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22" y="1870472"/>
            <a:ext cx="1730975" cy="311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6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40B6-0F11-BAAD-BB4D-4CE5139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580E-2405-A74B-6191-43929C28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on using a multi single table database that keeps useful coffee shop information such as login info, order information and pricing/ inventory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C978-2BAE-F71E-074B-83888674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02" y="2749359"/>
            <a:ext cx="7244936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6DC5-579C-195B-A879-272AE14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Devlin Hamill – Employee View/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C3B3-444A-D43C-A414-28A823A7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the SQL connection, Login and landing page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worked on the employee view GUI along with various price checking and inventory GUI’s.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C7D755-3006-9408-034E-F0AFFBC47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3466045"/>
            <a:ext cx="9104416" cy="33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3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693F-29D2-7508-F3FC-FDBB848A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Devlin Hamill- more screenshots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7426B013-D10D-F2E1-D93D-C59446F8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10" y="2994036"/>
            <a:ext cx="4483330" cy="273064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1103B5-2BCB-568D-D4BB-791EE6460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3" y="2403159"/>
            <a:ext cx="5826414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B3CB1-4A97-63CF-987A-40A278FE13B2}"/>
              </a:ext>
            </a:extLst>
          </p:cNvPr>
          <p:cNvSpPr txBox="1"/>
          <p:nvPr/>
        </p:nvSpPr>
        <p:spPr>
          <a:xfrm>
            <a:off x="157163" y="2085975"/>
            <a:ext cx="566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 GUI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43CC4-A611-1A31-8147-A8D37FEBEACD}"/>
              </a:ext>
            </a:extLst>
          </p:cNvPr>
          <p:cNvSpPr txBox="1"/>
          <p:nvPr/>
        </p:nvSpPr>
        <p:spPr>
          <a:xfrm>
            <a:off x="6511810" y="2686259"/>
            <a:ext cx="103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GUI</a:t>
            </a:r>
          </a:p>
        </p:txBody>
      </p:sp>
    </p:spTree>
    <p:extLst>
      <p:ext uri="{BB962C8B-B14F-4D97-AF65-F5344CB8AC3E}">
        <p14:creationId xmlns:p14="http://schemas.microsoft.com/office/powerpoint/2010/main" val="314470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8889-84C3-34B1-3E25-687232F7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 Sykes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79CF-811C-5ABE-AEDC-888B7EB8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Product View / Inventory and Pricing</a:t>
            </a:r>
          </a:p>
          <a:p>
            <a:endParaRPr lang="en-US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89EB62E-834E-3999-4E7A-09FFDDC11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210"/>
            <a:ext cx="3737727" cy="386769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794A61-D089-5254-664F-A3F44F0EC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28" y="2444210"/>
            <a:ext cx="3587098" cy="38676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4743524-7C18-9E4E-D476-1D7FBBA56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7" y="2444210"/>
            <a:ext cx="486717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241B-ADBF-C6C9-DB69-1E0717F2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00" y="373381"/>
            <a:ext cx="10285200" cy="558033"/>
          </a:xfrm>
        </p:spPr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0667-CE48-2C6A-5C64-37852B05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00" y="942618"/>
            <a:ext cx="10285200" cy="1057631"/>
          </a:xfrm>
        </p:spPr>
        <p:txBody>
          <a:bodyPr/>
          <a:lstStyle/>
          <a:p>
            <a:pPr marL="15240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View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GUI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47DB0-72D5-4A67-ACB0-0EC613AC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9" y="2481024"/>
            <a:ext cx="2719466" cy="4002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4BF6F-3536-BBE0-2451-DE754AC7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99" y="2481024"/>
            <a:ext cx="2767190" cy="400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42776-3675-AEAC-80EA-5DF03DD5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23" y="2481024"/>
            <a:ext cx="6053635" cy="40026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6B29BA-52A7-3F2B-BC86-7E532684E7D7}"/>
              </a:ext>
            </a:extLst>
          </p:cNvPr>
          <p:cNvSpPr txBox="1">
            <a:spLocks/>
          </p:cNvSpPr>
          <p:nvPr/>
        </p:nvSpPr>
        <p:spPr>
          <a:xfrm>
            <a:off x="932663" y="2163455"/>
            <a:ext cx="1167137" cy="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152400" indent="0">
              <a:buNone/>
            </a:pPr>
            <a:r>
              <a:rPr lang="en-US" b="1" u="sng" dirty="0"/>
              <a:t>Customize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4872D1-D11B-95B6-A6D0-0DF76FD2026A}"/>
              </a:ext>
            </a:extLst>
          </p:cNvPr>
          <p:cNvSpPr txBox="1">
            <a:spLocks/>
          </p:cNvSpPr>
          <p:nvPr/>
        </p:nvSpPr>
        <p:spPr>
          <a:xfrm>
            <a:off x="2875964" y="2146985"/>
            <a:ext cx="2767190" cy="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152400" indent="0">
              <a:buNone/>
            </a:pPr>
            <a:r>
              <a:rPr lang="en-US" b="1" u="sng" dirty="0"/>
              <a:t>Price  checking/Ordering (Devlin)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9FE07B-18F8-9F0B-2073-CC7D74B93ACF}"/>
              </a:ext>
            </a:extLst>
          </p:cNvPr>
          <p:cNvSpPr txBox="1">
            <a:spLocks/>
          </p:cNvSpPr>
          <p:nvPr/>
        </p:nvSpPr>
        <p:spPr>
          <a:xfrm>
            <a:off x="8208671" y="2146985"/>
            <a:ext cx="1167137" cy="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●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○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 Medium"/>
              <a:buChar char="■"/>
              <a:defRPr sz="1200" b="0" i="0" u="none" strike="noStrike" cap="none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152400" indent="0">
              <a:buNone/>
            </a:pPr>
            <a:r>
              <a:rPr lang="en-US" b="1" u="sng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415650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A285-AA11-3C24-F543-899440CD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148" y="2642800"/>
            <a:ext cx="4431703" cy="570663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continue to our live demo.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2F29D-E5BD-132D-C45B-50E3FDFE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31" y="1293200"/>
            <a:ext cx="4754938" cy="1349600"/>
          </a:xfrm>
        </p:spPr>
        <p:txBody>
          <a:bodyPr wrap="square" anchor="ctr">
            <a:noAutofit/>
          </a:bodyPr>
          <a:lstStyle/>
          <a:p>
            <a:r>
              <a:rPr lang="en-US" sz="7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2893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ffee Color Palette Agency">
  <a:themeElements>
    <a:clrScheme name="Simple Light">
      <a:dk1>
        <a:srgbClr val="471E0D"/>
      </a:dk1>
      <a:lt1>
        <a:srgbClr val="ECD4C3"/>
      </a:lt1>
      <a:dk2>
        <a:srgbClr val="100504"/>
      </a:dk2>
      <a:lt2>
        <a:srgbClr val="733D24"/>
      </a:lt2>
      <a:accent1>
        <a:srgbClr val="B771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5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Coffee Color Palette Agency by Slidesgo</Template>
  <TotalTime>359</TotalTime>
  <Words>226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Bebas Neue</vt:lpstr>
      <vt:lpstr>Calibri</vt:lpstr>
      <vt:lpstr>DM Sans Medium</vt:lpstr>
      <vt:lpstr>DynaPuff</vt:lpstr>
      <vt:lpstr>Nunito Light</vt:lpstr>
      <vt:lpstr>Proxima Nova</vt:lpstr>
      <vt:lpstr>Proxima Nova Semibold</vt:lpstr>
      <vt:lpstr>Raleway</vt:lpstr>
      <vt:lpstr>Times New Roman</vt:lpstr>
      <vt:lpstr>Yusei Magic</vt:lpstr>
      <vt:lpstr>Coffee Color Palette Agency</vt:lpstr>
      <vt:lpstr>Slidesgo Final Pages</vt:lpstr>
      <vt:lpstr>SoftMicro Coffee</vt:lpstr>
      <vt:lpstr>Introduction</vt:lpstr>
      <vt:lpstr>Libraries and programming languages used</vt:lpstr>
      <vt:lpstr>Database</vt:lpstr>
      <vt:lpstr>Devlin Hamill – Employee View/ Connection</vt:lpstr>
      <vt:lpstr>Devlin Hamill- more screenshots</vt:lpstr>
      <vt:lpstr>William Sykes</vt:lpstr>
      <vt:lpstr>Josh</vt:lpstr>
      <vt:lpstr>Live 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SoftMicro Coffee</dc:title>
  <dc:creator>devlin hamill</dc:creator>
  <cp:lastModifiedBy>devlin hamill</cp:lastModifiedBy>
  <cp:revision>25</cp:revision>
  <dcterms:created xsi:type="dcterms:W3CDTF">2023-11-25T01:23:02Z</dcterms:created>
  <dcterms:modified xsi:type="dcterms:W3CDTF">2023-11-28T17:43:38Z</dcterms:modified>
</cp:coreProperties>
</file>