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3003213" cy="13003213"/>
  <p:notesSz cx="6858000" cy="9144000"/>
  <p:defaultTextStyle>
    <a:defPPr>
      <a:defRPr lang="en-US"/>
    </a:defPPr>
    <a:lvl1pPr marL="0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1pPr>
    <a:lvl2pPr marL="623824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2pPr>
    <a:lvl3pPr marL="1247654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3pPr>
    <a:lvl4pPr marL="1871482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4pPr>
    <a:lvl5pPr marL="2495305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5pPr>
    <a:lvl6pPr marL="3119136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6pPr>
    <a:lvl7pPr marL="3742960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7pPr>
    <a:lvl8pPr marL="4366787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8pPr>
    <a:lvl9pPr marL="4990614" algn="l" defTabSz="1247654" rtl="0" eaLnBrk="1" latinLnBrk="0" hangingPunct="1">
      <a:defRPr sz="24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85FF"/>
    <a:srgbClr val="FF4F8B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92"/>
  </p:normalViewPr>
  <p:slideViewPr>
    <p:cSldViewPr snapToGrid="0" snapToObjects="1">
      <p:cViewPr varScale="1">
        <p:scale>
          <a:sx n="58" d="100"/>
          <a:sy n="58" d="100"/>
        </p:scale>
        <p:origin x="25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2128073"/>
            <a:ext cx="11052731" cy="4527045"/>
          </a:xfrm>
        </p:spPr>
        <p:txBody>
          <a:bodyPr anchor="b"/>
          <a:lstStyle>
            <a:lvl1pPr algn="ctr">
              <a:defRPr sz="85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6829698"/>
            <a:ext cx="9752410" cy="3139432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5" y="692301"/>
            <a:ext cx="2803818" cy="11019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2" y="692301"/>
            <a:ext cx="8248913" cy="110196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0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0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9" y="3241777"/>
            <a:ext cx="11215271" cy="5408974"/>
          </a:xfrm>
        </p:spPr>
        <p:txBody>
          <a:bodyPr anchor="b"/>
          <a:lstStyle>
            <a:lvl1pPr>
              <a:defRPr sz="85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9" y="8701922"/>
            <a:ext cx="11215271" cy="2844452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/>
                </a:solidFill>
              </a:defRPr>
            </a:lvl1pPr>
            <a:lvl2pPr marL="65013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277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415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4pPr>
            <a:lvl5pPr marL="2600554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5pPr>
            <a:lvl6pPr marL="3250692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6pPr>
            <a:lvl7pPr marL="390083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7pPr>
            <a:lvl8pPr marL="4550969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8pPr>
            <a:lvl9pPr marL="5201107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3461504"/>
            <a:ext cx="5526366" cy="82504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3461504"/>
            <a:ext cx="5526366" cy="82504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3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692304"/>
            <a:ext cx="11215271" cy="25133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6" y="3187594"/>
            <a:ext cx="5500968" cy="1562191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6" y="4749785"/>
            <a:ext cx="5500968" cy="69862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3187594"/>
            <a:ext cx="5528059" cy="1562191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4749785"/>
            <a:ext cx="5528059" cy="69862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1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4" y="866881"/>
            <a:ext cx="4193875" cy="3034083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1872225"/>
            <a:ext cx="6582877" cy="9240709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4" y="3900964"/>
            <a:ext cx="4193875" cy="7227018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5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4" y="866881"/>
            <a:ext cx="4193875" cy="3034083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1872225"/>
            <a:ext cx="6582877" cy="9240709"/>
          </a:xfrm>
        </p:spPr>
        <p:txBody>
          <a:bodyPr anchor="t"/>
          <a:lstStyle>
            <a:lvl1pPr marL="0" indent="0">
              <a:buNone/>
              <a:defRPr sz="4550"/>
            </a:lvl1pPr>
            <a:lvl2pPr marL="650138" indent="0">
              <a:buNone/>
              <a:defRPr sz="3982"/>
            </a:lvl2pPr>
            <a:lvl3pPr marL="1300277" indent="0">
              <a:buNone/>
              <a:defRPr sz="3413"/>
            </a:lvl3pPr>
            <a:lvl4pPr marL="1950415" indent="0">
              <a:buNone/>
              <a:defRPr sz="2844"/>
            </a:lvl4pPr>
            <a:lvl5pPr marL="2600554" indent="0">
              <a:buNone/>
              <a:defRPr sz="2844"/>
            </a:lvl5pPr>
            <a:lvl6pPr marL="3250692" indent="0">
              <a:buNone/>
              <a:defRPr sz="2844"/>
            </a:lvl6pPr>
            <a:lvl7pPr marL="3900830" indent="0">
              <a:buNone/>
              <a:defRPr sz="2844"/>
            </a:lvl7pPr>
            <a:lvl8pPr marL="4550969" indent="0">
              <a:buNone/>
              <a:defRPr sz="2844"/>
            </a:lvl8pPr>
            <a:lvl9pPr marL="5201107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4" y="3900964"/>
            <a:ext cx="4193875" cy="7227018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6F196-486B-8D41-9A8F-907DE817D5B1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3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692304"/>
            <a:ext cx="11215271" cy="2513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3461504"/>
            <a:ext cx="11215271" cy="8250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12052055"/>
            <a:ext cx="2925723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6F196-486B-8D41-9A8F-907DE817D5B1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12052055"/>
            <a:ext cx="4388584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12052055"/>
            <a:ext cx="2925723" cy="6923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DFBD-2755-9B4F-965A-1EDAA45FF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300277" rtl="0" eaLnBrk="1" latinLnBrk="0" hangingPunct="1">
        <a:lnSpc>
          <a:spcPct val="90000"/>
        </a:lnSpc>
        <a:spcBef>
          <a:spcPct val="0"/>
        </a:spcBef>
        <a:buNone/>
        <a:defRPr sz="62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069" indent="-325069" algn="l" defTabSz="1300277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20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34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484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5623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61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900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3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7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991C6A1-7B89-7C4B-869C-D3A9DC110F6E}"/>
              </a:ext>
            </a:extLst>
          </p:cNvPr>
          <p:cNvGrpSpPr/>
          <p:nvPr/>
        </p:nvGrpSpPr>
        <p:grpSpPr>
          <a:xfrm>
            <a:off x="0" y="0"/>
            <a:ext cx="13003213" cy="13003213"/>
            <a:chOff x="0" y="0"/>
            <a:chExt cx="13003213" cy="130032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07255F-C625-AA4F-A906-0031158D74C8}"/>
                </a:ext>
              </a:extLst>
            </p:cNvPr>
            <p:cNvGrpSpPr/>
            <p:nvPr/>
          </p:nvGrpSpPr>
          <p:grpSpPr>
            <a:xfrm>
              <a:off x="0" y="0"/>
              <a:ext cx="13003213" cy="13003213"/>
              <a:chOff x="0" y="0"/>
              <a:chExt cx="13003213" cy="1300321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694824-4023-3541-AC1C-A19CB9A1A6AF}"/>
                  </a:ext>
                </a:extLst>
              </p:cNvPr>
              <p:cNvSpPr/>
              <p:nvPr/>
            </p:nvSpPr>
            <p:spPr>
              <a:xfrm>
                <a:off x="1" y="0"/>
                <a:ext cx="13003212" cy="130032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777" tIns="33885" rIns="67777" bIns="33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20"/>
              </a:p>
            </p:txBody>
          </p:sp>
          <p:sp>
            <p:nvSpPr>
              <p:cNvPr id="6" name="Donut 5">
                <a:extLst>
                  <a:ext uri="{FF2B5EF4-FFF2-40B4-BE49-F238E27FC236}">
                    <a16:creationId xmlns:a16="http://schemas.microsoft.com/office/drawing/2014/main" id="{E3CDAB88-9700-A84C-AEA3-A9807A012A31}"/>
                  </a:ext>
                </a:extLst>
              </p:cNvPr>
              <p:cNvSpPr/>
              <p:nvPr/>
            </p:nvSpPr>
            <p:spPr>
              <a:xfrm>
                <a:off x="0" y="0"/>
                <a:ext cx="13003213" cy="13003213"/>
              </a:xfrm>
              <a:prstGeom prst="donut">
                <a:avLst>
                  <a:gd name="adj" fmla="val 5123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777" tIns="33885" rIns="67777" bIns="33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2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860FF72-F34B-C648-BCCC-E497871EA5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72400" y="2420190"/>
              <a:ext cx="3287767" cy="3287767"/>
              <a:chOff x="2432329" y="2317000"/>
              <a:chExt cx="3604274" cy="360427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9FDE707-6E1E-D340-883E-F64DBBA1A6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2330" y="2317000"/>
                <a:ext cx="3604273" cy="36042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7777" tIns="33885" rIns="67777" bIns="33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20"/>
              </a:p>
            </p:txBody>
          </p:sp>
          <p:sp>
            <p:nvSpPr>
              <p:cNvPr id="7" name="Donut 6">
                <a:extLst>
                  <a:ext uri="{FF2B5EF4-FFF2-40B4-BE49-F238E27FC236}">
                    <a16:creationId xmlns:a16="http://schemas.microsoft.com/office/drawing/2014/main" id="{0A2ADBD2-A4C9-064A-899F-745CA248CD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2329" y="2317000"/>
                <a:ext cx="3604273" cy="3604274"/>
              </a:xfrm>
              <a:prstGeom prst="donut">
                <a:avLst>
                  <a:gd name="adj" fmla="val 8889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777" tIns="33885" rIns="67777" bIns="33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2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DE3D99F-A8F4-E84E-8564-767486567E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3753" y="3518425"/>
                <a:ext cx="1201424" cy="12014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777" tIns="33885" rIns="67777" bIns="33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2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A3AF62B-EDC2-A342-B263-1AE6A1DFDD03}"/>
                </a:ext>
              </a:extLst>
            </p:cNvPr>
            <p:cNvGrpSpPr/>
            <p:nvPr/>
          </p:nvGrpSpPr>
          <p:grpSpPr>
            <a:xfrm>
              <a:off x="2872401" y="4363452"/>
              <a:ext cx="7261875" cy="6384761"/>
              <a:chOff x="2872401" y="4363452"/>
              <a:chExt cx="7261875" cy="6384761"/>
            </a:xfrm>
          </p:grpSpPr>
          <p:sp>
            <p:nvSpPr>
              <p:cNvPr id="20" name="Block Arc 19">
                <a:extLst>
                  <a:ext uri="{FF2B5EF4-FFF2-40B4-BE49-F238E27FC236}">
                    <a16:creationId xmlns:a16="http://schemas.microsoft.com/office/drawing/2014/main" id="{A3AC870E-6D92-7F46-9507-7C749ACC8607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872403" y="4363452"/>
                <a:ext cx="7261873" cy="6384761"/>
              </a:xfrm>
              <a:prstGeom prst="blockArc">
                <a:avLst>
                  <a:gd name="adj1" fmla="val 10800000"/>
                  <a:gd name="adj2" fmla="val 1514"/>
                  <a:gd name="adj3" fmla="val 788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777" tIns="33885" rIns="67777" bIns="33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2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6EF123-89E5-ED49-A949-2B923F3A4794}"/>
                  </a:ext>
                </a:extLst>
              </p:cNvPr>
              <p:cNvSpPr/>
              <p:nvPr/>
            </p:nvSpPr>
            <p:spPr>
              <a:xfrm>
                <a:off x="2872401" y="7026441"/>
                <a:ext cx="7261875" cy="52939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777" tIns="33885" rIns="67777" bIns="33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20"/>
              </a:p>
            </p:txBody>
          </p:sp>
          <p:sp>
            <p:nvSpPr>
              <p:cNvPr id="24" name="Pie 23">
                <a:extLst>
                  <a:ext uri="{FF2B5EF4-FFF2-40B4-BE49-F238E27FC236}">
                    <a16:creationId xmlns:a16="http://schemas.microsoft.com/office/drawing/2014/main" id="{58A3BEEE-C07B-7B4C-BC78-4A30128A4C84}"/>
                  </a:ext>
                </a:extLst>
              </p:cNvPr>
              <p:cNvSpPr/>
              <p:nvPr/>
            </p:nvSpPr>
            <p:spPr>
              <a:xfrm>
                <a:off x="3294695" y="4572000"/>
                <a:ext cx="6378694" cy="5807242"/>
              </a:xfrm>
              <a:prstGeom prst="pie">
                <a:avLst>
                  <a:gd name="adj1" fmla="val 0"/>
                  <a:gd name="adj2" fmla="val 10788618"/>
                </a:avLst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777" tIns="33885" rIns="67777" bIns="33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2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4AEB193-C3DC-614A-90DE-8C57FD2A2167}"/>
                </a:ext>
              </a:extLst>
            </p:cNvPr>
            <p:cNvGrpSpPr/>
            <p:nvPr/>
          </p:nvGrpSpPr>
          <p:grpSpPr>
            <a:xfrm>
              <a:off x="5450137" y="6152823"/>
              <a:ext cx="3771814" cy="5763337"/>
              <a:chOff x="5528999" y="6770194"/>
              <a:chExt cx="3680540" cy="5045559"/>
            </a:xfrm>
          </p:grpSpPr>
          <p:sp>
            <p:nvSpPr>
              <p:cNvPr id="27" name="Pie 26">
                <a:extLst>
                  <a:ext uri="{FF2B5EF4-FFF2-40B4-BE49-F238E27FC236}">
                    <a16:creationId xmlns:a16="http://schemas.microsoft.com/office/drawing/2014/main" id="{4DA7B9DF-D521-8D4F-A75E-30B6DEAAE8F7}"/>
                  </a:ext>
                </a:extLst>
              </p:cNvPr>
              <p:cNvSpPr/>
              <p:nvPr/>
            </p:nvSpPr>
            <p:spPr>
              <a:xfrm rot="20097469">
                <a:off x="5818273" y="7043807"/>
                <a:ext cx="3143193" cy="4567402"/>
              </a:xfrm>
              <a:prstGeom prst="pie">
                <a:avLst>
                  <a:gd name="adj1" fmla="val 0"/>
                  <a:gd name="adj2" fmla="val 10875184"/>
                </a:avLst>
              </a:prstGeom>
              <a:gradFill flip="none" rotWithShape="1">
                <a:gsLst>
                  <a:gs pos="0">
                    <a:srgbClr val="FF7E79">
                      <a:shade val="30000"/>
                      <a:satMod val="115000"/>
                    </a:srgbClr>
                  </a:gs>
                  <a:gs pos="50000">
                    <a:srgbClr val="FF7E79">
                      <a:shade val="67500"/>
                      <a:satMod val="115000"/>
                    </a:srgbClr>
                  </a:gs>
                  <a:gs pos="100000">
                    <a:srgbClr val="FF7E79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777" tIns="33885" rIns="67777" bIns="33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2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Block Arc 25">
                <a:extLst>
                  <a:ext uri="{FF2B5EF4-FFF2-40B4-BE49-F238E27FC236}">
                    <a16:creationId xmlns:a16="http://schemas.microsoft.com/office/drawing/2014/main" id="{BDEE722B-DC45-F24F-80A6-09BAD1C8E1D1}"/>
                  </a:ext>
                </a:extLst>
              </p:cNvPr>
              <p:cNvSpPr/>
              <p:nvPr/>
            </p:nvSpPr>
            <p:spPr>
              <a:xfrm rot="20097469" flipV="1">
                <a:off x="5528999" y="6770194"/>
                <a:ext cx="3680540" cy="5045559"/>
              </a:xfrm>
              <a:prstGeom prst="blockArc">
                <a:avLst>
                  <a:gd name="adj1" fmla="val 10800000"/>
                  <a:gd name="adj2" fmla="val 21505698"/>
                  <a:gd name="adj3" fmla="val 12107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777" tIns="33885" rIns="67777" bIns="33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2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98CADD-70A8-7F4F-BD76-7E9B4B0907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46509" y="2479194"/>
              <a:ext cx="3287767" cy="3287767"/>
              <a:chOff x="2432329" y="2317000"/>
              <a:chExt cx="3604274" cy="3604274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274A3FB-846C-CF4D-9821-32DBB77E60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2330" y="2317000"/>
                <a:ext cx="3604273" cy="360427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7777" tIns="33885" rIns="67777" bIns="33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20"/>
              </a:p>
            </p:txBody>
          </p:sp>
          <p:sp>
            <p:nvSpPr>
              <p:cNvPr id="34" name="Donut 33">
                <a:extLst>
                  <a:ext uri="{FF2B5EF4-FFF2-40B4-BE49-F238E27FC236}">
                    <a16:creationId xmlns:a16="http://schemas.microsoft.com/office/drawing/2014/main" id="{AC604A26-B943-7443-B4EB-BE5EFB62F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2329" y="2317000"/>
                <a:ext cx="3604273" cy="3604274"/>
              </a:xfrm>
              <a:prstGeom prst="donut">
                <a:avLst>
                  <a:gd name="adj" fmla="val 8889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777" tIns="33885" rIns="67777" bIns="33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2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0807BE4-1F11-9543-9DE3-FC28C5A818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3753" y="3518425"/>
                <a:ext cx="1201424" cy="12014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7777" tIns="33885" rIns="67777" bIns="3388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2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60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Henry Tyler</dc:creator>
  <cp:lastModifiedBy>William Henry Tyler</cp:lastModifiedBy>
  <cp:revision>13</cp:revision>
  <dcterms:created xsi:type="dcterms:W3CDTF">2018-06-05T00:39:27Z</dcterms:created>
  <dcterms:modified xsi:type="dcterms:W3CDTF">2018-06-06T16:54:56Z</dcterms:modified>
</cp:coreProperties>
</file>