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A_36054E30.xml" ContentType="application/vnd.ms-powerpoint.comments+xml"/>
  <Override PartName="/ppt/comments/modernComment_115_BF6B04E.xml" ContentType="application/vnd.ms-powerpoint.comments+xml"/>
  <Override PartName="/ppt/comments/modernComment_107_AFFC07D7.xml" ContentType="application/vnd.ms-powerpoint.comments+xml"/>
  <Override PartName="/ppt/notesSlides/notesSlide1.xml" ContentType="application/vnd.openxmlformats-officedocument.presentationml.notesSlide+xml"/>
  <Override PartName="/ppt/comments/modernComment_103_435A193A.xml" ContentType="application/vnd.ms-powerpoint.comments+xml"/>
  <Override PartName="/ppt/comments/modernComment_113_7A20F8EF.xml" ContentType="application/vnd.ms-powerpoint.comments+xml"/>
  <Override PartName="/ppt/comments/modernComment_109_9CFD8C61.xml" ContentType="application/vnd.ms-powerpoint.comments+xml"/>
  <Override PartName="/ppt/comments/modernComment_104_EAE68D15.xml" ContentType="application/vnd.ms-powerpoint.comments+xml"/>
  <Override PartName="/ppt/comments/modernComment_10C_1CFF5519.xml" ContentType="application/vnd.ms-powerpoint.comments+xml"/>
  <Override PartName="/ppt/comments/modernComment_114_E6B9BB33.xml" ContentType="application/vnd.ms-powerpoint.comments+xml"/>
  <Override PartName="/ppt/comments/modernComment_10E_FA9DC40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6" r:id="rId4"/>
    <p:sldId id="277" r:id="rId5"/>
    <p:sldId id="258" r:id="rId6"/>
    <p:sldId id="263" r:id="rId7"/>
    <p:sldId id="259" r:id="rId8"/>
    <p:sldId id="264" r:id="rId9"/>
    <p:sldId id="275" r:id="rId10"/>
    <p:sldId id="265" r:id="rId11"/>
    <p:sldId id="260" r:id="rId12"/>
    <p:sldId id="261" r:id="rId13"/>
    <p:sldId id="267" r:id="rId14"/>
    <p:sldId id="268" r:id="rId15"/>
    <p:sldId id="269" r:id="rId16"/>
    <p:sldId id="276" r:id="rId17"/>
    <p:sldId id="270" r:id="rId18"/>
    <p:sldId id="271" r:id="rId19"/>
    <p:sldId id="272" r:id="rId20"/>
    <p:sldId id="273" r:id="rId21"/>
    <p:sldId id="274" r:id="rId22"/>
    <p:sldId id="262"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5FEAD1-DC1F-4166-9FA0-893BE5591A0A}">
          <p14:sldIdLst>
            <p14:sldId id="256"/>
            <p14:sldId id="257"/>
            <p14:sldId id="266"/>
            <p14:sldId id="277"/>
            <p14:sldId id="258"/>
            <p14:sldId id="263"/>
            <p14:sldId id="259"/>
            <p14:sldId id="264"/>
            <p14:sldId id="275"/>
            <p14:sldId id="265"/>
            <p14:sldId id="260"/>
            <p14:sldId id="261"/>
            <p14:sldId id="267"/>
            <p14:sldId id="268"/>
            <p14:sldId id="269"/>
            <p14:sldId id="276"/>
            <p14:sldId id="270"/>
            <p14:sldId id="271"/>
            <p14:sldId id="272"/>
            <p14:sldId id="273"/>
            <p14:sldId id="274"/>
            <p14:sldId id="262"/>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3F712C-42C7-D643-AAB4-85DD7AE3FE6D}" name="WALKER, William" initials="WW" userId="S::william.walker@education.gov.uk::22952978-5718-404d-bb8f-e86d461ff03c" providerId="AD"/>
  <p188:author id="{A9968677-BBB6-7FC0-E299-17B093321583}" name="GILLIVER, Christine" initials="CG" userId="S::Christine.GILLIVER@EDUCATION.GOV.UK::2bf5d0af-5eb0-4baa-9665-26c4bbf29113" providerId="AD"/>
  <p188:author id="{9978DD94-15C9-02CE-08B9-C8A71116F2FA}" name="TAYLOR, Ian" initials="IT" userId="S::Ian.TAYLOR@EDUCATION.GOV.UK::0ceff34f-92d1-47cd-9819-bc44728b0f5b" providerId="AD"/>
  <p188:author id="{D0E74CB9-573E-252D-E714-2DD9E237DA6F}" name="WALKER, William" initials="WW" userId="S::William.WALKER@EDUCATION.GOV.UK::22952978-5718-404d-bb8f-e86d461ff03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44C72-0279-4736-B7E1-57CD9787267B}" v="1" dt="2024-01-12T09:29:31.841"/>
    <p1510:client id="{88145595-4344-45E0-B356-1C43F92AC65D}" v="1717" dt="2024-01-12T09:44:08.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KER, William" userId="22952978-5718-404d-bb8f-e86d461ff03c" providerId="ADAL" clId="{88145595-4344-45E0-B356-1C43F92AC65D}"/>
    <pc:docChg chg="undo custSel addSld delSld modSld sldOrd modSection">
      <pc:chgData name="WALKER, William" userId="22952978-5718-404d-bb8f-e86d461ff03c" providerId="ADAL" clId="{88145595-4344-45E0-B356-1C43F92AC65D}" dt="2024-01-12T09:44:08.832" v="9085"/>
      <pc:docMkLst>
        <pc:docMk/>
      </pc:docMkLst>
      <pc:sldChg chg="modSp mod">
        <pc:chgData name="WALKER, William" userId="22952978-5718-404d-bb8f-e86d461ff03c" providerId="ADAL" clId="{88145595-4344-45E0-B356-1C43F92AC65D}" dt="2024-01-10T12:21:13.797" v="6494" actId="20577"/>
        <pc:sldMkLst>
          <pc:docMk/>
          <pc:sldMk cId="1525614863" sldId="256"/>
        </pc:sldMkLst>
        <pc:spChg chg="mod">
          <ac:chgData name="WALKER, William" userId="22952978-5718-404d-bb8f-e86d461ff03c" providerId="ADAL" clId="{88145595-4344-45E0-B356-1C43F92AC65D}" dt="2024-01-10T12:21:13.797" v="6494" actId="20577"/>
          <ac:spMkLst>
            <pc:docMk/>
            <pc:sldMk cId="1525614863" sldId="256"/>
            <ac:spMk id="2" creationId="{C8736DEE-D6B8-8C46-2927-1C5B3B47850A}"/>
          </ac:spMkLst>
        </pc:spChg>
      </pc:sldChg>
      <pc:sldChg chg="modSp mod">
        <pc:chgData name="WALKER, William" userId="22952978-5718-404d-bb8f-e86d461ff03c" providerId="ADAL" clId="{88145595-4344-45E0-B356-1C43F92AC65D}" dt="2024-01-10T12:06:50.226" v="5861" actId="27636"/>
        <pc:sldMkLst>
          <pc:docMk/>
          <pc:sldMk cId="3321068558" sldId="257"/>
        </pc:sldMkLst>
        <pc:spChg chg="mod">
          <ac:chgData name="WALKER, William" userId="22952978-5718-404d-bb8f-e86d461ff03c" providerId="ADAL" clId="{88145595-4344-45E0-B356-1C43F92AC65D}" dt="2024-01-10T12:06:50.226" v="5861" actId="27636"/>
          <ac:spMkLst>
            <pc:docMk/>
            <pc:sldMk cId="3321068558" sldId="257"/>
            <ac:spMk id="3" creationId="{8C9E6115-7B53-841F-6746-9BBF4C61F131}"/>
          </ac:spMkLst>
        </pc:spChg>
      </pc:sldChg>
      <pc:sldChg chg="modSp mod">
        <pc:chgData name="WALKER, William" userId="22952978-5718-404d-bb8f-e86d461ff03c" providerId="ADAL" clId="{88145595-4344-45E0-B356-1C43F92AC65D}" dt="2024-01-10T15:18:25.090" v="8688" actId="20577"/>
        <pc:sldMkLst>
          <pc:docMk/>
          <pc:sldMk cId="3169542539" sldId="258"/>
        </pc:sldMkLst>
        <pc:spChg chg="mod">
          <ac:chgData name="WALKER, William" userId="22952978-5718-404d-bb8f-e86d461ff03c" providerId="ADAL" clId="{88145595-4344-45E0-B356-1C43F92AC65D}" dt="2024-01-10T15:18:25.090" v="8688" actId="20577"/>
          <ac:spMkLst>
            <pc:docMk/>
            <pc:sldMk cId="3169542539" sldId="258"/>
            <ac:spMk id="3" creationId="{60B0A9F8-CD59-A768-B45A-635863F72D38}"/>
          </ac:spMkLst>
        </pc:spChg>
      </pc:sldChg>
      <pc:sldChg chg="addSp delSp modSp mod ord modCm">
        <pc:chgData name="WALKER, William" userId="22952978-5718-404d-bb8f-e86d461ff03c" providerId="ADAL" clId="{88145595-4344-45E0-B356-1C43F92AC65D}" dt="2024-01-12T09:44:08.832" v="9085"/>
        <pc:sldMkLst>
          <pc:docMk/>
          <pc:sldMk cId="1129978170" sldId="259"/>
        </pc:sldMkLst>
        <pc:spChg chg="mod">
          <ac:chgData name="WALKER, William" userId="22952978-5718-404d-bb8f-e86d461ff03c" providerId="ADAL" clId="{88145595-4344-45E0-B356-1C43F92AC65D}" dt="2024-01-10T12:06:26.088" v="5849" actId="20577"/>
          <ac:spMkLst>
            <pc:docMk/>
            <pc:sldMk cId="1129978170" sldId="259"/>
            <ac:spMk id="2" creationId="{ABF9FD9B-CC3C-2FBC-47AE-AFED945DD5D8}"/>
          </ac:spMkLst>
        </pc:spChg>
        <pc:spChg chg="del">
          <ac:chgData name="WALKER, William" userId="22952978-5718-404d-bb8f-e86d461ff03c" providerId="ADAL" clId="{88145595-4344-45E0-B356-1C43F92AC65D}" dt="2024-01-10T09:54:25.007" v="3004" actId="478"/>
          <ac:spMkLst>
            <pc:docMk/>
            <pc:sldMk cId="1129978170" sldId="259"/>
            <ac:spMk id="3" creationId="{0E946B19-0D11-F234-4E96-5A55EA39AC82}"/>
          </ac:spMkLst>
        </pc:spChg>
        <pc:graphicFrameChg chg="add mod modGraphic">
          <ac:chgData name="WALKER, William" userId="22952978-5718-404d-bb8f-e86d461ff03c" providerId="ADAL" clId="{88145595-4344-45E0-B356-1C43F92AC65D}" dt="2024-01-10T16:17:26.655" v="8782" actId="14734"/>
          <ac:graphicFrameMkLst>
            <pc:docMk/>
            <pc:sldMk cId="1129978170" sldId="259"/>
            <ac:graphicFrameMk id="4" creationId="{3777F84E-3A10-9042-F03A-21996B5424E0}"/>
          </ac:graphicFrameMkLst>
        </pc:graphicFrameChg>
        <pc:extLst>
          <p:ext xmlns:p="http://schemas.openxmlformats.org/presentationml/2006/main" uri="{D6D511B9-2390-475A-947B-AFAB55BFBCF1}">
            <pc226:cmChg xmlns:pc226="http://schemas.microsoft.com/office/powerpoint/2022/06/main/command" chg="">
              <pc226:chgData name="WALKER, William" userId="22952978-5718-404d-bb8f-e86d461ff03c" providerId="ADAL" clId="{88145595-4344-45E0-B356-1C43F92AC65D}" dt="2024-01-12T09:44:08.832" v="9085"/>
              <pc2:cmMkLst xmlns:pc2="http://schemas.microsoft.com/office/powerpoint/2019/9/main/command">
                <pc:docMk/>
                <pc:sldMk cId="1129978170" sldId="259"/>
                <pc2:cmMk id="{EBDF8518-EF9E-455F-838A-4E73261D400C}"/>
              </pc2:cmMkLst>
              <pc226:cmRplyChg chg="add">
                <pc226:chgData name="WALKER, William" userId="22952978-5718-404d-bb8f-e86d461ff03c" providerId="ADAL" clId="{88145595-4344-45E0-B356-1C43F92AC65D}" dt="2024-01-12T09:44:08.832" v="9085"/>
                <pc2:cmRplyMkLst xmlns:pc2="http://schemas.microsoft.com/office/powerpoint/2019/9/main/command">
                  <pc:docMk/>
                  <pc:sldMk cId="1129978170" sldId="259"/>
                  <pc2:cmMk id="{EBDF8518-EF9E-455F-838A-4E73261D400C}"/>
                  <pc2:cmRplyMk id="{26D5C6E7-7A34-41C4-8827-AD077876F41F}"/>
                </pc2:cmRplyMkLst>
              </pc226:cmRplyChg>
            </pc226:cmChg>
            <pc226:cmChg xmlns:pc226="http://schemas.microsoft.com/office/powerpoint/2022/06/main/command" chg="mod modRxn">
              <pc226:chgData name="WALKER, William" userId="22952978-5718-404d-bb8f-e86d461ff03c" providerId="ADAL" clId="{88145595-4344-45E0-B356-1C43F92AC65D}" dt="2024-01-10T16:09:46.612" v="8760" actId="20577"/>
              <pc2:cmMkLst xmlns:pc2="http://schemas.microsoft.com/office/powerpoint/2019/9/main/command">
                <pc:docMk/>
                <pc:sldMk cId="1129978170" sldId="259"/>
                <pc2:cmMk id="{67D8B85F-6F4C-4E73-925A-4BEB20375CBB}"/>
              </pc2:cmMkLst>
            </pc226:cmChg>
            <pc226:cmChg xmlns:pc226="http://schemas.microsoft.com/office/powerpoint/2022/06/main/command" chg="">
              <pc226:chgData name="WALKER, William" userId="22952978-5718-404d-bb8f-e86d461ff03c" providerId="ADAL" clId="{88145595-4344-45E0-B356-1C43F92AC65D}" dt="2024-01-12T09:41:35.686" v="9083"/>
              <pc2:cmMkLst xmlns:pc2="http://schemas.microsoft.com/office/powerpoint/2019/9/main/command">
                <pc:docMk/>
                <pc:sldMk cId="1129978170" sldId="259"/>
                <pc2:cmMk id="{6FDCCD8A-4877-481C-9672-EA2DBDA5AD6D}"/>
              </pc2:cmMkLst>
              <pc226:cmRplyChg chg="add">
                <pc226:chgData name="WALKER, William" userId="22952978-5718-404d-bb8f-e86d461ff03c" providerId="ADAL" clId="{88145595-4344-45E0-B356-1C43F92AC65D}" dt="2024-01-12T09:41:35.686" v="9083"/>
                <pc2:cmRplyMkLst xmlns:pc2="http://schemas.microsoft.com/office/powerpoint/2019/9/main/command">
                  <pc:docMk/>
                  <pc:sldMk cId="1129978170" sldId="259"/>
                  <pc2:cmMk id="{6FDCCD8A-4877-481C-9672-EA2DBDA5AD6D}"/>
                  <pc2:cmRplyMk id="{85EAC45C-B5A2-4560-B254-D885C0DF1105}"/>
                </pc2:cmRplyMkLst>
              </pc226:cmRplyChg>
            </pc226:cmChg>
            <pc226:cmChg xmlns:pc226="http://schemas.microsoft.com/office/powerpoint/2022/06/main/command" chg="">
              <pc226:chgData name="WALKER, William" userId="22952978-5718-404d-bb8f-e86d461ff03c" providerId="ADAL" clId="{88145595-4344-45E0-B356-1C43F92AC65D}" dt="2024-01-12T09:43:50.507" v="9084"/>
              <pc2:cmMkLst xmlns:pc2="http://schemas.microsoft.com/office/powerpoint/2019/9/main/command">
                <pc:docMk/>
                <pc:sldMk cId="1129978170" sldId="259"/>
                <pc2:cmMk id="{3D414DAE-EC5D-45D1-949C-2AEDF03712FE}"/>
              </pc2:cmMkLst>
              <pc226:cmRplyChg chg="add">
                <pc226:chgData name="WALKER, William" userId="22952978-5718-404d-bb8f-e86d461ff03c" providerId="ADAL" clId="{88145595-4344-45E0-B356-1C43F92AC65D}" dt="2024-01-12T09:43:50.507" v="9084"/>
                <pc2:cmRplyMkLst xmlns:pc2="http://schemas.microsoft.com/office/powerpoint/2019/9/main/command">
                  <pc:docMk/>
                  <pc:sldMk cId="1129978170" sldId="259"/>
                  <pc2:cmMk id="{3D414DAE-EC5D-45D1-949C-2AEDF03712FE}"/>
                  <pc2:cmRplyMk id="{FC1B60E4-09C2-4BEF-9C3F-F6DE38DA0235}"/>
                </pc2:cmRplyMkLst>
              </pc226:cmRplyChg>
            </pc226:cmChg>
            <pc226:cmChg xmlns:pc226="http://schemas.microsoft.com/office/powerpoint/2022/06/main/command" chg="">
              <pc226:chgData name="WALKER, William" userId="22952978-5718-404d-bb8f-e86d461ff03c" providerId="ADAL" clId="{88145595-4344-45E0-B356-1C43F92AC65D}" dt="2024-01-10T16:08:37.625" v="8738"/>
              <pc2:cmMkLst xmlns:pc2="http://schemas.microsoft.com/office/powerpoint/2019/9/main/command">
                <pc:docMk/>
                <pc:sldMk cId="1129978170" sldId="259"/>
                <pc2:cmMk id="{96D4A6C9-1A56-4E00-9439-22667B7F3236}"/>
              </pc2:cmMkLst>
              <pc226:cmRplyChg chg="add">
                <pc226:chgData name="WALKER, William" userId="22952978-5718-404d-bb8f-e86d461ff03c" providerId="ADAL" clId="{88145595-4344-45E0-B356-1C43F92AC65D}" dt="2024-01-10T16:08:37.625" v="8738"/>
                <pc2:cmRplyMkLst xmlns:pc2="http://schemas.microsoft.com/office/powerpoint/2019/9/main/command">
                  <pc:docMk/>
                  <pc:sldMk cId="1129978170" sldId="259"/>
                  <pc2:cmMk id="{96D4A6C9-1A56-4E00-9439-22667B7F3236}"/>
                  <pc2:cmRplyMk id="{C0FDFDFE-C418-46C0-8B3A-D7B8B107C998}"/>
                </pc2:cmRplyMkLst>
              </pc226:cmRplyChg>
            </pc226:cmChg>
            <pc226:cmChg xmlns:pc226="http://schemas.microsoft.com/office/powerpoint/2022/06/main/command" chg="mod">
              <pc226:chgData name="WALKER, William" userId="22952978-5718-404d-bb8f-e86d461ff03c" providerId="ADAL" clId="{88145595-4344-45E0-B356-1C43F92AC65D}" dt="2024-01-10T16:12:09.552" v="8762"/>
              <pc2:cmMkLst xmlns:pc2="http://schemas.microsoft.com/office/powerpoint/2019/9/main/command">
                <pc:docMk/>
                <pc:sldMk cId="1129978170" sldId="259"/>
                <pc2:cmMk id="{C960DCFD-EC95-4347-B814-2674ECA1052C}"/>
              </pc2:cmMkLst>
              <pc226:cmRplyChg chg="add">
                <pc226:chgData name="WALKER, William" userId="22952978-5718-404d-bb8f-e86d461ff03c" providerId="ADAL" clId="{88145595-4344-45E0-B356-1C43F92AC65D}" dt="2024-01-10T16:12:09.552" v="8762"/>
                <pc2:cmRplyMkLst xmlns:pc2="http://schemas.microsoft.com/office/powerpoint/2019/9/main/command">
                  <pc:docMk/>
                  <pc:sldMk cId="1129978170" sldId="259"/>
                  <pc2:cmMk id="{C960DCFD-EC95-4347-B814-2674ECA1052C}"/>
                  <pc2:cmRplyMk id="{F8A1C73B-E208-4A6C-AC0C-569EDC7CF77B}"/>
                </pc2:cmRplyMkLst>
              </pc226:cmRplyChg>
            </pc226:cmChg>
          </p:ext>
        </pc:extLst>
      </pc:sldChg>
      <pc:sldChg chg="modSp mod">
        <pc:chgData name="WALKER, William" userId="22952978-5718-404d-bb8f-e86d461ff03c" providerId="ADAL" clId="{88145595-4344-45E0-B356-1C43F92AC65D}" dt="2024-01-10T13:45:31.178" v="7346" actId="20577"/>
        <pc:sldMkLst>
          <pc:docMk/>
          <pc:sldMk cId="3953693187" sldId="261"/>
        </pc:sldMkLst>
        <pc:spChg chg="mod">
          <ac:chgData name="WALKER, William" userId="22952978-5718-404d-bb8f-e86d461ff03c" providerId="ADAL" clId="{88145595-4344-45E0-B356-1C43F92AC65D}" dt="2024-01-09T18:15:45.669" v="685" actId="20577"/>
          <ac:spMkLst>
            <pc:docMk/>
            <pc:sldMk cId="3953693187" sldId="261"/>
            <ac:spMk id="2" creationId="{308FB32B-5DE9-6001-9A20-905A68DC179F}"/>
          </ac:spMkLst>
        </pc:spChg>
        <pc:spChg chg="mod">
          <ac:chgData name="WALKER, William" userId="22952978-5718-404d-bb8f-e86d461ff03c" providerId="ADAL" clId="{88145595-4344-45E0-B356-1C43F92AC65D}" dt="2024-01-10T13:45:31.178" v="7346" actId="20577"/>
          <ac:spMkLst>
            <pc:docMk/>
            <pc:sldMk cId="3953693187" sldId="261"/>
            <ac:spMk id="3" creationId="{F581E7E9-DD8A-2854-22E8-2DDB8B0A7076}"/>
          </ac:spMkLst>
        </pc:spChg>
      </pc:sldChg>
      <pc:sldChg chg="modSp mod">
        <pc:chgData name="WALKER, William" userId="22952978-5718-404d-bb8f-e86d461ff03c" providerId="ADAL" clId="{88145595-4344-45E0-B356-1C43F92AC65D}" dt="2024-01-10T09:48:42.268" v="2929" actId="20577"/>
        <pc:sldMkLst>
          <pc:docMk/>
          <pc:sldMk cId="671425317" sldId="262"/>
        </pc:sldMkLst>
        <pc:spChg chg="mod">
          <ac:chgData name="WALKER, William" userId="22952978-5718-404d-bb8f-e86d461ff03c" providerId="ADAL" clId="{88145595-4344-45E0-B356-1C43F92AC65D}" dt="2024-01-10T09:48:42.268" v="2929" actId="20577"/>
          <ac:spMkLst>
            <pc:docMk/>
            <pc:sldMk cId="671425317" sldId="262"/>
            <ac:spMk id="2" creationId="{8C63AEB3-4883-2F1C-19B6-885328EE1269}"/>
          </ac:spMkLst>
        </pc:spChg>
        <pc:graphicFrameChg chg="modGraphic">
          <ac:chgData name="WALKER, William" userId="22952978-5718-404d-bb8f-e86d461ff03c" providerId="ADAL" clId="{88145595-4344-45E0-B356-1C43F92AC65D}" dt="2024-01-09T18:22:33.332" v="1125" actId="20577"/>
          <ac:graphicFrameMkLst>
            <pc:docMk/>
            <pc:sldMk cId="671425317" sldId="262"/>
            <ac:graphicFrameMk id="4" creationId="{D0FC3891-3157-4913-4380-3D093ACC2A79}"/>
          </ac:graphicFrameMkLst>
        </pc:graphicFrameChg>
      </pc:sldChg>
      <pc:sldChg chg="modSp mod modCm">
        <pc:chgData name="WALKER, William" userId="22952978-5718-404d-bb8f-e86d461ff03c" providerId="ADAL" clId="{88145595-4344-45E0-B356-1C43F92AC65D}" dt="2024-01-11T09:56:17.165" v="9055" actId="20577"/>
        <pc:sldMkLst>
          <pc:docMk/>
          <pc:sldMk cId="2952529879" sldId="263"/>
        </pc:sldMkLst>
        <pc:spChg chg="mod">
          <ac:chgData name="WALKER, William" userId="22952978-5718-404d-bb8f-e86d461ff03c" providerId="ADAL" clId="{88145595-4344-45E0-B356-1C43F92AC65D}" dt="2024-01-11T09:56:17.165" v="9055" actId="20577"/>
          <ac:spMkLst>
            <pc:docMk/>
            <pc:sldMk cId="2952529879" sldId="263"/>
            <ac:spMk id="4" creationId="{9C625ECB-B966-BAB0-6A2E-70875FE3A6FE}"/>
          </ac:spMkLst>
        </pc:spChg>
        <pc:spChg chg="mod">
          <ac:chgData name="WALKER, William" userId="22952978-5718-404d-bb8f-e86d461ff03c" providerId="ADAL" clId="{88145595-4344-45E0-B356-1C43F92AC65D}" dt="2024-01-10T09:47:58.884" v="2896" actId="404"/>
          <ac:spMkLst>
            <pc:docMk/>
            <pc:sldMk cId="2952529879" sldId="263"/>
            <ac:spMk id="5" creationId="{4751FB9E-30A9-4505-999C-2106313B9136}"/>
          </ac:spMkLst>
        </pc:spChg>
        <pc:spChg chg="mod">
          <ac:chgData name="WALKER, William" userId="22952978-5718-404d-bb8f-e86d461ff03c" providerId="ADAL" clId="{88145595-4344-45E0-B356-1C43F92AC65D}" dt="2024-01-10T09:47:56.235" v="2894" actId="404"/>
          <ac:spMkLst>
            <pc:docMk/>
            <pc:sldMk cId="2952529879" sldId="263"/>
            <ac:spMk id="6" creationId="{FE8B83E1-DE7B-BEEC-102E-CC753E27D608}"/>
          </ac:spMkLst>
        </pc:spChg>
        <pc:spChg chg="mod">
          <ac:chgData name="WALKER, William" userId="22952978-5718-404d-bb8f-e86d461ff03c" providerId="ADAL" clId="{88145595-4344-45E0-B356-1C43F92AC65D}" dt="2024-01-10T09:47:50.512" v="2891" actId="255"/>
          <ac:spMkLst>
            <pc:docMk/>
            <pc:sldMk cId="2952529879" sldId="263"/>
            <ac:spMk id="7" creationId="{5FDEA072-CA33-484B-5A09-0059A81C432B}"/>
          </ac:spMkLst>
        </pc:spChg>
        <pc:spChg chg="mod">
          <ac:chgData name="WALKER, William" userId="22952978-5718-404d-bb8f-e86d461ff03c" providerId="ADAL" clId="{88145595-4344-45E0-B356-1C43F92AC65D}" dt="2024-01-10T09:45:42.882" v="2810" actId="14100"/>
          <ac:spMkLst>
            <pc:docMk/>
            <pc:sldMk cId="2952529879" sldId="263"/>
            <ac:spMk id="8" creationId="{B788E285-97F0-C57E-F562-36E0B92A7A0A}"/>
          </ac:spMkLst>
        </pc:spChg>
        <pc:spChg chg="mod">
          <ac:chgData name="WALKER, William" userId="22952978-5718-404d-bb8f-e86d461ff03c" providerId="ADAL" clId="{88145595-4344-45E0-B356-1C43F92AC65D}" dt="2024-01-10T09:45:35.630" v="2808" actId="404"/>
          <ac:spMkLst>
            <pc:docMk/>
            <pc:sldMk cId="2952529879" sldId="263"/>
            <ac:spMk id="9" creationId="{D3ECB45D-EA28-5857-A223-DCC7548B48FC}"/>
          </ac:spMkLst>
        </pc:spChg>
        <pc:spChg chg="mod">
          <ac:chgData name="WALKER, William" userId="22952978-5718-404d-bb8f-e86d461ff03c" providerId="ADAL" clId="{88145595-4344-45E0-B356-1C43F92AC65D}" dt="2024-01-10T09:48:00.647" v="2898" actId="404"/>
          <ac:spMkLst>
            <pc:docMk/>
            <pc:sldMk cId="2952529879" sldId="263"/>
            <ac:spMk id="10" creationId="{DD7C7A5D-BC98-9325-C58D-9AA990ABAFC9}"/>
          </ac:spMkLst>
        </pc:spChg>
        <pc:spChg chg="mod">
          <ac:chgData name="WALKER, William" userId="22952978-5718-404d-bb8f-e86d461ff03c" providerId="ADAL" clId="{88145595-4344-45E0-B356-1C43F92AC65D}" dt="2024-01-10T09:48:02.534" v="2900" actId="404"/>
          <ac:spMkLst>
            <pc:docMk/>
            <pc:sldMk cId="2952529879" sldId="263"/>
            <ac:spMk id="11" creationId="{545E8E68-4342-B11D-9022-5C376EF12940}"/>
          </ac:spMkLst>
        </pc:spChg>
        <pc:spChg chg="mod">
          <ac:chgData name="WALKER, William" userId="22952978-5718-404d-bb8f-e86d461ff03c" providerId="ADAL" clId="{88145595-4344-45E0-B356-1C43F92AC65D}" dt="2024-01-10T09:48:06.295" v="2904" actId="404"/>
          <ac:spMkLst>
            <pc:docMk/>
            <pc:sldMk cId="2952529879" sldId="263"/>
            <ac:spMk id="12" creationId="{035B66DB-9755-145D-1B54-CE65B22AC9A7}"/>
          </ac:spMkLst>
        </pc:spChg>
        <pc:spChg chg="mod">
          <ac:chgData name="WALKER, William" userId="22952978-5718-404d-bb8f-e86d461ff03c" providerId="ADAL" clId="{88145595-4344-45E0-B356-1C43F92AC65D}" dt="2024-01-10T11:52:21.443" v="4841" actId="1076"/>
          <ac:spMkLst>
            <pc:docMk/>
            <pc:sldMk cId="2952529879" sldId="263"/>
            <ac:spMk id="34" creationId="{BA795E71-A19E-B843-03EA-194EB972BEF4}"/>
          </ac:spMkLst>
        </pc:spChg>
        <pc:spChg chg="mod">
          <ac:chgData name="WALKER, William" userId="22952978-5718-404d-bb8f-e86d461ff03c" providerId="ADAL" clId="{88145595-4344-45E0-B356-1C43F92AC65D}" dt="2024-01-10T09:48:04.449" v="2902" actId="404"/>
          <ac:spMkLst>
            <pc:docMk/>
            <pc:sldMk cId="2952529879" sldId="263"/>
            <ac:spMk id="79" creationId="{2D7AE4A3-EEA1-8A1F-D017-BCDC61FBA513}"/>
          </ac:spMkLst>
        </pc:spChg>
        <pc:spChg chg="mod">
          <ac:chgData name="WALKER, William" userId="22952978-5718-404d-bb8f-e86d461ff03c" providerId="ADAL" clId="{88145595-4344-45E0-B356-1C43F92AC65D}" dt="2024-01-10T09:48:19.176" v="2911" actId="404"/>
          <ac:spMkLst>
            <pc:docMk/>
            <pc:sldMk cId="2952529879" sldId="263"/>
            <ac:spMk id="96" creationId="{D1D018F6-D00B-BE3A-A0BE-0B65B99C0BE5}"/>
          </ac:spMkLst>
        </pc:spChg>
        <pc:spChg chg="mod">
          <ac:chgData name="WALKER, William" userId="22952978-5718-404d-bb8f-e86d461ff03c" providerId="ADAL" clId="{88145595-4344-45E0-B356-1C43F92AC65D}" dt="2024-01-10T09:48:17.716" v="2910" actId="404"/>
          <ac:spMkLst>
            <pc:docMk/>
            <pc:sldMk cId="2952529879" sldId="263"/>
            <ac:spMk id="97" creationId="{EB172C5A-8E66-2C82-FD17-602B5ECE8DF4}"/>
          </ac:spMkLst>
        </pc:spChg>
        <pc:spChg chg="mod">
          <ac:chgData name="WALKER, William" userId="22952978-5718-404d-bb8f-e86d461ff03c" providerId="ADAL" clId="{88145595-4344-45E0-B356-1C43F92AC65D}" dt="2024-01-10T09:48:12.962" v="2907" actId="404"/>
          <ac:spMkLst>
            <pc:docMk/>
            <pc:sldMk cId="2952529879" sldId="263"/>
            <ac:spMk id="98" creationId="{A00CB41F-1D22-E037-5CB4-48567200B404}"/>
          </ac:spMkLst>
        </pc:spChg>
        <pc:spChg chg="mod">
          <ac:chgData name="WALKER, William" userId="22952978-5718-404d-bb8f-e86d461ff03c" providerId="ADAL" clId="{88145595-4344-45E0-B356-1C43F92AC65D}" dt="2024-01-10T09:48:16.135" v="2909" actId="404"/>
          <ac:spMkLst>
            <pc:docMk/>
            <pc:sldMk cId="2952529879" sldId="263"/>
            <ac:spMk id="99" creationId="{A5EBE25B-A06B-020D-4A20-9C6CCDA681AF}"/>
          </ac:spMkLst>
        </pc:spChg>
        <pc:spChg chg="mod">
          <ac:chgData name="WALKER, William" userId="22952978-5718-404d-bb8f-e86d461ff03c" providerId="ADAL" clId="{88145595-4344-45E0-B356-1C43F92AC65D}" dt="2024-01-10T09:48:14.536" v="2908" actId="404"/>
          <ac:spMkLst>
            <pc:docMk/>
            <pc:sldMk cId="2952529879" sldId="263"/>
            <ac:spMk id="100" creationId="{B851109A-40A7-2508-DE53-7918362A7736}"/>
          </ac:spMkLst>
        </pc:spChg>
        <pc:spChg chg="mod">
          <ac:chgData name="WALKER, William" userId="22952978-5718-404d-bb8f-e86d461ff03c" providerId="ADAL" clId="{88145595-4344-45E0-B356-1C43F92AC65D}" dt="2024-01-10T09:48:11.474" v="2906" actId="404"/>
          <ac:spMkLst>
            <pc:docMk/>
            <pc:sldMk cId="2952529879" sldId="263"/>
            <ac:spMk id="101" creationId="{4D84F633-436A-7721-F8FB-EBF9F1652D78}"/>
          </ac:spMkLst>
        </pc:spChg>
        <pc:spChg chg="mod">
          <ac:chgData name="WALKER, William" userId="22952978-5718-404d-bb8f-e86d461ff03c" providerId="ADAL" clId="{88145595-4344-45E0-B356-1C43F92AC65D}" dt="2024-01-10T09:48:09.848" v="2905" actId="404"/>
          <ac:spMkLst>
            <pc:docMk/>
            <pc:sldMk cId="2952529879" sldId="263"/>
            <ac:spMk id="102" creationId="{955DAD0D-7F2D-6866-3F27-34834F0DE402}"/>
          </ac:spMkLst>
        </pc:spChg>
        <pc:cxnChg chg="mod">
          <ac:chgData name="WALKER, William" userId="22952978-5718-404d-bb8f-e86d461ff03c" providerId="ADAL" clId="{88145595-4344-45E0-B356-1C43F92AC65D}" dt="2024-01-10T09:46:47.602" v="2854" actId="14100"/>
          <ac:cxnSpMkLst>
            <pc:docMk/>
            <pc:sldMk cId="2952529879" sldId="263"/>
            <ac:cxnSpMk id="14" creationId="{7E528E4B-25F0-D050-2536-97580B8259EE}"/>
          </ac:cxnSpMkLst>
        </pc:cxnChg>
        <pc:cxnChg chg="mod">
          <ac:chgData name="WALKER, William" userId="22952978-5718-404d-bb8f-e86d461ff03c" providerId="ADAL" clId="{88145595-4344-45E0-B356-1C43F92AC65D}" dt="2024-01-10T09:47:37.968" v="2889" actId="14100"/>
          <ac:cxnSpMkLst>
            <pc:docMk/>
            <pc:sldMk cId="2952529879" sldId="263"/>
            <ac:cxnSpMk id="103" creationId="{1A678E1E-7269-50ED-E792-30AB958BDBD7}"/>
          </ac:cxnSpMkLst>
        </pc:cxnChg>
        <pc:cxnChg chg="mod">
          <ac:chgData name="WALKER, William" userId="22952978-5718-404d-bb8f-e86d461ff03c" providerId="ADAL" clId="{88145595-4344-45E0-B356-1C43F92AC65D}" dt="2024-01-10T09:47:40.443" v="2890" actId="14100"/>
          <ac:cxnSpMkLst>
            <pc:docMk/>
            <pc:sldMk cId="2952529879" sldId="263"/>
            <ac:cxnSpMk id="106" creationId="{DF9FC23D-F971-7EBF-3928-2F784E5265F4}"/>
          </ac:cxnSpMkLst>
        </pc:cxnChg>
        <pc:cxnChg chg="mod">
          <ac:chgData name="WALKER, William" userId="22952978-5718-404d-bb8f-e86d461ff03c" providerId="ADAL" clId="{88145595-4344-45E0-B356-1C43F92AC65D}" dt="2024-01-10T09:47:33.098" v="2888" actId="14100"/>
          <ac:cxnSpMkLst>
            <pc:docMk/>
            <pc:sldMk cId="2952529879" sldId="263"/>
            <ac:cxnSpMk id="116" creationId="{9A475753-5CB3-A8DE-B390-7400E8A17773}"/>
          </ac:cxnSpMkLst>
        </pc:cxnChg>
        <pc:cxnChg chg="mod">
          <ac:chgData name="WALKER, William" userId="22952978-5718-404d-bb8f-e86d461ff03c" providerId="ADAL" clId="{88145595-4344-45E0-B356-1C43F92AC65D}" dt="2024-01-10T09:47:33.098" v="2888" actId="14100"/>
          <ac:cxnSpMkLst>
            <pc:docMk/>
            <pc:sldMk cId="2952529879" sldId="263"/>
            <ac:cxnSpMk id="119" creationId="{6EE43DA7-9DD1-C477-AE0A-5012AC24FA08}"/>
          </ac:cxnSpMkLst>
        </pc:cxnChg>
        <pc:cxnChg chg="mod">
          <ac:chgData name="WALKER, William" userId="22952978-5718-404d-bb8f-e86d461ff03c" providerId="ADAL" clId="{88145595-4344-45E0-B356-1C43F92AC65D}" dt="2024-01-10T09:45:44.705" v="2811" actId="1076"/>
          <ac:cxnSpMkLst>
            <pc:docMk/>
            <pc:sldMk cId="2952529879" sldId="263"/>
            <ac:cxnSpMk id="187" creationId="{B150E9C3-37C9-7D87-6188-EF87C14FC6B0}"/>
          </ac:cxnSpMkLst>
        </pc:cxnChg>
        <pc:cxnChg chg="mod">
          <ac:chgData name="WALKER, William" userId="22952978-5718-404d-bb8f-e86d461ff03c" providerId="ADAL" clId="{88145595-4344-45E0-B356-1C43F92AC65D}" dt="2024-01-10T09:45:42.882" v="2810" actId="14100"/>
          <ac:cxnSpMkLst>
            <pc:docMk/>
            <pc:sldMk cId="2952529879" sldId="263"/>
            <ac:cxnSpMk id="190" creationId="{FF29D5A9-D907-9D29-1E2A-E7C2721ABF69}"/>
          </ac:cxnSpMkLst>
        </pc:cxnChg>
        <pc:extLst>
          <p:ext xmlns:p="http://schemas.openxmlformats.org/presentationml/2006/main" uri="{D6D511B9-2390-475A-947B-AFAB55BFBCF1}">
            <pc226:cmChg xmlns:pc226="http://schemas.microsoft.com/office/powerpoint/2022/06/main/command" chg="">
              <pc226:chgData name="WALKER, William" userId="22952978-5718-404d-bb8f-e86d461ff03c" providerId="ADAL" clId="{88145595-4344-45E0-B356-1C43F92AC65D}" dt="2024-01-10T16:14:36.142" v="8766"/>
              <pc2:cmMkLst xmlns:pc2="http://schemas.microsoft.com/office/powerpoint/2019/9/main/command">
                <pc:docMk/>
                <pc:sldMk cId="2952529879" sldId="263"/>
                <pc2:cmMk id="{84EFC672-2605-4D93-AE00-8AD36A356476}"/>
              </pc2:cmMkLst>
              <pc226:cmRplyChg chg="add">
                <pc226:chgData name="WALKER, William" userId="22952978-5718-404d-bb8f-e86d461ff03c" providerId="ADAL" clId="{88145595-4344-45E0-B356-1C43F92AC65D}" dt="2024-01-10T16:14:36.142" v="8766"/>
                <pc2:cmRplyMkLst xmlns:pc2="http://schemas.microsoft.com/office/powerpoint/2019/9/main/command">
                  <pc:docMk/>
                  <pc:sldMk cId="2952529879" sldId="263"/>
                  <pc2:cmMk id="{84EFC672-2605-4D93-AE00-8AD36A356476}"/>
                  <pc2:cmRplyMk id="{01E5E3CB-B1CC-470A-93EB-58B87D6E5FDE}"/>
                </pc2:cmRplyMkLst>
              </pc226:cmRplyChg>
            </pc226:cmChg>
          </p:ext>
        </pc:extLst>
      </pc:sldChg>
      <pc:sldChg chg="addSp delSp modSp mod">
        <pc:chgData name="WALKER, William" userId="22952978-5718-404d-bb8f-e86d461ff03c" providerId="ADAL" clId="{88145595-4344-45E0-B356-1C43F92AC65D}" dt="2024-01-11T09:56:49.859" v="9065" actId="20577"/>
        <pc:sldMkLst>
          <pc:docMk/>
          <pc:sldMk cId="3313657853" sldId="264"/>
        </pc:sldMkLst>
        <pc:spChg chg="mod">
          <ac:chgData name="WALKER, William" userId="22952978-5718-404d-bb8f-e86d461ff03c" providerId="ADAL" clId="{88145595-4344-45E0-B356-1C43F92AC65D}" dt="2024-01-10T12:06:23.974" v="5847" actId="20577"/>
          <ac:spMkLst>
            <pc:docMk/>
            <pc:sldMk cId="3313657853" sldId="264"/>
            <ac:spMk id="2" creationId="{623622AC-9F59-8493-BCE4-1838969858E3}"/>
          </ac:spMkLst>
        </pc:spChg>
        <pc:spChg chg="del">
          <ac:chgData name="WALKER, William" userId="22952978-5718-404d-bb8f-e86d461ff03c" providerId="ADAL" clId="{88145595-4344-45E0-B356-1C43F92AC65D}" dt="2024-01-10T11:40:17.734" v="4787" actId="478"/>
          <ac:spMkLst>
            <pc:docMk/>
            <pc:sldMk cId="3313657853" sldId="264"/>
            <ac:spMk id="3" creationId="{0FDF9A28-8C68-C9CF-4BB2-1B0EF0589306}"/>
          </ac:spMkLst>
        </pc:spChg>
        <pc:graphicFrameChg chg="add mod modGraphic">
          <ac:chgData name="WALKER, William" userId="22952978-5718-404d-bb8f-e86d461ff03c" providerId="ADAL" clId="{88145595-4344-45E0-B356-1C43F92AC65D}" dt="2024-01-11T09:56:49.859" v="9065" actId="20577"/>
          <ac:graphicFrameMkLst>
            <pc:docMk/>
            <pc:sldMk cId="3313657853" sldId="264"/>
            <ac:graphicFrameMk id="4" creationId="{13AF566A-9603-FC0D-2D0F-4A12E8ACF7F6}"/>
          </ac:graphicFrameMkLst>
        </pc:graphicFrameChg>
      </pc:sldChg>
      <pc:sldChg chg="modSp mod modCm">
        <pc:chgData name="WALKER, William" userId="22952978-5718-404d-bb8f-e86d461ff03c" providerId="ADAL" clId="{88145595-4344-45E0-B356-1C43F92AC65D}" dt="2024-01-10T17:07:50.627" v="8784"/>
        <pc:sldMkLst>
          <pc:docMk/>
          <pc:sldMk cId="2633862241" sldId="265"/>
        </pc:sldMkLst>
        <pc:spChg chg="mod">
          <ac:chgData name="WALKER, William" userId="22952978-5718-404d-bb8f-e86d461ff03c" providerId="ADAL" clId="{88145595-4344-45E0-B356-1C43F92AC65D}" dt="2024-01-10T15:51:34.415" v="8737" actId="20577"/>
          <ac:spMkLst>
            <pc:docMk/>
            <pc:sldMk cId="2633862241" sldId="265"/>
            <ac:spMk id="3" creationId="{D2D409F5-D87C-04C2-2BED-4DC63BD6C787}"/>
          </ac:spMkLst>
        </pc:spChg>
        <pc:spChg chg="mod">
          <ac:chgData name="WALKER, William" userId="22952978-5718-404d-bb8f-e86d461ff03c" providerId="ADAL" clId="{88145595-4344-45E0-B356-1C43F92AC65D}" dt="2024-01-10T12:19:19.292" v="6476" actId="20577"/>
          <ac:spMkLst>
            <pc:docMk/>
            <pc:sldMk cId="2633862241" sldId="265"/>
            <ac:spMk id="6" creationId="{F4C833AA-56D8-7572-FD70-637FE00876FA}"/>
          </ac:spMkLst>
        </pc:spChg>
        <pc:extLst>
          <p:ext xmlns:p="http://schemas.openxmlformats.org/presentationml/2006/main" uri="{D6D511B9-2390-475A-947B-AFAB55BFBCF1}">
            <pc226:cmChg xmlns:pc226="http://schemas.microsoft.com/office/powerpoint/2022/06/main/command" chg="">
              <pc226:chgData name="WALKER, William" userId="22952978-5718-404d-bb8f-e86d461ff03c" providerId="ADAL" clId="{88145595-4344-45E0-B356-1C43F92AC65D}" dt="2024-01-10T17:07:50.627" v="8784"/>
              <pc2:cmMkLst xmlns:pc2="http://schemas.microsoft.com/office/powerpoint/2019/9/main/command">
                <pc:docMk/>
                <pc:sldMk cId="2633862241" sldId="265"/>
                <pc2:cmMk id="{3C419EF4-652B-429C-A4C5-87A781DB0F5A}"/>
              </pc2:cmMkLst>
              <pc226:cmRplyChg chg="add">
                <pc226:chgData name="WALKER, William" userId="22952978-5718-404d-bb8f-e86d461ff03c" providerId="ADAL" clId="{88145595-4344-45E0-B356-1C43F92AC65D}" dt="2024-01-10T17:07:50.627" v="8784"/>
                <pc2:cmRplyMkLst xmlns:pc2="http://schemas.microsoft.com/office/powerpoint/2019/9/main/command">
                  <pc:docMk/>
                  <pc:sldMk cId="2633862241" sldId="265"/>
                  <pc2:cmMk id="{3C419EF4-652B-429C-A4C5-87A781DB0F5A}"/>
                  <pc2:cmRplyMk id="{B18A4075-8EBF-4095-BB9C-862AF1B9AE50}"/>
                </pc2:cmRplyMkLst>
              </pc226:cmRplyChg>
            </pc226:cmChg>
          </p:ext>
        </pc:extLst>
      </pc:sldChg>
      <pc:sldChg chg="addSp delSp modSp mod modCm">
        <pc:chgData name="WALKER, William" userId="22952978-5718-404d-bb8f-e86d461ff03c" providerId="ADAL" clId="{88145595-4344-45E0-B356-1C43F92AC65D}" dt="2024-01-10T16:13:52.884" v="8765"/>
        <pc:sldMkLst>
          <pc:docMk/>
          <pc:sldMk cId="906317360" sldId="266"/>
        </pc:sldMkLst>
        <pc:spChg chg="add del mod">
          <ac:chgData name="WALKER, William" userId="22952978-5718-404d-bb8f-e86d461ff03c" providerId="ADAL" clId="{88145595-4344-45E0-B356-1C43F92AC65D}" dt="2024-01-10T12:20:21.659" v="6477" actId="478"/>
          <ac:spMkLst>
            <pc:docMk/>
            <pc:sldMk cId="906317360" sldId="266"/>
            <ac:spMk id="3" creationId="{6AA6EF9E-D83C-D8C5-D58B-408F616164A2}"/>
          </ac:spMkLst>
        </pc:spChg>
        <pc:spChg chg="add del">
          <ac:chgData name="WALKER, William" userId="22952978-5718-404d-bb8f-e86d461ff03c" providerId="ADAL" clId="{88145595-4344-45E0-B356-1C43F92AC65D}" dt="2024-01-10T12:20:23.228" v="6479" actId="22"/>
          <ac:spMkLst>
            <pc:docMk/>
            <pc:sldMk cId="906317360" sldId="266"/>
            <ac:spMk id="6" creationId="{4622CBE3-42B4-AD9E-D710-203525C417E3}"/>
          </ac:spMkLst>
        </pc:spChg>
        <pc:spChg chg="add mod">
          <ac:chgData name="WALKER, William" userId="22952978-5718-404d-bb8f-e86d461ff03c" providerId="ADAL" clId="{88145595-4344-45E0-B356-1C43F92AC65D}" dt="2024-01-10T15:16:35.914" v="8677" actId="20577"/>
          <ac:spMkLst>
            <pc:docMk/>
            <pc:sldMk cId="906317360" sldId="266"/>
            <ac:spMk id="8" creationId="{0C90A5A8-F956-87DE-11FF-D89A1DCAAA8C}"/>
          </ac:spMkLst>
        </pc:spChg>
        <pc:graphicFrameChg chg="add mod modGraphic">
          <ac:chgData name="WALKER, William" userId="22952978-5718-404d-bb8f-e86d461ff03c" providerId="ADAL" clId="{88145595-4344-45E0-B356-1C43F92AC65D}" dt="2024-01-10T11:40:11.574" v="4784" actId="1076"/>
          <ac:graphicFrameMkLst>
            <pc:docMk/>
            <pc:sldMk cId="906317360" sldId="266"/>
            <ac:graphicFrameMk id="4" creationId="{BC36D1B1-E023-1571-C9E5-2145046CA7F6}"/>
          </ac:graphicFrameMkLst>
        </pc:graphicFrameChg>
        <pc:picChg chg="add mod">
          <ac:chgData name="WALKER, William" userId="22952978-5718-404d-bb8f-e86d461ff03c" providerId="ADAL" clId="{88145595-4344-45E0-B356-1C43F92AC65D}" dt="2024-01-10T12:20:43.483" v="6484" actId="1076"/>
          <ac:picMkLst>
            <pc:docMk/>
            <pc:sldMk cId="906317360" sldId="266"/>
            <ac:picMk id="9" creationId="{F25B7559-E9CD-228E-73B6-2EE7B545472B}"/>
          </ac:picMkLst>
        </pc:picChg>
        <pc:extLst>
          <p:ext xmlns:p="http://schemas.openxmlformats.org/presentationml/2006/main" uri="{D6D511B9-2390-475A-947B-AFAB55BFBCF1}">
            <pc226:cmChg xmlns:pc226="http://schemas.microsoft.com/office/powerpoint/2022/06/main/command" chg="mod modRxn">
              <pc226:chgData name="WALKER, William" userId="22952978-5718-404d-bb8f-e86d461ff03c" providerId="ADAL" clId="{88145595-4344-45E0-B356-1C43F92AC65D}" dt="2024-01-10T16:13:52.884" v="8765"/>
              <pc2:cmMkLst xmlns:pc2="http://schemas.microsoft.com/office/powerpoint/2019/9/main/command">
                <pc:docMk/>
                <pc:sldMk cId="906317360" sldId="266"/>
                <pc2:cmMk id="{E3216F48-2F5E-440D-95F6-C7CA6C046D26}"/>
              </pc2:cmMkLst>
            </pc226:cmChg>
            <pc226:cmChg xmlns:pc226="http://schemas.microsoft.com/office/powerpoint/2022/06/main/command" chg="mod modRxn">
              <pc226:chgData name="WALKER, William" userId="22952978-5718-404d-bb8f-e86d461ff03c" providerId="ADAL" clId="{88145595-4344-45E0-B356-1C43F92AC65D}" dt="2024-01-10T16:13:24.186" v="8763"/>
              <pc2:cmMkLst xmlns:pc2="http://schemas.microsoft.com/office/powerpoint/2019/9/main/command">
                <pc:docMk/>
                <pc:sldMk cId="906317360" sldId="266"/>
                <pc2:cmMk id="{39D72F9C-13DC-4173-8E17-109421AFAF24}"/>
              </pc2:cmMkLst>
            </pc226:cmChg>
            <pc226:cmChg xmlns:pc226="http://schemas.microsoft.com/office/powerpoint/2022/06/main/command" chg="mod modRxn">
              <pc226:chgData name="WALKER, William" userId="22952978-5718-404d-bb8f-e86d461ff03c" providerId="ADAL" clId="{88145595-4344-45E0-B356-1C43F92AC65D}" dt="2024-01-10T16:13:39.671" v="8764"/>
              <pc2:cmMkLst xmlns:pc2="http://schemas.microsoft.com/office/powerpoint/2019/9/main/command">
                <pc:docMk/>
                <pc:sldMk cId="906317360" sldId="266"/>
                <pc2:cmMk id="{9A9BFBEF-79EC-42B6-96BF-B496D466D085}"/>
              </pc2:cmMkLst>
            </pc226:cmChg>
          </p:ext>
        </pc:extLst>
      </pc:sldChg>
      <pc:sldChg chg="modSp mod">
        <pc:chgData name="WALKER, William" userId="22952978-5718-404d-bb8f-e86d461ff03c" providerId="ADAL" clId="{88145595-4344-45E0-B356-1C43F92AC65D}" dt="2024-01-09T18:15:48.744" v="689" actId="20577"/>
        <pc:sldMkLst>
          <pc:docMk/>
          <pc:sldMk cId="3740716484" sldId="267"/>
        </pc:sldMkLst>
        <pc:spChg chg="mod">
          <ac:chgData name="WALKER, William" userId="22952978-5718-404d-bb8f-e86d461ff03c" providerId="ADAL" clId="{88145595-4344-45E0-B356-1C43F92AC65D}" dt="2024-01-09T18:15:48.744" v="689" actId="20577"/>
          <ac:spMkLst>
            <pc:docMk/>
            <pc:sldMk cId="3740716484" sldId="267"/>
            <ac:spMk id="2" creationId="{759E5221-B553-1967-BF06-1D064A881480}"/>
          </ac:spMkLst>
        </pc:spChg>
      </pc:sldChg>
      <pc:sldChg chg="modSp mod">
        <pc:chgData name="WALKER, William" userId="22952978-5718-404d-bb8f-e86d461ff03c" providerId="ADAL" clId="{88145595-4344-45E0-B356-1C43F92AC65D}" dt="2024-01-10T15:19:47.539" v="8691" actId="20577"/>
        <pc:sldMkLst>
          <pc:docMk/>
          <pc:sldMk cId="486495513" sldId="268"/>
        </pc:sldMkLst>
        <pc:spChg chg="mod">
          <ac:chgData name="WALKER, William" userId="22952978-5718-404d-bb8f-e86d461ff03c" providerId="ADAL" clId="{88145595-4344-45E0-B356-1C43F92AC65D}" dt="2024-01-09T18:15:53.489" v="693" actId="20577"/>
          <ac:spMkLst>
            <pc:docMk/>
            <pc:sldMk cId="486495513" sldId="268"/>
            <ac:spMk id="2" creationId="{CF585E8B-4FED-D06A-106F-B577E7A20E9E}"/>
          </ac:spMkLst>
        </pc:spChg>
        <pc:spChg chg="mod">
          <ac:chgData name="WALKER, William" userId="22952978-5718-404d-bb8f-e86d461ff03c" providerId="ADAL" clId="{88145595-4344-45E0-B356-1C43F92AC65D}" dt="2024-01-10T15:19:47.539" v="8691" actId="20577"/>
          <ac:spMkLst>
            <pc:docMk/>
            <pc:sldMk cId="486495513" sldId="268"/>
            <ac:spMk id="3" creationId="{B6E4A0D9-27C5-7B01-46F2-065A18A9F0B9}"/>
          </ac:spMkLst>
        </pc:spChg>
      </pc:sldChg>
      <pc:sldChg chg="modSp mod">
        <pc:chgData name="WALKER, William" userId="22952978-5718-404d-bb8f-e86d461ff03c" providerId="ADAL" clId="{88145595-4344-45E0-B356-1C43F92AC65D}" dt="2024-01-09T18:15:56.279" v="697" actId="20577"/>
        <pc:sldMkLst>
          <pc:docMk/>
          <pc:sldMk cId="3928066497" sldId="269"/>
        </pc:sldMkLst>
        <pc:spChg chg="mod">
          <ac:chgData name="WALKER, William" userId="22952978-5718-404d-bb8f-e86d461ff03c" providerId="ADAL" clId="{88145595-4344-45E0-B356-1C43F92AC65D}" dt="2024-01-09T18:15:56.279" v="697" actId="20577"/>
          <ac:spMkLst>
            <pc:docMk/>
            <pc:sldMk cId="3928066497" sldId="269"/>
            <ac:spMk id="2" creationId="{EF46C8F8-5EB2-4B46-DC2C-546804CDF7A3}"/>
          </ac:spMkLst>
        </pc:spChg>
      </pc:sldChg>
      <pc:sldChg chg="addSp modSp mod modCm">
        <pc:chgData name="WALKER, William" userId="22952978-5718-404d-bb8f-e86d461ff03c" providerId="ADAL" clId="{88145595-4344-45E0-B356-1C43F92AC65D}" dt="2024-01-11T09:04:07.252" v="8785"/>
        <pc:sldMkLst>
          <pc:docMk/>
          <pc:sldMk cId="4204643331" sldId="270"/>
        </pc:sldMkLst>
        <pc:spChg chg="mod">
          <ac:chgData name="WALKER, William" userId="22952978-5718-404d-bb8f-e86d461ff03c" providerId="ADAL" clId="{88145595-4344-45E0-B356-1C43F92AC65D}" dt="2024-01-09T18:18:03.845" v="721" actId="1076"/>
          <ac:spMkLst>
            <pc:docMk/>
            <pc:sldMk cId="4204643331" sldId="270"/>
            <ac:spMk id="2" creationId="{34216545-51D7-7B18-1AA9-D65A5E61C238}"/>
          </ac:spMkLst>
        </pc:spChg>
        <pc:spChg chg="mod">
          <ac:chgData name="WALKER, William" userId="22952978-5718-404d-bb8f-e86d461ff03c" providerId="ADAL" clId="{88145595-4344-45E0-B356-1C43F92AC65D}" dt="2024-01-10T16:19:56.577" v="8783" actId="20577"/>
          <ac:spMkLst>
            <pc:docMk/>
            <pc:sldMk cId="4204643331" sldId="270"/>
            <ac:spMk id="3" creationId="{27C1631C-A790-894D-AAB4-953C4EC000D7}"/>
          </ac:spMkLst>
        </pc:spChg>
        <pc:picChg chg="add mod">
          <ac:chgData name="WALKER, William" userId="22952978-5718-404d-bb8f-e86d461ff03c" providerId="ADAL" clId="{88145595-4344-45E0-B356-1C43F92AC65D}" dt="2024-01-09T18:17:08.059" v="716" actId="1076"/>
          <ac:picMkLst>
            <pc:docMk/>
            <pc:sldMk cId="4204643331" sldId="270"/>
            <ac:picMk id="5" creationId="{5EEACF38-E5BD-1BA4-2128-FF0899FFA41D}"/>
          </ac:picMkLst>
        </pc:picChg>
        <pc:extLst>
          <p:ext xmlns:p="http://schemas.openxmlformats.org/presentationml/2006/main" uri="{D6D511B9-2390-475A-947B-AFAB55BFBCF1}">
            <pc226:cmChg xmlns:pc226="http://schemas.microsoft.com/office/powerpoint/2022/06/main/command" chg="">
              <pc226:chgData name="WALKER, William" userId="22952978-5718-404d-bb8f-e86d461ff03c" providerId="ADAL" clId="{88145595-4344-45E0-B356-1C43F92AC65D}" dt="2024-01-11T09:04:07.252" v="8785"/>
              <pc2:cmMkLst xmlns:pc2="http://schemas.microsoft.com/office/powerpoint/2019/9/main/command">
                <pc:docMk/>
                <pc:sldMk cId="4204643331" sldId="270"/>
                <pc2:cmMk id="{6521FD63-FA93-4949-B5AD-E5041A52881A}"/>
              </pc2:cmMkLst>
              <pc226:cmRplyChg chg="add">
                <pc226:chgData name="WALKER, William" userId="22952978-5718-404d-bb8f-e86d461ff03c" providerId="ADAL" clId="{88145595-4344-45E0-B356-1C43F92AC65D}" dt="2024-01-11T09:04:07.252" v="8785"/>
                <pc2:cmRplyMkLst xmlns:pc2="http://schemas.microsoft.com/office/powerpoint/2019/9/main/command">
                  <pc:docMk/>
                  <pc:sldMk cId="4204643331" sldId="270"/>
                  <pc2:cmMk id="{6521FD63-FA93-4949-B5AD-E5041A52881A}"/>
                  <pc2:cmRplyMk id="{F85D2861-F36E-4AEB-A456-2C2748EE08BC}"/>
                </pc2:cmRplyMkLst>
              </pc226:cmRplyChg>
            </pc226:cmChg>
          </p:ext>
        </pc:extLst>
      </pc:sldChg>
      <pc:sldChg chg="addSp modSp new mod">
        <pc:chgData name="WALKER, William" userId="22952978-5718-404d-bb8f-e86d461ff03c" providerId="ADAL" clId="{88145595-4344-45E0-B356-1C43F92AC65D}" dt="2024-01-11T13:57:53.663" v="9066" actId="14734"/>
        <pc:sldMkLst>
          <pc:docMk/>
          <pc:sldMk cId="4124765392" sldId="271"/>
        </pc:sldMkLst>
        <pc:spChg chg="mod">
          <ac:chgData name="WALKER, William" userId="22952978-5718-404d-bb8f-e86d461ff03c" providerId="ADAL" clId="{88145595-4344-45E0-B356-1C43F92AC65D}" dt="2024-01-09T18:30:54.311" v="2125" actId="20577"/>
          <ac:spMkLst>
            <pc:docMk/>
            <pc:sldMk cId="4124765392" sldId="271"/>
            <ac:spMk id="2" creationId="{4B977A98-9A27-BA1E-E70B-45C7956F57AA}"/>
          </ac:spMkLst>
        </pc:spChg>
        <pc:spChg chg="mod">
          <ac:chgData name="WALKER, William" userId="22952978-5718-404d-bb8f-e86d461ff03c" providerId="ADAL" clId="{88145595-4344-45E0-B356-1C43F92AC65D}" dt="2024-01-09T18:27:37.782" v="2028" actId="1076"/>
          <ac:spMkLst>
            <pc:docMk/>
            <pc:sldMk cId="4124765392" sldId="271"/>
            <ac:spMk id="3" creationId="{F96B7A17-7E02-9768-85C3-5D3653F0DAD6}"/>
          </ac:spMkLst>
        </pc:spChg>
        <pc:graphicFrameChg chg="add mod modGraphic">
          <ac:chgData name="WALKER, William" userId="22952978-5718-404d-bb8f-e86d461ff03c" providerId="ADAL" clId="{88145595-4344-45E0-B356-1C43F92AC65D}" dt="2024-01-11T13:57:53.663" v="9066" actId="14734"/>
          <ac:graphicFrameMkLst>
            <pc:docMk/>
            <pc:sldMk cId="4124765392" sldId="271"/>
            <ac:graphicFrameMk id="4" creationId="{521FB07F-D662-63A6-8063-815C6DB130A4}"/>
          </ac:graphicFrameMkLst>
        </pc:graphicFrameChg>
      </pc:sldChg>
      <pc:sldChg chg="addSp delSp modSp new mod">
        <pc:chgData name="WALKER, William" userId="22952978-5718-404d-bb8f-e86d461ff03c" providerId="ADAL" clId="{88145595-4344-45E0-B356-1C43F92AC65D}" dt="2024-01-12T08:49:37.984" v="9082" actId="20577"/>
        <pc:sldMkLst>
          <pc:docMk/>
          <pc:sldMk cId="828696416" sldId="272"/>
        </pc:sldMkLst>
        <pc:spChg chg="mod">
          <ac:chgData name="WALKER, William" userId="22952978-5718-404d-bb8f-e86d461ff03c" providerId="ADAL" clId="{88145595-4344-45E0-B356-1C43F92AC65D}" dt="2024-01-09T18:30:56.769" v="2130" actId="20577"/>
          <ac:spMkLst>
            <pc:docMk/>
            <pc:sldMk cId="828696416" sldId="272"/>
            <ac:spMk id="2" creationId="{56383D22-E9B4-F487-77CC-053FB70C6A6E}"/>
          </ac:spMkLst>
        </pc:spChg>
        <pc:spChg chg="del">
          <ac:chgData name="WALKER, William" userId="22952978-5718-404d-bb8f-e86d461ff03c" providerId="ADAL" clId="{88145595-4344-45E0-B356-1C43F92AC65D}" dt="2024-01-09T18:28:37.949" v="2049" actId="478"/>
          <ac:spMkLst>
            <pc:docMk/>
            <pc:sldMk cId="828696416" sldId="272"/>
            <ac:spMk id="3" creationId="{359BD2E5-600B-4441-F65F-46A15865826F}"/>
          </ac:spMkLst>
        </pc:spChg>
        <pc:spChg chg="add del mod">
          <ac:chgData name="WALKER, William" userId="22952978-5718-404d-bb8f-e86d461ff03c" providerId="ADAL" clId="{88145595-4344-45E0-B356-1C43F92AC65D}" dt="2024-01-09T18:29:02.417" v="2064" actId="478"/>
          <ac:spMkLst>
            <pc:docMk/>
            <pc:sldMk cId="828696416" sldId="272"/>
            <ac:spMk id="5" creationId="{6192F41B-16EE-5FBA-5B3E-EAFCE108DE60}"/>
          </ac:spMkLst>
        </pc:spChg>
        <pc:graphicFrameChg chg="add mod modGraphic">
          <ac:chgData name="WALKER, William" userId="22952978-5718-404d-bb8f-e86d461ff03c" providerId="ADAL" clId="{88145595-4344-45E0-B356-1C43F92AC65D}" dt="2024-01-12T08:49:37.984" v="9082" actId="20577"/>
          <ac:graphicFrameMkLst>
            <pc:docMk/>
            <pc:sldMk cId="828696416" sldId="272"/>
            <ac:graphicFrameMk id="4" creationId="{E700E34E-D3D5-DF18-8FB4-F3456213E5B3}"/>
          </ac:graphicFrameMkLst>
        </pc:graphicFrameChg>
      </pc:sldChg>
      <pc:sldChg chg="addSp modSp new mod">
        <pc:chgData name="WALKER, William" userId="22952978-5718-404d-bb8f-e86d461ff03c" providerId="ADAL" clId="{88145595-4344-45E0-B356-1C43F92AC65D}" dt="2024-01-11T09:29:11.914" v="8829" actId="1076"/>
        <pc:sldMkLst>
          <pc:docMk/>
          <pc:sldMk cId="2678180557" sldId="273"/>
        </pc:sldMkLst>
        <pc:spChg chg="mod">
          <ac:chgData name="WALKER, William" userId="22952978-5718-404d-bb8f-e86d461ff03c" providerId="ADAL" clId="{88145595-4344-45E0-B356-1C43F92AC65D}" dt="2024-01-10T09:46:57.862" v="2858" actId="20577"/>
          <ac:spMkLst>
            <pc:docMk/>
            <pc:sldMk cId="2678180557" sldId="273"/>
            <ac:spMk id="2" creationId="{24B60F1B-E760-D9E8-1CDA-FD4761367DBF}"/>
          </ac:spMkLst>
        </pc:spChg>
        <pc:spChg chg="mod">
          <ac:chgData name="WALKER, William" userId="22952978-5718-404d-bb8f-e86d461ff03c" providerId="ADAL" clId="{88145595-4344-45E0-B356-1C43F92AC65D}" dt="2024-01-10T09:43:19.708" v="2761" actId="20577"/>
          <ac:spMkLst>
            <pc:docMk/>
            <pc:sldMk cId="2678180557" sldId="273"/>
            <ac:spMk id="3" creationId="{3EC65222-0B93-60A9-3E91-81AAB3CB8DBB}"/>
          </ac:spMkLst>
        </pc:spChg>
        <pc:spChg chg="add mod">
          <ac:chgData name="WALKER, William" userId="22952978-5718-404d-bb8f-e86d461ff03c" providerId="ADAL" clId="{88145595-4344-45E0-B356-1C43F92AC65D}" dt="2024-01-11T09:29:11.914" v="8829" actId="1076"/>
          <ac:spMkLst>
            <pc:docMk/>
            <pc:sldMk cId="2678180557" sldId="273"/>
            <ac:spMk id="6" creationId="{6E754462-41FD-748C-AC8A-F10ED2E0055B}"/>
          </ac:spMkLst>
        </pc:spChg>
        <pc:picChg chg="add mod">
          <ac:chgData name="WALKER, William" userId="22952978-5718-404d-bb8f-e86d461ff03c" providerId="ADAL" clId="{88145595-4344-45E0-B356-1C43F92AC65D}" dt="2024-01-11T09:29:08.824" v="8827" actId="1076"/>
          <ac:picMkLst>
            <pc:docMk/>
            <pc:sldMk cId="2678180557" sldId="273"/>
            <ac:picMk id="4" creationId="{188656F6-48C8-4452-BF73-856F1F8E00C5}"/>
          </ac:picMkLst>
        </pc:picChg>
        <pc:picChg chg="add mod">
          <ac:chgData name="WALKER, William" userId="22952978-5718-404d-bb8f-e86d461ff03c" providerId="ADAL" clId="{88145595-4344-45E0-B356-1C43F92AC65D}" dt="2024-01-11T09:29:11.914" v="8829" actId="1076"/>
          <ac:picMkLst>
            <pc:docMk/>
            <pc:sldMk cId="2678180557" sldId="273"/>
            <ac:picMk id="5" creationId="{50413AF4-A0F6-8C1F-7DB9-721C389F0066}"/>
          </ac:picMkLst>
        </pc:picChg>
      </pc:sldChg>
      <pc:sldChg chg="modSp new mod">
        <pc:chgData name="WALKER, William" userId="22952978-5718-404d-bb8f-e86d461ff03c" providerId="ADAL" clId="{88145595-4344-45E0-B356-1C43F92AC65D}" dt="2024-01-11T09:49:24.401" v="9051" actId="5793"/>
        <pc:sldMkLst>
          <pc:docMk/>
          <pc:sldMk cId="2745157364" sldId="274"/>
        </pc:sldMkLst>
        <pc:spChg chg="mod">
          <ac:chgData name="WALKER, William" userId="22952978-5718-404d-bb8f-e86d461ff03c" providerId="ADAL" clId="{88145595-4344-45E0-B356-1C43F92AC65D}" dt="2024-01-10T12:23:36.499" v="6574" actId="5793"/>
          <ac:spMkLst>
            <pc:docMk/>
            <pc:sldMk cId="2745157364" sldId="274"/>
            <ac:spMk id="2" creationId="{1B22657B-3BFA-9F14-FFAE-6D682A258B2E}"/>
          </ac:spMkLst>
        </pc:spChg>
        <pc:spChg chg="mod">
          <ac:chgData name="WALKER, William" userId="22952978-5718-404d-bb8f-e86d461ff03c" providerId="ADAL" clId="{88145595-4344-45E0-B356-1C43F92AC65D}" dt="2024-01-11T09:49:24.401" v="9051" actId="5793"/>
          <ac:spMkLst>
            <pc:docMk/>
            <pc:sldMk cId="2745157364" sldId="274"/>
            <ac:spMk id="3" creationId="{076BB695-4B67-B90B-99CD-C3D942574AB9}"/>
          </ac:spMkLst>
        </pc:spChg>
      </pc:sldChg>
      <pc:sldChg chg="addSp modSp new mod">
        <pc:chgData name="WALKER, William" userId="22952978-5718-404d-bb8f-e86d461ff03c" providerId="ADAL" clId="{88145595-4344-45E0-B356-1C43F92AC65D}" dt="2024-01-10T12:16:31.513" v="6452" actId="1076"/>
        <pc:sldMkLst>
          <pc:docMk/>
          <pc:sldMk cId="2048981231" sldId="275"/>
        </pc:sldMkLst>
        <pc:spChg chg="mod">
          <ac:chgData name="WALKER, William" userId="22952978-5718-404d-bb8f-e86d461ff03c" providerId="ADAL" clId="{88145595-4344-45E0-B356-1C43F92AC65D}" dt="2024-01-10T12:16:20.521" v="6447" actId="1076"/>
          <ac:spMkLst>
            <pc:docMk/>
            <pc:sldMk cId="2048981231" sldId="275"/>
            <ac:spMk id="2" creationId="{ABCCA855-8689-CEC0-4E14-D126AD20C83E}"/>
          </ac:spMkLst>
        </pc:spChg>
        <pc:spChg chg="mod">
          <ac:chgData name="WALKER, William" userId="22952978-5718-404d-bb8f-e86d461ff03c" providerId="ADAL" clId="{88145595-4344-45E0-B356-1C43F92AC65D}" dt="2024-01-10T12:16:22.152" v="6448" actId="1076"/>
          <ac:spMkLst>
            <pc:docMk/>
            <pc:sldMk cId="2048981231" sldId="275"/>
            <ac:spMk id="3" creationId="{023FE617-B6EF-57C3-878E-404D763388AB}"/>
          </ac:spMkLst>
        </pc:spChg>
        <pc:spChg chg="add mod">
          <ac:chgData name="WALKER, William" userId="22952978-5718-404d-bb8f-e86d461ff03c" providerId="ADAL" clId="{88145595-4344-45E0-B356-1C43F92AC65D}" dt="2024-01-10T12:12:14.313" v="6006" actId="20577"/>
          <ac:spMkLst>
            <pc:docMk/>
            <pc:sldMk cId="2048981231" sldId="275"/>
            <ac:spMk id="8" creationId="{152201F6-3DF9-BDA8-1974-D048861B0868}"/>
          </ac:spMkLst>
        </pc:spChg>
        <pc:spChg chg="add mod">
          <ac:chgData name="WALKER, William" userId="22952978-5718-404d-bb8f-e86d461ff03c" providerId="ADAL" clId="{88145595-4344-45E0-B356-1C43F92AC65D}" dt="2024-01-10T12:16:31.513" v="6452" actId="1076"/>
          <ac:spMkLst>
            <pc:docMk/>
            <pc:sldMk cId="2048981231" sldId="275"/>
            <ac:spMk id="10" creationId="{B3A151AB-4B94-B1BE-90ED-BABEC5737987}"/>
          </ac:spMkLst>
        </pc:spChg>
        <pc:picChg chg="add mod">
          <ac:chgData name="WALKER, William" userId="22952978-5718-404d-bb8f-e86d461ff03c" providerId="ADAL" clId="{88145595-4344-45E0-B356-1C43F92AC65D}" dt="2024-01-10T12:16:23.737" v="6449" actId="1076"/>
          <ac:picMkLst>
            <pc:docMk/>
            <pc:sldMk cId="2048981231" sldId="275"/>
            <ac:picMk id="5" creationId="{A880526B-DB0D-7536-62C8-D28E49D6DA4E}"/>
          </ac:picMkLst>
        </pc:picChg>
        <pc:picChg chg="add mod">
          <ac:chgData name="WALKER, William" userId="22952978-5718-404d-bb8f-e86d461ff03c" providerId="ADAL" clId="{88145595-4344-45E0-B356-1C43F92AC65D}" dt="2024-01-10T12:16:27.880" v="6451" actId="1076"/>
          <ac:picMkLst>
            <pc:docMk/>
            <pc:sldMk cId="2048981231" sldId="275"/>
            <ac:picMk id="7" creationId="{473E1C86-BDC6-8547-7997-14456731204F}"/>
          </ac:picMkLst>
        </pc:picChg>
      </pc:sldChg>
      <pc:sldChg chg="delSp modSp new del mod">
        <pc:chgData name="WALKER, William" userId="22952978-5718-404d-bb8f-e86d461ff03c" providerId="ADAL" clId="{88145595-4344-45E0-B356-1C43F92AC65D}" dt="2024-01-10T12:19:12.787" v="6472" actId="47"/>
        <pc:sldMkLst>
          <pc:docMk/>
          <pc:sldMk cId="345494376" sldId="276"/>
        </pc:sldMkLst>
        <pc:spChg chg="mod">
          <ac:chgData name="WALKER, William" userId="22952978-5718-404d-bb8f-e86d461ff03c" providerId="ADAL" clId="{88145595-4344-45E0-B356-1C43F92AC65D}" dt="2024-01-10T12:17:42.704" v="6470" actId="20577"/>
          <ac:spMkLst>
            <pc:docMk/>
            <pc:sldMk cId="345494376" sldId="276"/>
            <ac:spMk id="2" creationId="{26B55EB8-19DC-101D-E289-E5CCA946F128}"/>
          </ac:spMkLst>
        </pc:spChg>
        <pc:spChg chg="del">
          <ac:chgData name="WALKER, William" userId="22952978-5718-404d-bb8f-e86d461ff03c" providerId="ADAL" clId="{88145595-4344-45E0-B356-1C43F92AC65D}" dt="2024-01-10T12:17:45.454" v="6471" actId="478"/>
          <ac:spMkLst>
            <pc:docMk/>
            <pc:sldMk cId="345494376" sldId="276"/>
            <ac:spMk id="3" creationId="{8ABF66B3-2FB3-BB57-AAEE-502C40405921}"/>
          </ac:spMkLst>
        </pc:spChg>
      </pc:sldChg>
      <pc:sldChg chg="addSp delSp modSp new mod ord modCm">
        <pc:chgData name="WALKER, William" userId="22952978-5718-404d-bb8f-e86d461ff03c" providerId="ADAL" clId="{88145595-4344-45E0-B356-1C43F92AC65D}" dt="2024-01-11T09:39:01.197" v="9020"/>
        <pc:sldMkLst>
          <pc:docMk/>
          <pc:sldMk cId="3870931763" sldId="276"/>
        </pc:sldMkLst>
        <pc:spChg chg="mod">
          <ac:chgData name="WALKER, William" userId="22952978-5718-404d-bb8f-e86d461ff03c" providerId="ADAL" clId="{88145595-4344-45E0-B356-1C43F92AC65D}" dt="2024-01-10T12:22:27.307" v="6544" actId="20577"/>
          <ac:spMkLst>
            <pc:docMk/>
            <pc:sldMk cId="3870931763" sldId="276"/>
            <ac:spMk id="2" creationId="{454E30C0-A5F7-4C4D-75B1-D4A8140C2134}"/>
          </ac:spMkLst>
        </pc:spChg>
        <pc:spChg chg="del">
          <ac:chgData name="WALKER, William" userId="22952978-5718-404d-bb8f-e86d461ff03c" providerId="ADAL" clId="{88145595-4344-45E0-B356-1C43F92AC65D}" dt="2024-01-10T12:21:55.927" v="6503" actId="478"/>
          <ac:spMkLst>
            <pc:docMk/>
            <pc:sldMk cId="3870931763" sldId="276"/>
            <ac:spMk id="3" creationId="{FBA181D5-1188-A881-4A7C-4CFE769F6C15}"/>
          </ac:spMkLst>
        </pc:spChg>
        <pc:picChg chg="add mod">
          <ac:chgData name="WALKER, William" userId="22952978-5718-404d-bb8f-e86d461ff03c" providerId="ADAL" clId="{88145595-4344-45E0-B356-1C43F92AC65D}" dt="2024-01-10T12:22:13.634" v="6514" actId="1076"/>
          <ac:picMkLst>
            <pc:docMk/>
            <pc:sldMk cId="3870931763" sldId="276"/>
            <ac:picMk id="4" creationId="{EEA6D3E2-64F0-A8A7-BAE7-A69DB153F571}"/>
          </ac:picMkLst>
        </pc:picChg>
        <pc:picChg chg="add mod">
          <ac:chgData name="WALKER, William" userId="22952978-5718-404d-bb8f-e86d461ff03c" providerId="ADAL" clId="{88145595-4344-45E0-B356-1C43F92AC65D}" dt="2024-01-10T12:22:10.030" v="6512" actId="14100"/>
          <ac:picMkLst>
            <pc:docMk/>
            <pc:sldMk cId="3870931763" sldId="276"/>
            <ac:picMk id="5" creationId="{4DDE4585-D648-C3DD-8283-81111A695ECA}"/>
          </ac:picMkLst>
        </pc:picChg>
        <pc:extLst>
          <p:ext xmlns:p="http://schemas.openxmlformats.org/presentationml/2006/main" uri="{D6D511B9-2390-475A-947B-AFAB55BFBCF1}">
            <pc226:cmChg xmlns:pc226="http://schemas.microsoft.com/office/powerpoint/2022/06/main/command" chg="">
              <pc226:chgData name="WALKER, William" userId="22952978-5718-404d-bb8f-e86d461ff03c" providerId="ADAL" clId="{88145595-4344-45E0-B356-1C43F92AC65D}" dt="2024-01-11T09:39:01.197" v="9020"/>
              <pc2:cmMkLst xmlns:pc2="http://schemas.microsoft.com/office/powerpoint/2019/9/main/command">
                <pc:docMk/>
                <pc:sldMk cId="3870931763" sldId="276"/>
                <pc2:cmMk id="{D3DD1645-8FBA-4F6D-A550-46C316D270AF}"/>
              </pc2:cmMkLst>
              <pc226:cmRplyChg chg="add">
                <pc226:chgData name="WALKER, William" userId="22952978-5718-404d-bb8f-e86d461ff03c" providerId="ADAL" clId="{88145595-4344-45E0-B356-1C43F92AC65D}" dt="2024-01-11T09:39:01.197" v="9020"/>
                <pc2:cmRplyMkLst xmlns:pc2="http://schemas.microsoft.com/office/powerpoint/2019/9/main/command">
                  <pc:docMk/>
                  <pc:sldMk cId="3870931763" sldId="276"/>
                  <pc2:cmMk id="{D3DD1645-8FBA-4F6D-A550-46C316D270AF}"/>
                  <pc2:cmRplyMk id="{39978BF1-A0FE-4736-A6A2-B1CBD642E7F1}"/>
                </pc2:cmRplyMkLst>
              </pc226:cmRplyChg>
            </pc226:cmChg>
          </p:ext>
        </pc:extLst>
      </pc:sldChg>
      <pc:sldChg chg="addSp delSp modSp new mod modCm">
        <pc:chgData name="WALKER, William" userId="22952978-5718-404d-bb8f-e86d461ff03c" providerId="ADAL" clId="{88145595-4344-45E0-B356-1C43F92AC65D}" dt="2024-01-10T15:15:23.030" v="8646"/>
        <pc:sldMkLst>
          <pc:docMk/>
          <pc:sldMk cId="200716366" sldId="277"/>
        </pc:sldMkLst>
        <pc:spChg chg="mod">
          <ac:chgData name="WALKER, William" userId="22952978-5718-404d-bb8f-e86d461ff03c" providerId="ADAL" clId="{88145595-4344-45E0-B356-1C43F92AC65D}" dt="2024-01-10T14:19:22.239" v="7380" actId="20577"/>
          <ac:spMkLst>
            <pc:docMk/>
            <pc:sldMk cId="200716366" sldId="277"/>
            <ac:spMk id="2" creationId="{F2204F0D-0716-D847-AA9B-9FDACB53364E}"/>
          </ac:spMkLst>
        </pc:spChg>
        <pc:spChg chg="del">
          <ac:chgData name="WALKER, William" userId="22952978-5718-404d-bb8f-e86d461ff03c" providerId="ADAL" clId="{88145595-4344-45E0-B356-1C43F92AC65D}" dt="2024-01-10T14:19:27.330" v="7381" actId="478"/>
          <ac:spMkLst>
            <pc:docMk/>
            <pc:sldMk cId="200716366" sldId="277"/>
            <ac:spMk id="3" creationId="{913ADA03-5F0A-55AF-1E53-BCFBF2E9D186}"/>
          </ac:spMkLst>
        </pc:spChg>
        <pc:spChg chg="add del mod">
          <ac:chgData name="WALKER, William" userId="22952978-5718-404d-bb8f-e86d461ff03c" providerId="ADAL" clId="{88145595-4344-45E0-B356-1C43F92AC65D}" dt="2024-01-10T14:20:34.869" v="7437" actId="478"/>
          <ac:spMkLst>
            <pc:docMk/>
            <pc:sldMk cId="200716366" sldId="277"/>
            <ac:spMk id="4" creationId="{72E49660-CD0F-E7B4-78EB-6E93E9295C78}"/>
          </ac:spMkLst>
        </pc:spChg>
        <pc:spChg chg="add del mod">
          <ac:chgData name="WALKER, William" userId="22952978-5718-404d-bb8f-e86d461ff03c" providerId="ADAL" clId="{88145595-4344-45E0-B356-1C43F92AC65D}" dt="2024-01-10T14:20:35.603" v="7438" actId="478"/>
          <ac:spMkLst>
            <pc:docMk/>
            <pc:sldMk cId="200716366" sldId="277"/>
            <ac:spMk id="5" creationId="{1FFD7424-8ECF-E577-8C48-1C9E820AB7E0}"/>
          </ac:spMkLst>
        </pc:spChg>
        <pc:spChg chg="add del mod">
          <ac:chgData name="WALKER, William" userId="22952978-5718-404d-bb8f-e86d461ff03c" providerId="ADAL" clId="{88145595-4344-45E0-B356-1C43F92AC65D}" dt="2024-01-10T14:20:36.658" v="7439" actId="478"/>
          <ac:spMkLst>
            <pc:docMk/>
            <pc:sldMk cId="200716366" sldId="277"/>
            <ac:spMk id="6" creationId="{67F23758-AD67-8892-DEC6-AE360289E112}"/>
          </ac:spMkLst>
        </pc:spChg>
        <pc:spChg chg="add del mod">
          <ac:chgData name="WALKER, William" userId="22952978-5718-404d-bb8f-e86d461ff03c" providerId="ADAL" clId="{88145595-4344-45E0-B356-1C43F92AC65D}" dt="2024-01-10T14:20:38.353" v="7440" actId="478"/>
          <ac:spMkLst>
            <pc:docMk/>
            <pc:sldMk cId="200716366" sldId="277"/>
            <ac:spMk id="7" creationId="{73AE77E4-27F4-F01E-917A-F4724BE1F881}"/>
          </ac:spMkLst>
        </pc:spChg>
        <pc:spChg chg="add del mod">
          <ac:chgData name="WALKER, William" userId="22952978-5718-404d-bb8f-e86d461ff03c" providerId="ADAL" clId="{88145595-4344-45E0-B356-1C43F92AC65D}" dt="2024-01-10T14:22:41.173" v="7599" actId="478"/>
          <ac:spMkLst>
            <pc:docMk/>
            <pc:sldMk cId="200716366" sldId="277"/>
            <ac:spMk id="8" creationId="{99BCA599-28AA-A144-14FF-74B8BC4C2704}"/>
          </ac:spMkLst>
        </pc:spChg>
        <pc:spChg chg="add mod">
          <ac:chgData name="WALKER, William" userId="22952978-5718-404d-bb8f-e86d461ff03c" providerId="ADAL" clId="{88145595-4344-45E0-B356-1C43F92AC65D}" dt="2024-01-10T15:12:22.435" v="8642" actId="20577"/>
          <ac:spMkLst>
            <pc:docMk/>
            <pc:sldMk cId="200716366" sldId="277"/>
            <ac:spMk id="9" creationId="{AC626454-E97E-7087-7F70-E3A930252FF7}"/>
          </ac:spMkLst>
        </pc:spChg>
        <pc:spChg chg="add mod">
          <ac:chgData name="WALKER, William" userId="22952978-5718-404d-bb8f-e86d461ff03c" providerId="ADAL" clId="{88145595-4344-45E0-B356-1C43F92AC65D}" dt="2024-01-10T14:35:14.411" v="8546" actId="20577"/>
          <ac:spMkLst>
            <pc:docMk/>
            <pc:sldMk cId="200716366" sldId="277"/>
            <ac:spMk id="10" creationId="{BA90F54A-98E0-F936-7F19-DA9138A4F28E}"/>
          </ac:spMkLst>
        </pc:spChg>
        <pc:spChg chg="add del mod">
          <ac:chgData name="WALKER, William" userId="22952978-5718-404d-bb8f-e86d461ff03c" providerId="ADAL" clId="{88145595-4344-45E0-B356-1C43F92AC65D}" dt="2024-01-10T14:22:42.312" v="7600" actId="478"/>
          <ac:spMkLst>
            <pc:docMk/>
            <pc:sldMk cId="200716366" sldId="277"/>
            <ac:spMk id="11" creationId="{C5905C51-D790-01E8-70FD-509DB74345D7}"/>
          </ac:spMkLst>
        </pc:spChg>
        <pc:extLst>
          <p:ext xmlns:p="http://schemas.openxmlformats.org/presentationml/2006/main" uri="{D6D511B9-2390-475A-947B-AFAB55BFBCF1}">
            <pc226:cmChg xmlns:pc226="http://schemas.microsoft.com/office/powerpoint/2022/06/main/command" chg="">
              <pc226:chgData name="WALKER, William" userId="22952978-5718-404d-bb8f-e86d461ff03c" providerId="ADAL" clId="{88145595-4344-45E0-B356-1C43F92AC65D}" dt="2024-01-10T15:12:08.272" v="8618"/>
              <pc2:cmMkLst xmlns:pc2="http://schemas.microsoft.com/office/powerpoint/2019/9/main/command">
                <pc:docMk/>
                <pc:sldMk cId="200716366" sldId="277"/>
                <pc2:cmMk id="{269E7A02-9CA4-4E52-B38A-199A5ED64FC5}"/>
              </pc2:cmMkLst>
              <pc226:cmRplyChg chg="add">
                <pc226:chgData name="WALKER, William" userId="22952978-5718-404d-bb8f-e86d461ff03c" providerId="ADAL" clId="{88145595-4344-45E0-B356-1C43F92AC65D}" dt="2024-01-10T15:12:08.272" v="8618"/>
                <pc2:cmRplyMkLst xmlns:pc2="http://schemas.microsoft.com/office/powerpoint/2019/9/main/command">
                  <pc:docMk/>
                  <pc:sldMk cId="200716366" sldId="277"/>
                  <pc2:cmMk id="{269E7A02-9CA4-4E52-B38A-199A5ED64FC5}"/>
                  <pc2:cmRplyMk id="{3B38697B-5F93-4987-9757-8A79DA297711}"/>
                </pc2:cmRplyMkLst>
              </pc226:cmRplyChg>
            </pc226:cmChg>
            <pc226:cmChg xmlns:pc226="http://schemas.microsoft.com/office/powerpoint/2022/06/main/command" chg="">
              <pc226:chgData name="WALKER, William" userId="22952978-5718-404d-bb8f-e86d461ff03c" providerId="ADAL" clId="{88145595-4344-45E0-B356-1C43F92AC65D}" dt="2024-01-10T15:14:05.936" v="8645"/>
              <pc2:cmMkLst xmlns:pc2="http://schemas.microsoft.com/office/powerpoint/2019/9/main/command">
                <pc:docMk/>
                <pc:sldMk cId="200716366" sldId="277"/>
                <pc2:cmMk id="{5D5C300F-91F7-409D-AE3D-7CED83DC7F23}"/>
              </pc2:cmMkLst>
              <pc226:cmRplyChg chg="add">
                <pc226:chgData name="WALKER, William" userId="22952978-5718-404d-bb8f-e86d461ff03c" providerId="ADAL" clId="{88145595-4344-45E0-B356-1C43F92AC65D}" dt="2024-01-10T15:14:05.936" v="8645"/>
                <pc2:cmRplyMkLst xmlns:pc2="http://schemas.microsoft.com/office/powerpoint/2019/9/main/command">
                  <pc:docMk/>
                  <pc:sldMk cId="200716366" sldId="277"/>
                  <pc2:cmMk id="{5D5C300F-91F7-409D-AE3D-7CED83DC7F23}"/>
                  <pc2:cmRplyMk id="{EF4A36B3-9CEF-4D1D-A870-FD4C2C214755}"/>
                </pc2:cmRplyMkLst>
              </pc226:cmRplyChg>
            </pc226:cmChg>
            <pc226:cmChg xmlns:pc226="http://schemas.microsoft.com/office/powerpoint/2022/06/main/command" chg="">
              <pc226:chgData name="WALKER, William" userId="22952978-5718-404d-bb8f-e86d461ff03c" providerId="ADAL" clId="{88145595-4344-45E0-B356-1C43F92AC65D}" dt="2024-01-10T15:15:23.030" v="8646"/>
              <pc2:cmMkLst xmlns:pc2="http://schemas.microsoft.com/office/powerpoint/2019/9/main/command">
                <pc:docMk/>
                <pc:sldMk cId="200716366" sldId="277"/>
                <pc2:cmMk id="{2E082863-D561-4CF0-AB6A-6460D52024D2}"/>
              </pc2:cmMkLst>
              <pc226:cmRplyChg chg="add">
                <pc226:chgData name="WALKER, William" userId="22952978-5718-404d-bb8f-e86d461ff03c" providerId="ADAL" clId="{88145595-4344-45E0-B356-1C43F92AC65D}" dt="2024-01-10T15:15:23.030" v="8646"/>
                <pc2:cmRplyMkLst xmlns:pc2="http://schemas.microsoft.com/office/powerpoint/2019/9/main/command">
                  <pc:docMk/>
                  <pc:sldMk cId="200716366" sldId="277"/>
                  <pc2:cmMk id="{2E082863-D561-4CF0-AB6A-6460D52024D2}"/>
                  <pc2:cmRplyMk id="{178C397B-A62F-45E4-B636-D35C7A6146FD}"/>
                </pc2:cmRplyMkLst>
              </pc226:cmRplyChg>
            </pc226:cmChg>
          </p:ext>
        </pc:extLst>
      </pc:sldChg>
      <pc:sldChg chg="addSp delSp modSp new mod">
        <pc:chgData name="WALKER, William" userId="22952978-5718-404d-bb8f-e86d461ff03c" providerId="ADAL" clId="{88145595-4344-45E0-B356-1C43F92AC65D}" dt="2024-01-11T09:46:16.577" v="9025" actId="478"/>
        <pc:sldMkLst>
          <pc:docMk/>
          <pc:sldMk cId="4204258286" sldId="278"/>
        </pc:sldMkLst>
        <pc:spChg chg="del">
          <ac:chgData name="WALKER, William" userId="22952978-5718-404d-bb8f-e86d461ff03c" providerId="ADAL" clId="{88145595-4344-45E0-B356-1C43F92AC65D}" dt="2024-01-11T09:46:16.577" v="9025" actId="478"/>
          <ac:spMkLst>
            <pc:docMk/>
            <pc:sldMk cId="4204258286" sldId="278"/>
            <ac:spMk id="2" creationId="{15AAE13D-EB7B-F76E-87F7-0172EB28EBD6}"/>
          </ac:spMkLst>
        </pc:spChg>
        <pc:spChg chg="del">
          <ac:chgData name="WALKER, William" userId="22952978-5718-404d-bb8f-e86d461ff03c" providerId="ADAL" clId="{88145595-4344-45E0-B356-1C43F92AC65D}" dt="2024-01-11T09:46:07.427" v="9022" actId="478"/>
          <ac:spMkLst>
            <pc:docMk/>
            <pc:sldMk cId="4204258286" sldId="278"/>
            <ac:spMk id="3" creationId="{3EC8E9C5-756F-7679-585F-2B08C0561EDC}"/>
          </ac:spMkLst>
        </pc:spChg>
        <pc:picChg chg="add mod">
          <ac:chgData name="WALKER, William" userId="22952978-5718-404d-bb8f-e86d461ff03c" providerId="ADAL" clId="{88145595-4344-45E0-B356-1C43F92AC65D}" dt="2024-01-11T09:46:11.930" v="9024" actId="1076"/>
          <ac:picMkLst>
            <pc:docMk/>
            <pc:sldMk cId="4204258286" sldId="278"/>
            <ac:picMk id="5" creationId="{CCD82174-FB3E-9589-66C8-1E16B8D4052D}"/>
          </ac:picMkLst>
        </pc:picChg>
      </pc:sldChg>
    </pc:docChg>
  </pc:docChgLst>
  <pc:docChgLst>
    <pc:chgData name="TAYLOR, Ian" userId="S::ian.taylor@education.gov.uk::0ceff34f-92d1-47cd-9819-bc44728b0f5b" providerId="AD" clId="Web-{14A7C940-6B3D-78BC-5922-397C90D45D3B}"/>
    <pc:docChg chg="modSld">
      <pc:chgData name="TAYLOR, Ian" userId="S::ian.taylor@education.gov.uk::0ceff34f-92d1-47cd-9819-bc44728b0f5b" providerId="AD" clId="Web-{14A7C940-6B3D-78BC-5922-397C90D45D3B}" dt="2024-01-10T14:47:14.666" v="5" actId="20577"/>
      <pc:docMkLst>
        <pc:docMk/>
      </pc:docMkLst>
      <pc:sldChg chg="modSp">
        <pc:chgData name="TAYLOR, Ian" userId="S::ian.taylor@education.gov.uk::0ceff34f-92d1-47cd-9819-bc44728b0f5b" providerId="AD" clId="Web-{14A7C940-6B3D-78BC-5922-397C90D45D3B}" dt="2024-01-10T14:47:14.666" v="5" actId="20577"/>
        <pc:sldMkLst>
          <pc:docMk/>
          <pc:sldMk cId="906317360" sldId="266"/>
        </pc:sldMkLst>
        <pc:spChg chg="mod">
          <ac:chgData name="TAYLOR, Ian" userId="S::ian.taylor@education.gov.uk::0ceff34f-92d1-47cd-9819-bc44728b0f5b" providerId="AD" clId="Web-{14A7C940-6B3D-78BC-5922-397C90D45D3B}" dt="2024-01-10T14:47:14.666" v="5" actId="20577"/>
          <ac:spMkLst>
            <pc:docMk/>
            <pc:sldMk cId="906317360" sldId="266"/>
            <ac:spMk id="8" creationId="{0C90A5A8-F956-87DE-11FF-D89A1DCAAA8C}"/>
          </ac:spMkLst>
        </pc:spChg>
      </pc:sldChg>
    </pc:docChg>
  </pc:docChgLst>
  <pc:docChgLst>
    <pc:chgData name="WALKER, William" userId="S::william.walker@education.gov.uk::22952978-5718-404d-bb8f-e86d461ff03c" providerId="AD" clId="Web-{C985590A-BAFD-7B74-0343-767FB44F7835}"/>
    <pc:docChg chg="mod">
      <pc:chgData name="WALKER, William" userId="S::william.walker@education.gov.uk::22952978-5718-404d-bb8f-e86d461ff03c" providerId="AD" clId="Web-{C985590A-BAFD-7B74-0343-767FB44F7835}" dt="2024-01-10T17:19:13.958" v="1"/>
      <pc:docMkLst>
        <pc:docMk/>
      </pc:docMkLst>
      <pc:sldChg chg="modCm">
        <pc:chgData name="WALKER, William" userId="S::william.walker@education.gov.uk::22952978-5718-404d-bb8f-e86d461ff03c" providerId="AD" clId="Web-{C985590A-BAFD-7B74-0343-767FB44F7835}" dt="2024-01-10T17:19:13.958" v="1"/>
        <pc:sldMkLst>
          <pc:docMk/>
          <pc:sldMk cId="486495513" sldId="268"/>
        </pc:sldMkLst>
        <pc:extLst>
          <p:ext xmlns:p="http://schemas.openxmlformats.org/presentationml/2006/main" uri="{D6D511B9-2390-475A-947B-AFAB55BFBCF1}">
            <pc226:cmChg xmlns:pc226="http://schemas.microsoft.com/office/powerpoint/2022/06/main/command" chg="">
              <pc226:chgData name="WALKER, William" userId="S::william.walker@education.gov.uk::22952978-5718-404d-bb8f-e86d461ff03c" providerId="AD" clId="Web-{C985590A-BAFD-7B74-0343-767FB44F7835}" dt="2024-01-10T17:19:13.958" v="1"/>
              <pc2:cmMkLst xmlns:pc2="http://schemas.microsoft.com/office/powerpoint/2019/9/main/command">
                <pc:docMk/>
                <pc:sldMk cId="486495513" sldId="268"/>
                <pc2:cmMk id="{396EA8D0-F28B-4288-8278-BFF347071E0C}"/>
              </pc2:cmMkLst>
              <pc226:cmRplyChg chg="add">
                <pc226:chgData name="WALKER, William" userId="S::william.walker@education.gov.uk::22952978-5718-404d-bb8f-e86d461ff03c" providerId="AD" clId="Web-{C985590A-BAFD-7B74-0343-767FB44F7835}" dt="2024-01-10T17:19:13.958" v="1"/>
                <pc2:cmRplyMkLst xmlns:pc2="http://schemas.microsoft.com/office/powerpoint/2019/9/main/command">
                  <pc:docMk/>
                  <pc:sldMk cId="486495513" sldId="268"/>
                  <pc2:cmMk id="{396EA8D0-F28B-4288-8278-BFF347071E0C}"/>
                  <pc2:cmRplyMk id="{9452C3A8-4912-4069-A500-23F8D8668EDB}"/>
                </pc2:cmRplyMkLst>
              </pc226:cmRplyChg>
            </pc226:cmChg>
          </p:ext>
        </pc:extLst>
      </pc:sldChg>
    </pc:docChg>
  </pc:docChgLst>
  <pc:docChgLst>
    <pc:chgData name="TAYLOR, Ian" userId="0ceff34f-92d1-47cd-9819-bc44728b0f5b" providerId="ADAL" clId="{F98943AD-887B-4E83-8F0F-2600BC4A821C}"/>
    <pc:docChg chg="undo custSel modSld">
      <pc:chgData name="TAYLOR, Ian" userId="0ceff34f-92d1-47cd-9819-bc44728b0f5b" providerId="ADAL" clId="{F98943AD-887B-4E83-8F0F-2600BC4A821C}" dt="2024-01-10T18:11:44.939" v="1567"/>
      <pc:docMkLst>
        <pc:docMk/>
      </pc:docMkLst>
      <pc:sldChg chg="modSp mod">
        <pc:chgData name="TAYLOR, Ian" userId="0ceff34f-92d1-47cd-9819-bc44728b0f5b" providerId="ADAL" clId="{F98943AD-887B-4E83-8F0F-2600BC4A821C}" dt="2024-01-10T15:58:18.204" v="388" actId="20577"/>
        <pc:sldMkLst>
          <pc:docMk/>
          <pc:sldMk cId="3169542539" sldId="258"/>
        </pc:sldMkLst>
        <pc:spChg chg="mod">
          <ac:chgData name="TAYLOR, Ian" userId="0ceff34f-92d1-47cd-9819-bc44728b0f5b" providerId="ADAL" clId="{F98943AD-887B-4E83-8F0F-2600BC4A821C}" dt="2024-01-10T15:58:18.204" v="388" actId="20577"/>
          <ac:spMkLst>
            <pc:docMk/>
            <pc:sldMk cId="3169542539" sldId="258"/>
            <ac:spMk id="3" creationId="{60B0A9F8-CD59-A768-B45A-635863F72D38}"/>
          </ac:spMkLst>
        </pc:spChg>
      </pc:sldChg>
      <pc:sldChg chg="modSp mod addCm modCm">
        <pc:chgData name="TAYLOR, Ian" userId="0ceff34f-92d1-47cd-9819-bc44728b0f5b" providerId="ADAL" clId="{F98943AD-887B-4E83-8F0F-2600BC4A821C}" dt="2024-01-10T18:10:40.570" v="1561"/>
        <pc:sldMkLst>
          <pc:docMk/>
          <pc:sldMk cId="1129978170" sldId="259"/>
        </pc:sldMkLst>
        <pc:graphicFrameChg chg="mod modGraphic">
          <ac:chgData name="TAYLOR, Ian" userId="0ceff34f-92d1-47cd-9819-bc44728b0f5b" providerId="ADAL" clId="{F98943AD-887B-4E83-8F0F-2600BC4A821C}" dt="2024-01-10T18:09:52.097" v="1560" actId="20577"/>
          <ac:graphicFrameMkLst>
            <pc:docMk/>
            <pc:sldMk cId="1129978170" sldId="259"/>
            <ac:graphicFrameMk id="4" creationId="{3777F84E-3A10-9042-F03A-21996B5424E0}"/>
          </ac:graphicFrameMkLst>
        </pc:graphicFrameChg>
        <pc:extLst>
          <p:ext xmlns:p="http://schemas.openxmlformats.org/presentationml/2006/main" uri="{D6D511B9-2390-475A-947B-AFAB55BFBCF1}">
            <pc226:cmChg xmlns:pc226="http://schemas.microsoft.com/office/powerpoint/2022/06/main/command" chg="add">
              <pc226:chgData name="TAYLOR, Ian" userId="0ceff34f-92d1-47cd-9819-bc44728b0f5b" providerId="ADAL" clId="{F98943AD-887B-4E83-8F0F-2600BC4A821C}" dt="2024-01-10T16:06:26.666" v="444"/>
              <pc2:cmMkLst xmlns:pc2="http://schemas.microsoft.com/office/powerpoint/2019/9/main/command">
                <pc:docMk/>
                <pc:sldMk cId="1129978170" sldId="259"/>
                <pc2:cmMk id="{EBDF8518-EF9E-455F-838A-4E73261D400C}"/>
              </pc2:cmMkLst>
            </pc226:cmChg>
            <pc226:cmChg xmlns:pc226="http://schemas.microsoft.com/office/powerpoint/2022/06/main/command" chg="add">
              <pc226:chgData name="TAYLOR, Ian" userId="0ceff34f-92d1-47cd-9819-bc44728b0f5b" providerId="ADAL" clId="{F98943AD-887B-4E83-8F0F-2600BC4A821C}" dt="2024-01-10T16:08:47.308" v="445"/>
              <pc2:cmMkLst xmlns:pc2="http://schemas.microsoft.com/office/powerpoint/2019/9/main/command">
                <pc:docMk/>
                <pc:sldMk cId="1129978170" sldId="259"/>
                <pc2:cmMk id="{67D8B85F-6F4C-4E73-925A-4BEB20375CBB}"/>
              </pc2:cmMkLst>
            </pc226:cmChg>
            <pc226:cmChg xmlns:pc226="http://schemas.microsoft.com/office/powerpoint/2022/06/main/command" chg="add">
              <pc226:chgData name="TAYLOR, Ian" userId="0ceff34f-92d1-47cd-9819-bc44728b0f5b" providerId="ADAL" clId="{F98943AD-887B-4E83-8F0F-2600BC4A821C}" dt="2024-01-10T16:24:34.564" v="898"/>
              <pc2:cmMkLst xmlns:pc2="http://schemas.microsoft.com/office/powerpoint/2019/9/main/command">
                <pc:docMk/>
                <pc:sldMk cId="1129978170" sldId="259"/>
                <pc2:cmMk id="{3D414DAE-EC5D-45D1-949C-2AEDF03712FE}"/>
              </pc2:cmMkLst>
            </pc226:cmChg>
            <pc226:cmChg xmlns:pc226="http://schemas.microsoft.com/office/powerpoint/2022/06/main/command" chg="add mod">
              <pc226:chgData name="TAYLOR, Ian" userId="0ceff34f-92d1-47cd-9819-bc44728b0f5b" providerId="ADAL" clId="{F98943AD-887B-4E83-8F0F-2600BC4A821C}" dt="2024-01-10T18:10:40.570" v="1561"/>
              <pc2:cmMkLst xmlns:pc2="http://schemas.microsoft.com/office/powerpoint/2019/9/main/command">
                <pc:docMk/>
                <pc:sldMk cId="1129978170" sldId="259"/>
                <pc2:cmMk id="{96D4A6C9-1A56-4E00-9439-22667B7F3236}"/>
              </pc2:cmMkLst>
            </pc226:cmChg>
            <pc226:cmChg xmlns:pc226="http://schemas.microsoft.com/office/powerpoint/2022/06/main/command" chg="add mod">
              <pc226:chgData name="TAYLOR, Ian" userId="0ceff34f-92d1-47cd-9819-bc44728b0f5b" providerId="ADAL" clId="{F98943AD-887B-4E83-8F0F-2600BC4A821C}" dt="2024-01-10T16:05:51.544" v="441" actId="20577"/>
              <pc2:cmMkLst xmlns:pc2="http://schemas.microsoft.com/office/powerpoint/2019/9/main/command">
                <pc:docMk/>
                <pc:sldMk cId="1129978170" sldId="259"/>
                <pc2:cmMk id="{C960DCFD-EC95-4347-B814-2674ECA1052C}"/>
              </pc2:cmMkLst>
            </pc226:cmChg>
          </p:ext>
        </pc:extLst>
      </pc:sldChg>
      <pc:sldChg chg="addCm">
        <pc:chgData name="TAYLOR, Ian" userId="0ceff34f-92d1-47cd-9819-bc44728b0f5b" providerId="ADAL" clId="{F98943AD-887B-4E83-8F0F-2600BC4A821C}" dt="2024-01-10T16:30:41.821" v="900"/>
        <pc:sldMkLst>
          <pc:docMk/>
          <pc:sldMk cId="3940977941" sldId="260"/>
        </pc:sldMkLst>
        <pc:extLst>
          <p:ext xmlns:p="http://schemas.openxmlformats.org/presentationml/2006/main" uri="{D6D511B9-2390-475A-947B-AFAB55BFBCF1}">
            <pc226:cmChg xmlns:pc226="http://schemas.microsoft.com/office/powerpoint/2022/06/main/command" chg="add">
              <pc226:chgData name="TAYLOR, Ian" userId="0ceff34f-92d1-47cd-9819-bc44728b0f5b" providerId="ADAL" clId="{F98943AD-887B-4E83-8F0F-2600BC4A821C}" dt="2024-01-10T16:30:41.821" v="900"/>
              <pc2:cmMkLst xmlns:pc2="http://schemas.microsoft.com/office/powerpoint/2019/9/main/command">
                <pc:docMk/>
                <pc:sldMk cId="3940977941" sldId="260"/>
                <pc2:cmMk id="{66F1CD31-A8B3-418A-8B4A-BD24CCD5B283}"/>
              </pc2:cmMkLst>
            </pc226:cmChg>
          </p:ext>
        </pc:extLst>
      </pc:sldChg>
      <pc:sldChg chg="modSp mod">
        <pc:chgData name="TAYLOR, Ian" userId="0ceff34f-92d1-47cd-9819-bc44728b0f5b" providerId="ADAL" clId="{F98943AD-887B-4E83-8F0F-2600BC4A821C}" dt="2024-01-10T17:14:40.456" v="1053" actId="20577"/>
        <pc:sldMkLst>
          <pc:docMk/>
          <pc:sldMk cId="3953693187" sldId="261"/>
        </pc:sldMkLst>
        <pc:spChg chg="mod">
          <ac:chgData name="TAYLOR, Ian" userId="0ceff34f-92d1-47cd-9819-bc44728b0f5b" providerId="ADAL" clId="{F98943AD-887B-4E83-8F0F-2600BC4A821C}" dt="2024-01-10T17:14:40.456" v="1053" actId="20577"/>
          <ac:spMkLst>
            <pc:docMk/>
            <pc:sldMk cId="3953693187" sldId="261"/>
            <ac:spMk id="3" creationId="{F581E7E9-DD8A-2854-22E8-2DDB8B0A7076}"/>
          </ac:spMkLst>
        </pc:spChg>
      </pc:sldChg>
      <pc:sldChg chg="modSp mod addCm modCm">
        <pc:chgData name="TAYLOR, Ian" userId="0ceff34f-92d1-47cd-9819-bc44728b0f5b" providerId="ADAL" clId="{F98943AD-887B-4E83-8F0F-2600BC4A821C}" dt="2024-01-10T18:06:39.837" v="1480"/>
        <pc:sldMkLst>
          <pc:docMk/>
          <pc:sldMk cId="2952529879" sldId="263"/>
        </pc:sldMkLst>
        <pc:spChg chg="mod">
          <ac:chgData name="TAYLOR, Ian" userId="0ceff34f-92d1-47cd-9819-bc44728b0f5b" providerId="ADAL" clId="{F98943AD-887B-4E83-8F0F-2600BC4A821C}" dt="2024-01-10T15:52:28.566" v="199" actId="6549"/>
          <ac:spMkLst>
            <pc:docMk/>
            <pc:sldMk cId="2952529879" sldId="263"/>
            <ac:spMk id="79" creationId="{2D7AE4A3-EEA1-8A1F-D017-BCDC61FBA513}"/>
          </ac:spMkLst>
        </pc:spChg>
        <pc:extLst>
          <p:ext xmlns:p="http://schemas.openxmlformats.org/presentationml/2006/main" uri="{D6D511B9-2390-475A-947B-AFAB55BFBCF1}">
            <pc226:cmChg xmlns:pc226="http://schemas.microsoft.com/office/powerpoint/2022/06/main/command" chg="add">
              <pc226:chgData name="TAYLOR, Ian" userId="0ceff34f-92d1-47cd-9819-bc44728b0f5b" providerId="ADAL" clId="{F98943AD-887B-4E83-8F0F-2600BC4A821C}" dt="2024-01-10T18:06:39.837" v="1480"/>
              <pc2:cmMkLst xmlns:pc2="http://schemas.microsoft.com/office/powerpoint/2019/9/main/command">
                <pc:docMk/>
                <pc:sldMk cId="2952529879" sldId="263"/>
                <pc2:cmMk id="{84EFC672-2605-4D93-AE00-8AD36A356476}"/>
              </pc2:cmMkLst>
              <pc226:cmRplyChg chg="add">
                <pc226:chgData name="TAYLOR, Ian" userId="0ceff34f-92d1-47cd-9819-bc44728b0f5b" providerId="ADAL" clId="{F98943AD-887B-4E83-8F0F-2600BC4A821C}" dt="2024-01-10T18:06:39.837" v="1480"/>
                <pc2:cmRplyMkLst xmlns:pc2="http://schemas.microsoft.com/office/powerpoint/2019/9/main/command">
                  <pc:docMk/>
                  <pc:sldMk cId="2952529879" sldId="263"/>
                  <pc2:cmMk id="{84EFC672-2605-4D93-AE00-8AD36A356476}"/>
                  <pc2:cmRplyMk id="{E2776200-A23C-4ADB-9EF9-D40CD801F93B}"/>
                </pc2:cmRplyMkLst>
              </pc226:cmRplyChg>
            </pc226:cmChg>
          </p:ext>
        </pc:extLst>
      </pc:sldChg>
      <pc:sldChg chg="addCm">
        <pc:chgData name="TAYLOR, Ian" userId="0ceff34f-92d1-47cd-9819-bc44728b0f5b" providerId="ADAL" clId="{F98943AD-887B-4E83-8F0F-2600BC4A821C}" dt="2024-01-10T16:27:54.366" v="899"/>
        <pc:sldMkLst>
          <pc:docMk/>
          <pc:sldMk cId="2633862241" sldId="265"/>
        </pc:sldMkLst>
        <pc:extLst>
          <p:ext xmlns:p="http://schemas.openxmlformats.org/presentationml/2006/main" uri="{D6D511B9-2390-475A-947B-AFAB55BFBCF1}">
            <pc226:cmChg xmlns:pc226="http://schemas.microsoft.com/office/powerpoint/2022/06/main/command" chg="add">
              <pc226:chgData name="TAYLOR, Ian" userId="0ceff34f-92d1-47cd-9819-bc44728b0f5b" providerId="ADAL" clId="{F98943AD-887B-4E83-8F0F-2600BC4A821C}" dt="2024-01-10T16:27:54.366" v="899"/>
              <pc2:cmMkLst xmlns:pc2="http://schemas.microsoft.com/office/powerpoint/2019/9/main/command">
                <pc:docMk/>
                <pc:sldMk cId="2633862241" sldId="265"/>
                <pc2:cmMk id="{3C419EF4-652B-429C-A4C5-87A781DB0F5A}"/>
              </pc2:cmMkLst>
            </pc226:cmChg>
          </p:ext>
        </pc:extLst>
      </pc:sldChg>
      <pc:sldChg chg="modSp mod addCm modCm">
        <pc:chgData name="TAYLOR, Ian" userId="0ceff34f-92d1-47cd-9819-bc44728b0f5b" providerId="ADAL" clId="{F98943AD-887B-4E83-8F0F-2600BC4A821C}" dt="2024-01-10T15:09:28.013" v="119" actId="20577"/>
        <pc:sldMkLst>
          <pc:docMk/>
          <pc:sldMk cId="906317360" sldId="266"/>
        </pc:sldMkLst>
        <pc:spChg chg="mod">
          <ac:chgData name="TAYLOR, Ian" userId="0ceff34f-92d1-47cd-9819-bc44728b0f5b" providerId="ADAL" clId="{F98943AD-887B-4E83-8F0F-2600BC4A821C}" dt="2024-01-10T15:09:28.013" v="119" actId="20577"/>
          <ac:spMkLst>
            <pc:docMk/>
            <pc:sldMk cId="906317360" sldId="266"/>
            <ac:spMk id="8" creationId="{0C90A5A8-F956-87DE-11FF-D89A1DCAAA8C}"/>
          </ac:spMkLst>
        </pc:spChg>
        <pc:extLst>
          <p:ext xmlns:p="http://schemas.openxmlformats.org/presentationml/2006/main" uri="{D6D511B9-2390-475A-947B-AFAB55BFBCF1}">
            <pc226:cmChg xmlns:pc226="http://schemas.microsoft.com/office/powerpoint/2022/06/main/command" chg="add mod">
              <pc226:chgData name="TAYLOR, Ian" userId="0ceff34f-92d1-47cd-9819-bc44728b0f5b" providerId="ADAL" clId="{F98943AD-887B-4E83-8F0F-2600BC4A821C}" dt="2024-01-10T15:09:28.013" v="119" actId="20577"/>
              <pc2:cmMkLst xmlns:pc2="http://schemas.microsoft.com/office/powerpoint/2019/9/main/command">
                <pc:docMk/>
                <pc:sldMk cId="906317360" sldId="266"/>
                <pc2:cmMk id="{E3216F48-2F5E-440D-95F6-C7CA6C046D26}"/>
              </pc2:cmMkLst>
            </pc226:cmChg>
            <pc226:cmChg xmlns:pc226="http://schemas.microsoft.com/office/powerpoint/2022/06/main/command" chg="add mod">
              <pc226:chgData name="TAYLOR, Ian" userId="0ceff34f-92d1-47cd-9819-bc44728b0f5b" providerId="ADAL" clId="{F98943AD-887B-4E83-8F0F-2600BC4A821C}" dt="2024-01-10T15:09:28.013" v="119" actId="20577"/>
              <pc2:cmMkLst xmlns:pc2="http://schemas.microsoft.com/office/powerpoint/2019/9/main/command">
                <pc:docMk/>
                <pc:sldMk cId="906317360" sldId="266"/>
                <pc2:cmMk id="{39D72F9C-13DC-4173-8E17-109421AFAF24}"/>
              </pc2:cmMkLst>
            </pc226:cmChg>
            <pc226:cmChg xmlns:pc226="http://schemas.microsoft.com/office/powerpoint/2022/06/main/command" chg="add mod">
              <pc226:chgData name="TAYLOR, Ian" userId="0ceff34f-92d1-47cd-9819-bc44728b0f5b" providerId="ADAL" clId="{F98943AD-887B-4E83-8F0F-2600BC4A821C}" dt="2024-01-10T15:09:28.013" v="119" actId="20577"/>
              <pc2:cmMkLst xmlns:pc2="http://schemas.microsoft.com/office/powerpoint/2019/9/main/command">
                <pc:docMk/>
                <pc:sldMk cId="906317360" sldId="266"/>
                <pc2:cmMk id="{9A9BFBEF-79EC-42B6-96BF-B496D466D085}"/>
              </pc2:cmMkLst>
            </pc226:cmChg>
          </p:ext>
        </pc:extLst>
      </pc:sldChg>
      <pc:sldChg chg="modSp mod addCm modCm">
        <pc:chgData name="TAYLOR, Ian" userId="0ceff34f-92d1-47cd-9819-bc44728b0f5b" providerId="ADAL" clId="{F98943AD-887B-4E83-8F0F-2600BC4A821C}" dt="2024-01-10T17:23:43.970" v="1055"/>
        <pc:sldMkLst>
          <pc:docMk/>
          <pc:sldMk cId="486495513" sldId="268"/>
        </pc:sldMkLst>
        <pc:spChg chg="mod">
          <ac:chgData name="TAYLOR, Ian" userId="0ceff34f-92d1-47cd-9819-bc44728b0f5b" providerId="ADAL" clId="{F98943AD-887B-4E83-8F0F-2600BC4A821C}" dt="2024-01-10T17:04:56.214" v="1050" actId="20577"/>
          <ac:spMkLst>
            <pc:docMk/>
            <pc:sldMk cId="486495513" sldId="268"/>
            <ac:spMk id="3" creationId="{B6E4A0D9-27C5-7B01-46F2-065A18A9F0B9}"/>
          </ac:spMkLst>
        </pc:spChg>
        <pc:extLst>
          <p:ext xmlns:p="http://schemas.openxmlformats.org/presentationml/2006/main" uri="{D6D511B9-2390-475A-947B-AFAB55BFBCF1}">
            <pc226:cmChg xmlns:pc226="http://schemas.microsoft.com/office/powerpoint/2022/06/main/command" chg="add mod">
              <pc226:chgData name="TAYLOR, Ian" userId="0ceff34f-92d1-47cd-9819-bc44728b0f5b" providerId="ADAL" clId="{F98943AD-887B-4E83-8F0F-2600BC4A821C}" dt="2024-01-10T17:23:43.970" v="1055"/>
              <pc2:cmMkLst xmlns:pc2="http://schemas.microsoft.com/office/powerpoint/2019/9/main/command">
                <pc:docMk/>
                <pc:sldMk cId="486495513" sldId="268"/>
                <pc2:cmMk id="{396EA8D0-F28B-4288-8278-BFF347071E0C}"/>
              </pc2:cmMkLst>
              <pc226:cmRplyChg chg="add">
                <pc226:chgData name="TAYLOR, Ian" userId="0ceff34f-92d1-47cd-9819-bc44728b0f5b" providerId="ADAL" clId="{F98943AD-887B-4E83-8F0F-2600BC4A821C}" dt="2024-01-10T17:23:43.970" v="1055"/>
                <pc2:cmRplyMkLst xmlns:pc2="http://schemas.microsoft.com/office/powerpoint/2019/9/main/command">
                  <pc:docMk/>
                  <pc:sldMk cId="486495513" sldId="268"/>
                  <pc2:cmMk id="{396EA8D0-F28B-4288-8278-BFF347071E0C}"/>
                  <pc2:cmRplyMk id="{2D965B04-76E4-4A09-9C64-3E3860421243}"/>
                </pc2:cmRplyMkLst>
              </pc226:cmRplyChg>
            </pc226:cmChg>
          </p:ext>
        </pc:extLst>
      </pc:sldChg>
      <pc:sldChg chg="modSp mod addCm">
        <pc:chgData name="TAYLOR, Ian" userId="0ceff34f-92d1-47cd-9819-bc44728b0f5b" providerId="ADAL" clId="{F98943AD-887B-4E83-8F0F-2600BC4A821C}" dt="2024-01-10T17:35:59.796" v="1074"/>
        <pc:sldMkLst>
          <pc:docMk/>
          <pc:sldMk cId="4204643331" sldId="270"/>
        </pc:sldMkLst>
        <pc:spChg chg="mod">
          <ac:chgData name="TAYLOR, Ian" userId="0ceff34f-92d1-47cd-9819-bc44728b0f5b" providerId="ADAL" clId="{F98943AD-887B-4E83-8F0F-2600BC4A821C}" dt="2024-01-10T17:33:45.286" v="1073" actId="20577"/>
          <ac:spMkLst>
            <pc:docMk/>
            <pc:sldMk cId="4204643331" sldId="270"/>
            <ac:spMk id="3" creationId="{27C1631C-A790-894D-AAB4-953C4EC000D7}"/>
          </ac:spMkLst>
        </pc:spChg>
        <pc:extLst>
          <p:ext xmlns:p="http://schemas.openxmlformats.org/presentationml/2006/main" uri="{D6D511B9-2390-475A-947B-AFAB55BFBCF1}">
            <pc226:cmChg xmlns:pc226="http://schemas.microsoft.com/office/powerpoint/2022/06/main/command" chg="add">
              <pc226:chgData name="TAYLOR, Ian" userId="0ceff34f-92d1-47cd-9819-bc44728b0f5b" providerId="ADAL" clId="{F98943AD-887B-4E83-8F0F-2600BC4A821C}" dt="2024-01-10T17:35:59.796" v="1074"/>
              <pc2:cmMkLst xmlns:pc2="http://schemas.microsoft.com/office/powerpoint/2019/9/main/command">
                <pc:docMk/>
                <pc:sldMk cId="4204643331" sldId="270"/>
                <pc2:cmMk id="{6521FD63-FA93-4949-B5AD-E5041A52881A}"/>
              </pc2:cmMkLst>
            </pc226:cmChg>
          </p:ext>
        </pc:extLst>
      </pc:sldChg>
      <pc:sldChg chg="modSp mod">
        <pc:chgData name="TAYLOR, Ian" userId="0ceff34f-92d1-47cd-9819-bc44728b0f5b" providerId="ADAL" clId="{F98943AD-887B-4E83-8F0F-2600BC4A821C}" dt="2024-01-10T17:40:39.184" v="1348" actId="20577"/>
        <pc:sldMkLst>
          <pc:docMk/>
          <pc:sldMk cId="4124765392" sldId="271"/>
        </pc:sldMkLst>
        <pc:spChg chg="mod">
          <ac:chgData name="TAYLOR, Ian" userId="0ceff34f-92d1-47cd-9819-bc44728b0f5b" providerId="ADAL" clId="{F98943AD-887B-4E83-8F0F-2600BC4A821C}" dt="2024-01-10T17:40:39.184" v="1348" actId="20577"/>
          <ac:spMkLst>
            <pc:docMk/>
            <pc:sldMk cId="4124765392" sldId="271"/>
            <ac:spMk id="3" creationId="{F96B7A17-7E02-9768-85C3-5D3653F0DAD6}"/>
          </ac:spMkLst>
        </pc:spChg>
      </pc:sldChg>
      <pc:sldChg chg="addSp delSp modSp mod addCm">
        <pc:chgData name="TAYLOR, Ian" userId="0ceff34f-92d1-47cd-9819-bc44728b0f5b" providerId="ADAL" clId="{F98943AD-887B-4E83-8F0F-2600BC4A821C}" dt="2024-01-10T16:23:18.330" v="897" actId="14100"/>
        <pc:sldMkLst>
          <pc:docMk/>
          <pc:sldMk cId="2048981231" sldId="275"/>
        </pc:sldMkLst>
        <pc:spChg chg="add mod">
          <ac:chgData name="TAYLOR, Ian" userId="0ceff34f-92d1-47cd-9819-bc44728b0f5b" providerId="ADAL" clId="{F98943AD-887B-4E83-8F0F-2600BC4A821C}" dt="2024-01-10T16:16:00.938" v="685" actId="14100"/>
          <ac:spMkLst>
            <pc:docMk/>
            <pc:sldMk cId="2048981231" sldId="275"/>
            <ac:spMk id="4" creationId="{7F80B9A2-CC86-3FEA-6E8A-6111804D1D0D}"/>
          </ac:spMkLst>
        </pc:spChg>
        <pc:spChg chg="add mod">
          <ac:chgData name="TAYLOR, Ian" userId="0ceff34f-92d1-47cd-9819-bc44728b0f5b" providerId="ADAL" clId="{F98943AD-887B-4E83-8F0F-2600BC4A821C}" dt="2024-01-10T16:17:02.263" v="871" actId="14100"/>
          <ac:spMkLst>
            <pc:docMk/>
            <pc:sldMk cId="2048981231" sldId="275"/>
            <ac:spMk id="6" creationId="{0CC820EE-7C9D-F2AF-7D43-94BB7D99138A}"/>
          </ac:spMkLst>
        </pc:spChg>
        <pc:spChg chg="add mod">
          <ac:chgData name="TAYLOR, Ian" userId="0ceff34f-92d1-47cd-9819-bc44728b0f5b" providerId="ADAL" clId="{F98943AD-887B-4E83-8F0F-2600BC4A821C}" dt="2024-01-10T16:16:24.198" v="686" actId="208"/>
          <ac:spMkLst>
            <pc:docMk/>
            <pc:sldMk cId="2048981231" sldId="275"/>
            <ac:spMk id="9" creationId="{DD5E89D0-E7FF-751B-A91C-75CBA9F06F40}"/>
          </ac:spMkLst>
        </pc:spChg>
        <pc:spChg chg="add mod">
          <ac:chgData name="TAYLOR, Ian" userId="0ceff34f-92d1-47cd-9819-bc44728b0f5b" providerId="ADAL" clId="{F98943AD-887B-4E83-8F0F-2600BC4A821C}" dt="2024-01-10T16:17:30.494" v="873" actId="1076"/>
          <ac:spMkLst>
            <pc:docMk/>
            <pc:sldMk cId="2048981231" sldId="275"/>
            <ac:spMk id="11" creationId="{4318DB11-B780-8B82-95EE-466B1901F1FE}"/>
          </ac:spMkLst>
        </pc:spChg>
        <pc:spChg chg="add del mod">
          <ac:chgData name="TAYLOR, Ian" userId="0ceff34f-92d1-47cd-9819-bc44728b0f5b" providerId="ADAL" clId="{F98943AD-887B-4E83-8F0F-2600BC4A821C}" dt="2024-01-10T16:21:19.033" v="884" actId="478"/>
          <ac:spMkLst>
            <pc:docMk/>
            <pc:sldMk cId="2048981231" sldId="275"/>
            <ac:spMk id="12" creationId="{1C0D4F64-B2E6-89C1-4B88-F230CB8366C9}"/>
          </ac:spMkLst>
        </pc:spChg>
        <pc:spChg chg="add mod">
          <ac:chgData name="TAYLOR, Ian" userId="0ceff34f-92d1-47cd-9819-bc44728b0f5b" providerId="ADAL" clId="{F98943AD-887B-4E83-8F0F-2600BC4A821C}" dt="2024-01-10T16:22:48.688" v="894" actId="1076"/>
          <ac:spMkLst>
            <pc:docMk/>
            <pc:sldMk cId="2048981231" sldId="275"/>
            <ac:spMk id="13" creationId="{A5CB2A31-FB86-0E22-993D-6F73429469DD}"/>
          </ac:spMkLst>
        </pc:spChg>
        <pc:spChg chg="add mod">
          <ac:chgData name="TAYLOR, Ian" userId="0ceff34f-92d1-47cd-9819-bc44728b0f5b" providerId="ADAL" clId="{F98943AD-887B-4E83-8F0F-2600BC4A821C}" dt="2024-01-10T16:21:49.265" v="887" actId="208"/>
          <ac:spMkLst>
            <pc:docMk/>
            <pc:sldMk cId="2048981231" sldId="275"/>
            <ac:spMk id="14" creationId="{8A745BF3-9CAF-A42F-5948-1511A993E1BF}"/>
          </ac:spMkLst>
        </pc:spChg>
        <pc:spChg chg="add mod">
          <ac:chgData name="TAYLOR, Ian" userId="0ceff34f-92d1-47cd-9819-bc44728b0f5b" providerId="ADAL" clId="{F98943AD-887B-4E83-8F0F-2600BC4A821C}" dt="2024-01-10T16:22:31.345" v="890" actId="208"/>
          <ac:spMkLst>
            <pc:docMk/>
            <pc:sldMk cId="2048981231" sldId="275"/>
            <ac:spMk id="15" creationId="{EE77CE59-54CA-8C60-6EC4-DAFA2B196F44}"/>
          </ac:spMkLst>
        </pc:spChg>
        <pc:spChg chg="add mod">
          <ac:chgData name="TAYLOR, Ian" userId="0ceff34f-92d1-47cd-9819-bc44728b0f5b" providerId="ADAL" clId="{F98943AD-887B-4E83-8F0F-2600BC4A821C}" dt="2024-01-10T16:22:45.823" v="892" actId="571"/>
          <ac:spMkLst>
            <pc:docMk/>
            <pc:sldMk cId="2048981231" sldId="275"/>
            <ac:spMk id="17" creationId="{7ABEA4A6-E2BB-71A5-CB85-4205B6F7037B}"/>
          </ac:spMkLst>
        </pc:spChg>
        <pc:spChg chg="add mod">
          <ac:chgData name="TAYLOR, Ian" userId="0ceff34f-92d1-47cd-9819-bc44728b0f5b" providerId="ADAL" clId="{F98943AD-887B-4E83-8F0F-2600BC4A821C}" dt="2024-01-10T16:23:18.330" v="897" actId="14100"/>
          <ac:spMkLst>
            <pc:docMk/>
            <pc:sldMk cId="2048981231" sldId="275"/>
            <ac:spMk id="18" creationId="{BE2DC3A9-248E-3F60-65DA-3F2E6A98E5BE}"/>
          </ac:spMkLst>
        </pc:spChg>
        <pc:picChg chg="mod ord">
          <ac:chgData name="TAYLOR, Ian" userId="0ceff34f-92d1-47cd-9819-bc44728b0f5b" providerId="ADAL" clId="{F98943AD-887B-4E83-8F0F-2600BC4A821C}" dt="2024-01-10T16:19:31.939" v="879" actId="1076"/>
          <ac:picMkLst>
            <pc:docMk/>
            <pc:sldMk cId="2048981231" sldId="275"/>
            <ac:picMk id="5" creationId="{A880526B-DB0D-7536-62C8-D28E49D6DA4E}"/>
          </ac:picMkLst>
        </pc:picChg>
        <pc:picChg chg="mod">
          <ac:chgData name="TAYLOR, Ian" userId="0ceff34f-92d1-47cd-9819-bc44728b0f5b" providerId="ADAL" clId="{F98943AD-887B-4E83-8F0F-2600BC4A821C}" dt="2024-01-10T16:22:48.688" v="894" actId="1076"/>
          <ac:picMkLst>
            <pc:docMk/>
            <pc:sldMk cId="2048981231" sldId="275"/>
            <ac:picMk id="7" creationId="{473E1C86-BDC6-8547-7997-14456731204F}"/>
          </ac:picMkLst>
        </pc:picChg>
        <pc:picChg chg="add mod">
          <ac:chgData name="TAYLOR, Ian" userId="0ceff34f-92d1-47cd-9819-bc44728b0f5b" providerId="ADAL" clId="{F98943AD-887B-4E83-8F0F-2600BC4A821C}" dt="2024-01-10T16:22:45.823" v="892" actId="571"/>
          <ac:picMkLst>
            <pc:docMk/>
            <pc:sldMk cId="2048981231" sldId="275"/>
            <ac:picMk id="16" creationId="{41C2DC5D-7AD9-583F-1C7D-BBE9E1787514}"/>
          </ac:picMkLst>
        </pc:picChg>
        <pc:extLst>
          <p:ext xmlns:p="http://schemas.openxmlformats.org/presentationml/2006/main" uri="{D6D511B9-2390-475A-947B-AFAB55BFBCF1}">
            <pc226:cmChg xmlns:pc226="http://schemas.microsoft.com/office/powerpoint/2022/06/main/command" chg="add">
              <pc226:chgData name="TAYLOR, Ian" userId="0ceff34f-92d1-47cd-9819-bc44728b0f5b" providerId="ADAL" clId="{F98943AD-887B-4E83-8F0F-2600BC4A821C}" dt="2024-01-10T16:13:36.725" v="447"/>
              <pc2:cmMkLst xmlns:pc2="http://schemas.microsoft.com/office/powerpoint/2019/9/main/command">
                <pc:docMk/>
                <pc:sldMk cId="2048981231" sldId="275"/>
                <pc2:cmMk id="{BEB5C438-C2A1-42AB-9559-6127A65D3B7A}"/>
              </pc2:cmMkLst>
            </pc226:cmChg>
          </p:ext>
        </pc:extLst>
      </pc:sldChg>
      <pc:sldChg chg="addCm">
        <pc:chgData name="TAYLOR, Ian" userId="0ceff34f-92d1-47cd-9819-bc44728b0f5b" providerId="ADAL" clId="{F98943AD-887B-4E83-8F0F-2600BC4A821C}" dt="2024-01-10T17:27:13.632" v="1056"/>
        <pc:sldMkLst>
          <pc:docMk/>
          <pc:sldMk cId="3870931763" sldId="276"/>
        </pc:sldMkLst>
        <pc:extLst>
          <p:ext xmlns:p="http://schemas.openxmlformats.org/presentationml/2006/main" uri="{D6D511B9-2390-475A-947B-AFAB55BFBCF1}">
            <pc226:cmChg xmlns:pc226="http://schemas.microsoft.com/office/powerpoint/2022/06/main/command" chg="add">
              <pc226:chgData name="TAYLOR, Ian" userId="0ceff34f-92d1-47cd-9819-bc44728b0f5b" providerId="ADAL" clId="{F98943AD-887B-4E83-8F0F-2600BC4A821C}" dt="2024-01-10T17:27:13.632" v="1056"/>
              <pc2:cmMkLst xmlns:pc2="http://schemas.microsoft.com/office/powerpoint/2019/9/main/command">
                <pc:docMk/>
                <pc:sldMk cId="3870931763" sldId="276"/>
                <pc2:cmMk id="{D3DD1645-8FBA-4F6D-A550-46C316D270AF}"/>
              </pc2:cmMkLst>
            </pc226:cmChg>
          </p:ext>
        </pc:extLst>
      </pc:sldChg>
      <pc:sldChg chg="modSp mod addCm modCm">
        <pc:chgData name="TAYLOR, Ian" userId="0ceff34f-92d1-47cd-9819-bc44728b0f5b" providerId="ADAL" clId="{F98943AD-887B-4E83-8F0F-2600BC4A821C}" dt="2024-01-10T18:11:44.939" v="1567"/>
        <pc:sldMkLst>
          <pc:docMk/>
          <pc:sldMk cId="200716366" sldId="277"/>
        </pc:sldMkLst>
        <pc:spChg chg="mod">
          <ac:chgData name="TAYLOR, Ian" userId="0ceff34f-92d1-47cd-9819-bc44728b0f5b" providerId="ADAL" clId="{F98943AD-887B-4E83-8F0F-2600BC4A821C}" dt="2024-01-10T18:11:17.771" v="1566" actId="20577"/>
          <ac:spMkLst>
            <pc:docMk/>
            <pc:sldMk cId="200716366" sldId="277"/>
            <ac:spMk id="10" creationId="{BA90F54A-98E0-F936-7F19-DA9138A4F28E}"/>
          </ac:spMkLst>
        </pc:spChg>
        <pc:extLst>
          <p:ext xmlns:p="http://schemas.openxmlformats.org/presentationml/2006/main" uri="{D6D511B9-2390-475A-947B-AFAB55BFBCF1}">
            <pc226:cmChg xmlns:pc226="http://schemas.microsoft.com/office/powerpoint/2022/06/main/command" chg="add mod">
              <pc226:chgData name="TAYLOR, Ian" userId="0ceff34f-92d1-47cd-9819-bc44728b0f5b" providerId="ADAL" clId="{F98943AD-887B-4E83-8F0F-2600BC4A821C}" dt="2024-01-10T18:11:17.771" v="1566" actId="20577"/>
              <pc2:cmMkLst xmlns:pc2="http://schemas.microsoft.com/office/powerpoint/2019/9/main/command">
                <pc:docMk/>
                <pc:sldMk cId="200716366" sldId="277"/>
                <pc2:cmMk id="{269E7A02-9CA4-4E52-B38A-199A5ED64FC5}"/>
              </pc2:cmMkLst>
            </pc226:cmChg>
            <pc226:cmChg xmlns:pc226="http://schemas.microsoft.com/office/powerpoint/2022/06/main/command" chg="add mod">
              <pc226:chgData name="TAYLOR, Ian" userId="0ceff34f-92d1-47cd-9819-bc44728b0f5b" providerId="ADAL" clId="{F98943AD-887B-4E83-8F0F-2600BC4A821C}" dt="2024-01-10T18:11:44.939" v="1567"/>
              <pc2:cmMkLst xmlns:pc2="http://schemas.microsoft.com/office/powerpoint/2019/9/main/command">
                <pc:docMk/>
                <pc:sldMk cId="200716366" sldId="277"/>
                <pc2:cmMk id="{5D5C300F-91F7-409D-AE3D-7CED83DC7F23}"/>
              </pc2:cmMkLst>
            </pc226:cmChg>
            <pc226:cmChg xmlns:pc226="http://schemas.microsoft.com/office/powerpoint/2022/06/main/command" chg="add mod">
              <pc226:chgData name="TAYLOR, Ian" userId="0ceff34f-92d1-47cd-9819-bc44728b0f5b" providerId="ADAL" clId="{F98943AD-887B-4E83-8F0F-2600BC4A821C}" dt="2024-01-10T18:11:17.771" v="1566" actId="20577"/>
              <pc2:cmMkLst xmlns:pc2="http://schemas.microsoft.com/office/powerpoint/2019/9/main/command">
                <pc:docMk/>
                <pc:sldMk cId="200716366" sldId="277"/>
                <pc2:cmMk id="{2E082863-D561-4CF0-AB6A-6460D52024D2}"/>
              </pc2:cmMkLst>
            </pc226:cmChg>
          </p:ext>
        </pc:extLst>
      </pc:sldChg>
    </pc:docChg>
  </pc:docChgLst>
  <pc:docChgLst>
    <pc:chgData name="GILLIVER, Christine" userId="2bf5d0af-5eb0-4baa-9665-26c4bbf29113" providerId="ADAL" clId="{62144C72-0279-4736-B7E1-57CD9787267B}"/>
    <pc:docChg chg="">
      <pc:chgData name="GILLIVER, Christine" userId="2bf5d0af-5eb0-4baa-9665-26c4bbf29113" providerId="ADAL" clId="{62144C72-0279-4736-B7E1-57CD9787267B}" dt="2024-01-12T09:29:31.841" v="0"/>
      <pc:docMkLst>
        <pc:docMk/>
      </pc:docMkLst>
      <pc:sldChg chg="addCm">
        <pc:chgData name="GILLIVER, Christine" userId="2bf5d0af-5eb0-4baa-9665-26c4bbf29113" providerId="ADAL" clId="{62144C72-0279-4736-B7E1-57CD9787267B}" dt="2024-01-12T09:29:31.841" v="0"/>
        <pc:sldMkLst>
          <pc:docMk/>
          <pc:sldMk cId="1129978170" sldId="259"/>
        </pc:sldMkLst>
        <pc:extLst>
          <p:ext xmlns:p="http://schemas.openxmlformats.org/presentationml/2006/main" uri="{D6D511B9-2390-475A-947B-AFAB55BFBCF1}">
            <pc226:cmChg xmlns:pc226="http://schemas.microsoft.com/office/powerpoint/2022/06/main/command" chg="add">
              <pc226:chgData name="GILLIVER, Christine" userId="2bf5d0af-5eb0-4baa-9665-26c4bbf29113" providerId="ADAL" clId="{62144C72-0279-4736-B7E1-57CD9787267B}" dt="2024-01-12T09:29:31.841" v="0"/>
              <pc2:cmMkLst xmlns:pc2="http://schemas.microsoft.com/office/powerpoint/2019/9/main/command">
                <pc:docMk/>
                <pc:sldMk cId="1129978170" sldId="259"/>
                <pc2:cmMk id="{6FDCCD8A-4877-481C-9672-EA2DBDA5AD6D}"/>
              </pc2:cmMkLst>
            </pc226:cmChg>
          </p:ext>
        </pc:extLst>
      </pc:sldChg>
    </pc:docChg>
  </pc:docChgLst>
</pc:chgInfo>
</file>

<file path=ppt/comments/modernComment_103_435A193A.xml><?xml version="1.0" encoding="utf-8"?>
<p188:cmLst xmlns:a="http://schemas.openxmlformats.org/drawingml/2006/main" xmlns:r="http://schemas.openxmlformats.org/officeDocument/2006/relationships" xmlns:p188="http://schemas.microsoft.com/office/powerpoint/2018/8/main">
  <p188:cm id="{96D4A6C9-1A56-4E00-9439-22667B7F3236}" authorId="{9978DD94-15C9-02CE-08B9-C8A71116F2FA}" status="resolved" created="2024-01-10T16:03:44.651" complete="100000">
    <ac:txMkLst xmlns:ac="http://schemas.microsoft.com/office/drawing/2013/main/command">
      <pc:docMk xmlns:pc="http://schemas.microsoft.com/office/powerpoint/2013/main/command"/>
      <pc:sldMk xmlns:pc="http://schemas.microsoft.com/office/powerpoint/2013/main/command" cId="1129978170" sldId="259"/>
      <ac:graphicFrameMk id="4" creationId="{3777F84E-3A10-9042-F03A-21996B5424E0}"/>
      <ac:tblMk/>
      <ac:tcMk rowId="1910992490" colId="1599880756"/>
      <ac:txMk cp="1">
        <ac:context len="159" hash="2322680539"/>
      </ac:txMk>
    </ac:txMkLst>
    <p188:pos x="4352683" y="742815"/>
    <p188:replyLst>
      <p188:reply id="{C0FDFDFE-C418-46C0-8B3A-D7B8B107C998}" authorId="{D0E74CB9-573E-252D-E714-2DD9E237DA6F}" created="2024-01-10T16:08:37.579">
        <p188:txBody>
          <a:bodyPr/>
          <a:lstStyle/>
          <a:p>
            <a:r>
              <a:rPr lang="en-GB"/>
              <a:t>Maybe better to frame more transparently: "this model estimates what paths the 2018/19  cohort would have taken under ABS, subject to attainment and demographic adjustments to their characteristics" etc. </a:t>
            </a:r>
          </a:p>
        </p188:txBody>
      </p188:reply>
    </p188:replyLst>
    <p188:txBody>
      <a:bodyPr/>
      <a:lstStyle/>
      <a:p>
        <a:r>
          <a:rPr lang="en-GB"/>
          <a:t>"closely resembles" by what measures?  Is it that broad geographic and demographic distributions wont change.  Neither will likelihood of following particular study routes.  Which forms a baseline scenario</a:t>
        </a:r>
      </a:p>
    </p188:txBody>
  </p188:cm>
  <p188:cm id="{C960DCFD-EC95-4347-B814-2674ECA1052C}" authorId="{9978DD94-15C9-02CE-08B9-C8A71116F2FA}" created="2024-01-10T16:04:32.624">
    <ac:txMkLst xmlns:ac="http://schemas.microsoft.com/office/drawing/2013/main/command">
      <pc:docMk xmlns:pc="http://schemas.microsoft.com/office/powerpoint/2013/main/command"/>
      <pc:sldMk xmlns:pc="http://schemas.microsoft.com/office/powerpoint/2013/main/command" cId="1129978170" sldId="259"/>
      <ac:graphicFrameMk id="4" creationId="{3777F84E-3A10-9042-F03A-21996B5424E0}"/>
      <ac:tblMk/>
      <ac:tcMk rowId="3493591260" colId="1599880756"/>
      <ac:txMk cp="240" len="26">
        <ac:context len="498" hash="3065319679"/>
      </ac:txMk>
    </ac:txMkLst>
    <p188:pos x="4479683" y="2817149"/>
    <p188:replyLst>
      <p188:reply id="{F8A1C73B-E208-4A6C-AC0C-569EDC7CF77B}" authorId="{D0E74CB9-573E-252D-E714-2DD9E237DA6F}" created="2024-01-10T16:12:09.501">
        <p188:txBody>
          <a:bodyPr/>
          <a:lstStyle/>
          <a:p>
            <a:r>
              <a:rPr lang="en-GB"/>
              <a:t>On second thoughts this doesn’t apply yet. Would be e.g. you cant do a major in maths alongside a vocational double major, or a MER for particular routes etc.</a:t>
            </a:r>
          </a:p>
        </p188:txBody>
      </p188:reply>
    </p188:replyLst>
    <p188:txBody>
      <a:bodyPr/>
      <a:lstStyle/>
      <a:p>
        <a:r>
          <a:rPr lang="en-GB"/>
          <a:t>Can you expand on what you mean by this</a:t>
        </a:r>
      </a:p>
    </p188:txBody>
  </p188:cm>
  <p188:cm id="{EBDF8518-EF9E-455F-838A-4E73261D400C}" authorId="{9978DD94-15C9-02CE-08B9-C8A71116F2FA}" created="2024-01-10T16:06:26.607">
    <ac:txMkLst xmlns:ac="http://schemas.microsoft.com/office/drawing/2013/main/command">
      <pc:docMk xmlns:pc="http://schemas.microsoft.com/office/powerpoint/2013/main/command"/>
      <pc:sldMk xmlns:pc="http://schemas.microsoft.com/office/powerpoint/2013/main/command" cId="1129978170" sldId="259"/>
      <ac:graphicFrameMk id="4" creationId="{3777F84E-3A10-9042-F03A-21996B5424E0}"/>
      <ac:tblMk/>
      <ac:tcMk rowId="3702256845" colId="1599880756"/>
      <ac:txMk cp="28" len="30">
        <ac:context len="59" hash="4107987339"/>
      </ac:txMk>
    </ac:txMkLst>
    <p188:pos x="5368683" y="3655349"/>
    <p188:replyLst>
      <p188:reply id="{26D5C6E7-7A34-41C4-8827-AD077876F41F}" authorId="{D0E74CB9-573E-252D-E714-2DD9E237DA6F}" created="2024-01-12T09:44:08.790">
        <p188:txBody>
          <a:bodyPr/>
          <a:lstStyle/>
          <a:p>
            <a:r>
              <a:rPr lang="en-GB"/>
              <a:t>This is the baseline column, I'll make that clearer</a:t>
            </a:r>
          </a:p>
        </p188:txBody>
      </p188:reply>
    </p188:replyLst>
    <p188:txBody>
      <a:bodyPr/>
      <a:lstStyle/>
      <a:p>
        <a:r>
          <a:rPr lang="en-GB"/>
          <a:t>Again would say this is for baseline scenario</a:t>
        </a:r>
      </a:p>
    </p188:txBody>
  </p188:cm>
  <p188:cm id="{67D8B85F-6F4C-4E73-925A-4BEB20375CBB}" authorId="{9978DD94-15C9-02CE-08B9-C8A71116F2FA}" created="2024-01-10T16:08:47.232">
    <ac:txMkLst xmlns:ac="http://schemas.microsoft.com/office/drawing/2013/main/command">
      <pc:docMk xmlns:pc="http://schemas.microsoft.com/office/powerpoint/2013/main/command"/>
      <pc:sldMk xmlns:pc="http://schemas.microsoft.com/office/powerpoint/2013/main/command" cId="1129978170" sldId="259"/>
      <ac:graphicFrameMk id="4" creationId="{3777F84E-3A10-9042-F03A-21996B5424E0}"/>
      <ac:tblMk/>
      <ac:tcMk rowId="1328542306" colId="1599880756"/>
      <ac:txMk cp="103" len="31">
        <ac:context len="135" hash="4293473333"/>
      </ac:txMk>
    </ac:txMkLst>
    <p188:pos x="4369616" y="5137015"/>
    <p188:txBody>
      <a:bodyPr/>
      <a:lstStyle/>
      <a:p>
        <a:r>
          <a:rPr lang="en-GB"/>
          <a:t>Is that "...of an A-level course".  So this isnt seen as academic quals only, should add in references to T-levels or other vocational quals </a:t>
        </a:r>
      </a:p>
    </p188:txBody>
    <p188:extLst>
      <p:ext xmlns:p="http://schemas.openxmlformats.org/presentationml/2006/main" uri="{57CB4572-C831-44C2-8A1C-0ADB6CCDFE69}">
        <p223:reactions xmlns:p223="http://schemas.microsoft.com/office/powerpoint/2022/03/main">
          <p223:rxn type="👍">
            <p223:instance time="2024-01-10T16:09:40.720" authorId="{D0E74CB9-573E-252D-E714-2DD9E237DA6F}"/>
          </p223:rxn>
        </p223:reactions>
      </p:ext>
    </p188:extLst>
  </p188:cm>
  <p188:cm id="{3D414DAE-EC5D-45D1-949C-2AEDF03712FE}" authorId="{9978DD94-15C9-02CE-08B9-C8A71116F2FA}" created="2024-01-10T16:24:34.494">
    <ac:txMkLst xmlns:ac="http://schemas.microsoft.com/office/drawing/2013/main/command">
      <pc:docMk xmlns:pc="http://schemas.microsoft.com/office/powerpoint/2013/main/command"/>
      <pc:sldMk xmlns:pc="http://schemas.microsoft.com/office/powerpoint/2013/main/command" cId="1129978170" sldId="259"/>
      <ac:graphicFrameMk id="4" creationId="{3777F84E-3A10-9042-F03A-21996B5424E0}"/>
      <ac:tblMk/>
      <ac:tcMk rowId="2855528827" colId="1599880756"/>
      <ac:txMk cp="215" len="20">
        <ac:context len="238" hash="4230285655"/>
      </ac:txMk>
    </ac:txMkLst>
    <p188:pos x="2981083" y="2089015"/>
    <p188:replyLst>
      <p188:reply id="{FC1B60E4-09C2-4BEF-9C3F-F6DE38DA0235}" authorId="{D0E74CB9-573E-252D-E714-2DD9E237DA6F}" created="2024-01-12T09:43:50.454">
        <p188:txBody>
          <a:bodyPr/>
          <a:lstStyle/>
          <a:p>
            <a:r>
              <a:rPr lang="en-GB"/>
              <a:t>I think I got the phase from something to do with maths to 18? Its the equivalent of functional entries below level 2</a:t>
            </a:r>
          </a:p>
        </p188:txBody>
      </p188:reply>
    </p188:replyLst>
    <p188:txBody>
      <a:bodyPr/>
      <a:lstStyle/>
      <a:p>
        <a:r>
          <a:rPr lang="en-GB"/>
          <a:t>Is "subject for life" something you have created?  I hadnt heard of it!</a:t>
        </a:r>
      </a:p>
    </p188:txBody>
  </p188:cm>
  <p188:cm id="{6FDCCD8A-4877-481C-9672-EA2DBDA5AD6D}" authorId="{A9968677-BBB6-7FC0-E299-17B093321583}" created="2024-01-12T09:29:31.794">
    <ac:txMkLst xmlns:ac="http://schemas.microsoft.com/office/drawing/2013/main/command">
      <pc:docMk xmlns:pc="http://schemas.microsoft.com/office/powerpoint/2013/main/command"/>
      <pc:sldMk xmlns:pc="http://schemas.microsoft.com/office/powerpoint/2013/main/command" cId="1129978170" sldId="259"/>
      <ac:graphicFrameMk id="4" creationId="{3777F84E-3A10-9042-F03A-21996B5424E0}"/>
      <ac:tblMk/>
      <ac:tcMk rowId="1910992490" colId="838393168"/>
      <ac:txMk cp="0" len="66">
        <ac:context len="67" hash="1253695980"/>
      </ac:txMk>
    </ac:txMkLst>
    <p188:pos x="1626416" y="843357"/>
    <p188:replyLst>
      <p188:reply id="{85EAC45C-B5A2-4560-B254-D885C0DF1105}" authorId="{D0E74CB9-573E-252D-E714-2DD9E237DA6F}" created="2024-01-12T09:41:35.628">
        <p188:txBody>
          <a:bodyPr/>
          <a:lstStyle/>
          <a:p>
            <a:r>
              <a:rPr lang="en-GB"/>
              <a:t>I haven't sensitivity tested this - agree it’s a sensible measure. I think much of the variation we'd see will be in the number of  GCSE resits, since policy changes made this compulsory within that timeframe.  </a:t>
            </a:r>
          </a:p>
        </p188:txBody>
      </p188:reply>
    </p188:replyLst>
    <p188:txBody>
      <a:bodyPr/>
      <a:lstStyle/>
      <a:p>
        <a:r>
          <a:rPr lang="en-GB"/>
          <a:t>Do you know if the distributions of pathways chosen based on prior attainment changes much from year to year? I was wondering if it would make sense to take an average distribution from multiple years e.g.   2015/16-2018/19? But I don't know if that would make much difference to the results. </a:t>
        </a:r>
      </a:p>
    </p188:txBody>
  </p188:cm>
</p188:cmLst>
</file>

<file path=ppt/comments/modernComment_104_EAE68D15.xml><?xml version="1.0" encoding="utf-8"?>
<p188:cmLst xmlns:a="http://schemas.openxmlformats.org/drawingml/2006/main" xmlns:r="http://schemas.openxmlformats.org/officeDocument/2006/relationships" xmlns:p188="http://schemas.microsoft.com/office/powerpoint/2018/8/main">
  <p188:cm id="{66F1CD31-A8B3-418A-8B4A-BD24CCD5B283}" authorId="{9978DD94-15C9-02CE-08B9-C8A71116F2FA}" created="2024-01-10T16:30:41.787">
    <ac:txMkLst xmlns:ac="http://schemas.microsoft.com/office/drawing/2013/main/command">
      <pc:docMk xmlns:pc="http://schemas.microsoft.com/office/powerpoint/2013/main/command"/>
      <pc:sldMk xmlns:pc="http://schemas.microsoft.com/office/powerpoint/2013/main/command" cId="3940977941" sldId="260"/>
      <ac:spMk id="3" creationId="{0C8D1774-A5AF-593C-9AAE-49869588C71E}"/>
      <ac:txMk cp="465" len="3">
        <ac:context len="634" hash="3922165390"/>
      </ac:txMk>
    </ac:txMkLst>
    <p188:pos x="3233715" y="3183489"/>
    <p188:txBody>
      <a:bodyPr/>
      <a:lstStyle/>
      <a:p>
        <a:r>
          <a:rPr lang="en-GB"/>
          <a:t>You'll need to expand on this as few will understand how grading works and will not know what UMS is.</a:t>
        </a:r>
      </a:p>
    </p188:txBody>
  </p188:cm>
</p188:cmLst>
</file>

<file path=ppt/comments/modernComment_107_AFFC07D7.xml><?xml version="1.0" encoding="utf-8"?>
<p188:cmLst xmlns:a="http://schemas.openxmlformats.org/drawingml/2006/main" xmlns:r="http://schemas.openxmlformats.org/officeDocument/2006/relationships" xmlns:p188="http://schemas.microsoft.com/office/powerpoint/2018/8/main">
  <p188:cm id="{84EFC672-2605-4D93-AE00-8AD36A356476}" authorId="{9978DD94-15C9-02CE-08B9-C8A71116F2FA}" created="2024-01-10T16:10:44.373">
    <ac:txMkLst xmlns:ac="http://schemas.microsoft.com/office/drawing/2013/main/command">
      <pc:docMk xmlns:pc="http://schemas.microsoft.com/office/powerpoint/2013/main/command"/>
      <pc:sldMk xmlns:pc="http://schemas.microsoft.com/office/powerpoint/2013/main/command" cId="2952529879" sldId="263"/>
      <ac:spMk id="102" creationId="{955DAD0D-7F2D-6866-3F27-34834F0DE402}"/>
      <ac:txMk cp="0" len="53">
        <ac:context len="54" hash="58108939"/>
      </ac:txMk>
    </ac:txMkLst>
    <p188:pos x="1423477" y="294322"/>
    <p188:replyLst>
      <p188:reply id="{01E5E3CB-B1CC-470A-93EB-58B87D6E5FDE}" authorId="{D0E74CB9-573E-252D-E714-2DD9E237DA6F}" created="2024-01-10T16:14:36.091">
        <p188:txBody>
          <a:bodyPr/>
          <a:lstStyle/>
          <a:p>
            <a:r>
              <a:rPr lang="en-GB"/>
              <a:t>It would be helpful to add in the off model secondary analysis to show where that sits</a:t>
            </a:r>
          </a:p>
        </p188:txBody>
      </p188:reply>
      <p188:reply id="{E2776200-A23C-4ADB-9EF9-D40CD801F93B}" authorId="{9978DD94-15C9-02CE-08B9-C8A71116F2FA}" created="2024-01-10T18:06:39.770">
        <p188:txBody>
          <a:bodyPr/>
          <a:lstStyle/>
          <a:p>
            <a:r>
              <a:rPr lang="en-GB"/>
              <a:t>Is it "off-model"?  Is it an extension of your existing model?</a:t>
            </a:r>
          </a:p>
        </p188:txBody>
      </p188:reply>
    </p188:replyLst>
    <p188:txBody>
      <a:bodyPr/>
      <a:lstStyle/>
      <a:p>
        <a:r>
          <a:rPr lang="en-GB"/>
          <a:t>This isn't the end point as we'll then need to convert increased demand in to the number of additional teachers which s where things like class size, number of classes taught, etc come in to play.</a:t>
        </a:r>
      </a:p>
    </p188:txBody>
  </p188:cm>
</p188:cmLst>
</file>

<file path=ppt/comments/modernComment_109_9CFD8C61.xml><?xml version="1.0" encoding="utf-8"?>
<p188:cmLst xmlns:a="http://schemas.openxmlformats.org/drawingml/2006/main" xmlns:r="http://schemas.openxmlformats.org/officeDocument/2006/relationships" xmlns:p188="http://schemas.microsoft.com/office/powerpoint/2018/8/main">
  <p188:cm id="{3C419EF4-652B-429C-A4C5-87A781DB0F5A}" authorId="{9978DD94-15C9-02CE-08B9-C8A71116F2FA}" created="2024-01-10T16:27:54.286">
    <ac:txMkLst xmlns:ac="http://schemas.microsoft.com/office/drawing/2013/main/command">
      <pc:docMk xmlns:pc="http://schemas.microsoft.com/office/powerpoint/2013/main/command"/>
      <pc:sldMk xmlns:pc="http://schemas.microsoft.com/office/powerpoint/2013/main/command" cId="2633862241" sldId="265"/>
      <ac:spMk id="3" creationId="{D2D409F5-D87C-04C2-2BED-4DC63BD6C787}"/>
      <ac:txMk cp="84" len="75">
        <ac:context len="331" hash="3363372123"/>
      </ac:txMk>
    </ac:txMkLst>
    <p188:pos x="3525998" y="1068523"/>
    <p188:replyLst>
      <p188:reply id="{B18A4075-8EBF-4095-BB9C-862AF1B9AE50}" authorId="{D0E74CB9-573E-252D-E714-2DD9E237DA6F}" created="2024-01-10T17:07:50.558">
        <p188:txBody>
          <a:bodyPr/>
          <a:lstStyle/>
          <a:p>
            <a:r>
              <a:rPr lang="en-GB"/>
              <a:t>I don’t think there much reason to expect that the proportion of the 16-19 population within the scope of ABS will change much between 1819 and 3334</a:t>
            </a:r>
          </a:p>
        </p188:txBody>
      </p188:reply>
    </p188:replyLst>
    <p188:txBody>
      <a:bodyPr/>
      <a:lstStyle/>
      <a:p>
        <a:r>
          <a:rPr lang="en-GB"/>
          <a:t>Will need to consider how many of the population are in scope, i.e. young offenders, NEETs, independent school pupils(?), home educated</a:t>
        </a:r>
      </a:p>
    </p188:txBody>
  </p188:cm>
</p188:cmLst>
</file>

<file path=ppt/comments/modernComment_10A_36054E30.xml><?xml version="1.0" encoding="utf-8"?>
<p188:cmLst xmlns:a="http://schemas.openxmlformats.org/drawingml/2006/main" xmlns:r="http://schemas.openxmlformats.org/officeDocument/2006/relationships" xmlns:p188="http://schemas.microsoft.com/office/powerpoint/2018/8/main">
  <p188:cm id="{39D72F9C-13DC-4173-8E17-109421AFAF24}" authorId="{9978DD94-15C9-02CE-08B9-C8A71116F2FA}" created="2024-01-10T14:54:19.576">
    <ac:txMkLst xmlns:ac="http://schemas.microsoft.com/office/drawing/2013/main/command">
      <pc:docMk xmlns:pc="http://schemas.microsoft.com/office/powerpoint/2013/main/command"/>
      <pc:sldMk xmlns:pc="http://schemas.microsoft.com/office/powerpoint/2013/main/command" cId="906317360" sldId="266"/>
      <ac:spMk id="8" creationId="{0C90A5A8-F956-87DE-11FF-D89A1DCAAA8C}"/>
      <ac:txMk cp="37" len="170">
        <ac:context len="881" hash="2064688734"/>
      </ac:txMk>
    </ac:txMkLst>
    <p188:pos x="6301453" y="248179"/>
    <p188:txBody>
      <a:bodyPr/>
      <a:lstStyle/>
      <a:p>
        <a:r>
          <a:rPr lang="en-GB"/>
          <a:t>I think could phrase as:
- starting input is students aged 16 at the start of the 2018/19 AY.  This is the last pre-pandemic cohort for which we have date so use this to avoid building in any pandemic effect.
- we know, based on their GCSE outcomes {question what specifically] [question: and any other characteristics?] their likelihood to follow particular routes post-16
- [in some way morph those probability distributions so can simulate what routes the equivalent students might take in 2033/34]
- [we assume everything else is equal which forms our baseline scenario]
I've made that up so needs to reflect reality and that would help clarify my understanding too</a:t>
        </a:r>
      </a:p>
    </p188:txBody>
    <p188:extLst>
      <p:ext xmlns:p="http://schemas.openxmlformats.org/presentationml/2006/main" uri="{57CB4572-C831-44C2-8A1C-0ADB6CCDFE69}">
        <p223:reactions xmlns:p223="http://schemas.microsoft.com/office/powerpoint/2022/03/main">
          <p223:rxn type="👍">
            <p223:instance time="2024-01-10T16:13:24.186" authorId="{D0E74CB9-573E-252D-E714-2DD9E237DA6F}"/>
          </p223:rxn>
        </p223:reactions>
      </p:ext>
    </p188:extLst>
  </p188:cm>
  <p188:cm id="{9A9BFBEF-79EC-42B6-96BF-B496D466D085}" authorId="{9978DD94-15C9-02CE-08B9-C8A71116F2FA}" created="2024-01-10T14:56:59.934">
    <ac:txMkLst xmlns:ac="http://schemas.microsoft.com/office/drawing/2013/main/command">
      <pc:docMk xmlns:pc="http://schemas.microsoft.com/office/powerpoint/2013/main/command"/>
      <pc:sldMk xmlns:pc="http://schemas.microsoft.com/office/powerpoint/2013/main/command" cId="906317360" sldId="266"/>
      <ac:spMk id="8" creationId="{0C90A5A8-F956-87DE-11FF-D89A1DCAAA8C}"/>
      <ac:txMk cp="341" len="96">
        <ac:context len="881" hash="2064688734"/>
      </ac:txMk>
    </ac:txMkLst>
    <p188:pos x="6360720" y="1890712"/>
    <p188:txBody>
      <a:bodyPr/>
      <a:lstStyle/>
      <a:p>
        <a:r>
          <a:rPr lang="en-GB"/>
          <a:t>Can you expand.  Is it ... GLH of future ABS pathways relative to current post-16 system?</a:t>
        </a:r>
      </a:p>
    </p188:txBody>
    <p188:extLst>
      <p:ext xmlns:p="http://schemas.openxmlformats.org/presentationml/2006/main" uri="{57CB4572-C831-44C2-8A1C-0ADB6CCDFE69}">
        <p223:reactions xmlns:p223="http://schemas.microsoft.com/office/powerpoint/2022/03/main">
          <p223:rxn type="👍">
            <p223:instance time="2024-01-10T16:13:39.671" authorId="{D0E74CB9-573E-252D-E714-2DD9E237DA6F}"/>
          </p223:rxn>
        </p223:reactions>
      </p:ext>
    </p188:extLst>
  </p188:cm>
  <p188:cm id="{E3216F48-2F5E-440D-95F6-C7CA6C046D26}" authorId="{9978DD94-15C9-02CE-08B9-C8A71116F2FA}" created="2024-01-10T14:58:21.251">
    <ac:txMkLst xmlns:ac="http://schemas.microsoft.com/office/drawing/2013/main/command">
      <pc:docMk xmlns:pc="http://schemas.microsoft.com/office/powerpoint/2013/main/command"/>
      <pc:sldMk xmlns:pc="http://schemas.microsoft.com/office/powerpoint/2013/main/command" cId="906317360" sldId="266"/>
      <ac:spMk id="8" creationId="{0C90A5A8-F956-87DE-11FF-D89A1DCAAA8C}"/>
      <ac:txMk cp="460" len="50">
        <ac:context len="881" hash="2064688734"/>
      </ac:txMk>
    </ac:txMkLst>
    <p188:pos x="6072853" y="2441045"/>
    <p188:txBody>
      <a:bodyPr/>
      <a:lstStyle/>
      <a:p>
        <a:r>
          <a:rPr lang="en-GB"/>
          <a:t>Think something is missing here, is it, "relative volume of teaching"?</a:t>
        </a:r>
      </a:p>
    </p188:txBody>
    <p188:extLst>
      <p:ext xmlns:p="http://schemas.openxmlformats.org/presentationml/2006/main" uri="{57CB4572-C831-44C2-8A1C-0ADB6CCDFE69}">
        <p223:reactions xmlns:p223="http://schemas.microsoft.com/office/powerpoint/2022/03/main">
          <p223:rxn type="👍">
            <p223:instance time="2024-01-10T16:13:52.884" authorId="{D0E74CB9-573E-252D-E714-2DD9E237DA6F}"/>
          </p223:rxn>
        </p223:reactions>
      </p:ext>
    </p188:extLst>
  </p188:cm>
</p188:cmLst>
</file>

<file path=ppt/comments/modernComment_10C_1CFF5519.xml><?xml version="1.0" encoding="utf-8"?>
<p188:cmLst xmlns:a="http://schemas.openxmlformats.org/drawingml/2006/main" xmlns:r="http://schemas.openxmlformats.org/officeDocument/2006/relationships" xmlns:p188="http://schemas.microsoft.com/office/powerpoint/2018/8/main">
  <p188:cm id="{396EA8D0-F28B-4288-8278-BFF347071E0C}" authorId="{9978DD94-15C9-02CE-08B9-C8A71116F2FA}" created="2024-01-10T17:13:01.565">
    <ac:txMkLst xmlns:ac="http://schemas.microsoft.com/office/drawing/2013/main/command">
      <pc:docMk xmlns:pc="http://schemas.microsoft.com/office/powerpoint/2013/main/command"/>
      <pc:sldMk xmlns:pc="http://schemas.microsoft.com/office/powerpoint/2013/main/command" cId="486495513" sldId="268"/>
      <ac:spMk id="3" creationId="{B6E4A0D9-27C5-7B01-46F2-065A18A9F0B9}"/>
      <ac:txMk cp="375" len="178">
        <ac:context len="1191" hash="1976557434"/>
      </ac:txMk>
    </ac:txMkLst>
    <p188:pos x="11342940" y="1058564"/>
    <p188:replyLst>
      <p188:reply id="{9452C3A8-4912-4069-A500-23F8D8668EDB}" authorId="{833F712C-42C7-D643-AAB4-85DD7AE3FE6D}" created="2024-01-10T17:19:13.958">
        <p188:txBody>
          <a:bodyPr/>
          <a:lstStyle/>
          <a:p>
            <a:r>
              <a:rPr lang="en-GB"/>
              <a:t>doable and would be a lot of fun. worth testing if this would be helpful or not though - especially given the initial finding o the model that non eng and maths teaching is flat compared to the baseline. </a:t>
            </a:r>
          </a:p>
        </p188:txBody>
      </p188:reply>
      <p188:reply id="{2D965B04-76E4-4A09-9C64-3E3860421243}" authorId="{9978DD94-15C9-02CE-08B9-C8A71116F2FA}" created="2024-01-10T17:23:43.930">
        <p188:txBody>
          <a:bodyPr/>
          <a:lstStyle/>
          <a:p>
            <a:r>
              <a:rPr lang="en-GB"/>
              <a:t>I have in mind this examine substitution effects as well as the thinking around axing some A-levels</a:t>
            </a:r>
          </a:p>
        </p188:txBody>
      </p188:reply>
    </p188:replyLst>
    <p188:txBody>
      <a:bodyPr/>
      <a:lstStyle/>
      <a:p>
        <a:r>
          <a:rPr lang="en-GB"/>
          <a:t>It's going to require a lot of work and be data hungry, I wonder if this is the point at which more detailed L3 subject choice could be modelled.  For example, based on mix of GCSEs and their grades what are the six most likely subjects they'll take?  We'll have predicted their maths and English major/minor so know if they have one, two or three majors to fill.  Fill those unfilled majors with most likely subject then next most likely are minors where will know if have to fill on, two or three.</a:t>
        </a:r>
      </a:p>
    </p188:txBody>
  </p188:cm>
</p188:cmLst>
</file>

<file path=ppt/comments/modernComment_10E_FA9DC403.xml><?xml version="1.0" encoding="utf-8"?>
<p188:cmLst xmlns:a="http://schemas.openxmlformats.org/drawingml/2006/main" xmlns:r="http://schemas.openxmlformats.org/officeDocument/2006/relationships" xmlns:p188="http://schemas.microsoft.com/office/powerpoint/2018/8/main">
  <p188:cm id="{6521FD63-FA93-4949-B5AD-E5041A52881A}" authorId="{9978DD94-15C9-02CE-08B9-C8A71116F2FA}" created="2024-01-10T17:35:59.753">
    <ac:txMkLst xmlns:ac="http://schemas.microsoft.com/office/drawing/2013/main/command">
      <pc:docMk xmlns:pc="http://schemas.microsoft.com/office/powerpoint/2013/main/command"/>
      <pc:sldMk xmlns:pc="http://schemas.microsoft.com/office/powerpoint/2013/main/command" cId="4204643331" sldId="270"/>
      <ac:spMk id="3" creationId="{27C1631C-A790-894D-AAB4-953C4EC000D7}"/>
      <ac:txMk cp="387" len="30">
        <ac:context len="746" hash="3623248367"/>
      </ac:txMk>
    </ac:txMkLst>
    <p188:pos x="10783036" y="1292029"/>
    <p188:replyLst>
      <p188:reply id="{F85D2861-F36E-4AEB-A456-2C2748EE08BC}" authorId="{D0E74CB9-573E-252D-E714-2DD9E237DA6F}" created="2024-01-11T09:04:07.204">
        <p188:txBody>
          <a:bodyPr/>
          <a:lstStyle/>
          <a:p>
            <a:r>
              <a:rPr lang="en-GB"/>
              <a:t>My plan was to start by running unconstrained, then see within LA's what the difference between demand and supply is</a:t>
            </a:r>
          </a:p>
        </p188:txBody>
      </p188:reply>
    </p188:replyLst>
    <p188:txBody>
      <a:bodyPr/>
      <a:lstStyle/>
      <a:p>
        <a:r>
          <a:rPr lang="en-GB"/>
          <a:t>Here's another complicated addition...how could you build in some measure of nearest institution that is appropriate to satisfy predicted ABS path with constraints on how far they would travel?</a:t>
        </a:r>
      </a:p>
    </p188:txBody>
  </p188:cm>
</p188:cmLst>
</file>

<file path=ppt/comments/modernComment_113_7A20F8EF.xml><?xml version="1.0" encoding="utf-8"?>
<p188:cmLst xmlns:a="http://schemas.openxmlformats.org/drawingml/2006/main" xmlns:r="http://schemas.openxmlformats.org/officeDocument/2006/relationships" xmlns:p188="http://schemas.microsoft.com/office/powerpoint/2018/8/main">
  <p188:cm id="{BEB5C438-C2A1-42AB-9559-6127A65D3B7A}" authorId="{9978DD94-15C9-02CE-08B9-C8A71116F2FA}" created="2024-01-10T16:13:36.697">
    <ac:txMkLst xmlns:ac="http://schemas.microsoft.com/office/drawing/2013/main/command">
      <pc:docMk xmlns:pc="http://schemas.microsoft.com/office/powerpoint/2013/main/command"/>
      <pc:sldMk xmlns:pc="http://schemas.microsoft.com/office/powerpoint/2013/main/command" cId="2048981231" sldId="275"/>
      <ac:spMk id="3" creationId="{023FE617-B6EF-57C3-878E-404D763388AB}"/>
      <ac:txMk cp="0" len="62">
        <ac:context len="63" hash="4250987227"/>
      </ac:txMk>
    </ac:txMkLst>
    <p188:pos x="5665773" y="246148"/>
    <p188:txBody>
      <a:bodyPr/>
      <a:lstStyle/>
      <a:p>
        <a:r>
          <a:rPr lang="en-GB"/>
          <a:t>Will need to check how this compares to what was said in Con Doc and Stats Annex</a:t>
        </a:r>
      </a:p>
    </p188:txBody>
  </p188:cm>
</p188:cmLst>
</file>

<file path=ppt/comments/modernComment_114_E6B9BB33.xml><?xml version="1.0" encoding="utf-8"?>
<p188:cmLst xmlns:a="http://schemas.openxmlformats.org/drawingml/2006/main" xmlns:r="http://schemas.openxmlformats.org/officeDocument/2006/relationships" xmlns:p188="http://schemas.microsoft.com/office/powerpoint/2018/8/main">
  <p188:cm id="{D3DD1645-8FBA-4F6D-A550-46C316D270AF}" authorId="{9978DD94-15C9-02CE-08B9-C8A71116F2FA}" created="2024-01-10T17:27:13.597">
    <ac:deMkLst xmlns:ac="http://schemas.microsoft.com/office/drawing/2013/main/command">
      <pc:docMk xmlns:pc="http://schemas.microsoft.com/office/powerpoint/2013/main/command"/>
      <pc:sldMk xmlns:pc="http://schemas.microsoft.com/office/powerpoint/2013/main/command" cId="3870931763" sldId="276"/>
      <ac:picMk id="5" creationId="{4DDE4585-D648-C3DD-8283-81111A695ECA}"/>
    </ac:deMkLst>
    <p188:replyLst>
      <p188:reply id="{39978BF1-A0FE-4736-A6A2-B1CBD642E7F1}" authorId="{D0E74CB9-573E-252D-E714-2DD9E237DA6F}" created="2024-01-11T09:39:01.165">
        <p188:txBody>
          <a:bodyPr/>
          <a:lstStyle/>
          <a:p>
            <a:r>
              <a:rPr lang="en-GB"/>
              <a:t>Yep that makes sense
</a:t>
            </a:r>
          </a:p>
        </p188:txBody>
      </p188:reply>
    </p188:replyLst>
    <p188:txBody>
      <a:bodyPr/>
      <a:lstStyle/>
      <a:p>
        <a:r>
          <a:rPr lang="en-GB"/>
          <a:t>I'd reorder as readers will look for the hierarchy and Voc double major is not at the bottom.  Can you do: App, Maj3+Min3, Maj3+Min2, VDM, L2, Below L2?</a:t>
        </a:r>
      </a:p>
    </p188:txBody>
  </p188:cm>
</p188:cmLst>
</file>

<file path=ppt/comments/modernComment_115_BF6B04E.xml><?xml version="1.0" encoding="utf-8"?>
<p188:cmLst xmlns:a="http://schemas.openxmlformats.org/drawingml/2006/main" xmlns:r="http://schemas.openxmlformats.org/officeDocument/2006/relationships" xmlns:p188="http://schemas.microsoft.com/office/powerpoint/2018/8/main">
  <p188:cm id="{269E7A02-9CA4-4E52-B38A-199A5ED64FC5}" authorId="{9978DD94-15C9-02CE-08B9-C8A71116F2FA}" status="resolved" created="2024-01-10T15:10:44.548" complete="100000">
    <ac:txMkLst xmlns:ac="http://schemas.microsoft.com/office/drawing/2013/main/command">
      <pc:docMk xmlns:pc="http://schemas.microsoft.com/office/powerpoint/2013/main/command"/>
      <pc:sldMk xmlns:pc="http://schemas.microsoft.com/office/powerpoint/2013/main/command" cId="200716366" sldId="277"/>
      <ac:spMk id="10" creationId="{BA90F54A-98E0-F936-7F19-DA9138A4F28E}"/>
      <ac:txMk cp="50" len="5">
        <ac:context len="440" hash="3843996026"/>
      </ac:txMk>
    </ac:txMkLst>
    <p188:pos x="3833186" y="977628"/>
    <p188:replyLst>
      <p188:reply id="{3B38697B-5F93-4987-9757-8A79DA297711}" authorId="{D0E74CB9-573E-252D-E714-2DD9E237DA6F}" created="2024-01-10T15:12:08.236">
        <p188:txBody>
          <a:bodyPr/>
          <a:lstStyle/>
          <a:p>
            <a:r>
              <a:rPr lang="en-GB"/>
              <a:t>Only maths and English at this stage</a:t>
            </a:r>
          </a:p>
        </p188:txBody>
      </p188:reply>
    </p188:replyLst>
    <p188:txBody>
      <a:bodyPr/>
      <a:lstStyle/>
      <a:p>
        <a:r>
          <a:rPr lang="en-GB"/>
          <a:t>Would clarify what you mean by "subject" as is not every individual subject</a:t>
        </a:r>
      </a:p>
    </p188:txBody>
  </p188:cm>
  <p188:cm id="{2E082863-D561-4CF0-AB6A-6460D52024D2}" authorId="{9978DD94-15C9-02CE-08B9-C8A71116F2FA}" status="resolved" created="2024-01-10T15:12:30.930" complete="100000">
    <ac:txMkLst xmlns:ac="http://schemas.microsoft.com/office/drawing/2013/main/command">
      <pc:docMk xmlns:pc="http://schemas.microsoft.com/office/powerpoint/2013/main/command"/>
      <pc:sldMk xmlns:pc="http://schemas.microsoft.com/office/powerpoint/2013/main/command" cId="200716366" sldId="277"/>
      <ac:spMk id="10" creationId="{BA90F54A-98E0-F936-7F19-DA9138A4F28E}"/>
      <ac:txMk cp="167" len="2">
        <ac:context len="440" hash="3843996026"/>
      </ac:txMk>
    </ac:txMkLst>
    <p188:pos x="3037320" y="1807361"/>
    <p188:replyLst>
      <p188:reply id="{178C397B-A62F-45E4-B636-D35C7A6146FD}" authorId="{D0E74CB9-573E-252D-E714-2DD9E237DA6F}" created="2024-01-10T15:15:22.983">
        <p188:txBody>
          <a:bodyPr/>
          <a:lstStyle/>
          <a:p>
            <a:r>
              <a:rPr lang="en-GB"/>
              <a:t>Yes this is a limitation for  now. One could be doing a vocational double major plus maths major, which would not be allowable. Though due to prerequisites the numbers on these odd routes are low.</a:t>
            </a:r>
          </a:p>
        </p188:txBody>
      </p188:reply>
    </p188:replyLst>
    <p188:txBody>
      <a:bodyPr/>
      <a:lstStyle/>
      <a:p>
        <a:r>
          <a:rPr lang="en-GB"/>
          <a:t>Could add...This is done unconstrained so applies no limits anywhere which will clearly not be the case in the real world </a:t>
        </a:r>
      </a:p>
    </p188:txBody>
  </p188:cm>
  <p188:cm id="{5D5C300F-91F7-409D-AE3D-7CED83DC7F23}" authorId="{9978DD94-15C9-02CE-08B9-C8A71116F2FA}" status="resolved" created="2024-01-10T15:13:24.782" complete="100000">
    <ac:txMkLst xmlns:ac="http://schemas.microsoft.com/office/drawing/2013/main/command">
      <pc:docMk xmlns:pc="http://schemas.microsoft.com/office/powerpoint/2013/main/command"/>
      <pc:sldMk xmlns:pc="http://schemas.microsoft.com/office/powerpoint/2013/main/command" cId="200716366" sldId="277"/>
      <ac:spMk id="10" creationId="{BA90F54A-98E0-F936-7F19-DA9138A4F28E}"/>
      <ac:txMk cp="356" len="8">
        <ac:context len="440" hash="3843996026"/>
      </ac:txMk>
    </ac:txMkLst>
    <p188:pos x="2046720" y="2899561"/>
    <p188:replyLst>
      <p188:reply id="{EF4A36B3-9CEF-4D1D-A870-FD4C2C214755}" authorId="{D0E74CB9-573E-252D-E714-2DD9E237DA6F}" created="2024-01-10T15:14:05.902">
        <p188:txBody>
          <a:bodyPr/>
          <a:lstStyle/>
          <a:p>
            <a:r>
              <a:rPr lang="en-GB"/>
              <a:t>Yes
</a:t>
            </a:r>
          </a:p>
        </p188:txBody>
      </p188:reply>
    </p188:replyLst>
    <p188:txBody>
      <a:bodyPr/>
      <a:lstStyle/>
      <a:p>
        <a:r>
          <a:rPr lang="en-GB"/>
          <a:t>Is it in comparison to what they actually studied in 2018/19</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1136D-89B8-459E-A7AE-191436DBB600}" type="datetimeFigureOut">
              <a:rPr lang="en-GB" smtClean="0"/>
              <a:t>12/01/2024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C24FC-22F5-401B-B9FA-5D0884DD394B}" type="slidenum">
              <a:rPr lang="en-GB" smtClean="0"/>
              <a:t>‹#›</a:t>
            </a:fld>
            <a:endParaRPr lang="en-GB"/>
          </a:p>
        </p:txBody>
      </p:sp>
    </p:spTree>
    <p:extLst>
      <p:ext uri="{BB962C8B-B14F-4D97-AF65-F5344CB8AC3E}">
        <p14:creationId xmlns:p14="http://schemas.microsoft.com/office/powerpoint/2010/main" val="247462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AFC24FC-22F5-401B-B9FA-5D0884DD394B}" type="slidenum">
              <a:rPr lang="en-GB" smtClean="0"/>
              <a:t>7</a:t>
            </a:fld>
            <a:endParaRPr lang="en-GB"/>
          </a:p>
        </p:txBody>
      </p:sp>
    </p:spTree>
    <p:extLst>
      <p:ext uri="{BB962C8B-B14F-4D97-AF65-F5344CB8AC3E}">
        <p14:creationId xmlns:p14="http://schemas.microsoft.com/office/powerpoint/2010/main" val="72704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1076-C80D-BE9F-3E1F-581D659C6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D8354EF-5CA6-196C-7E2F-C44879099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BCE336-E254-FA8B-683C-F0B2E4DA066E}"/>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5" name="Footer Placeholder 4">
            <a:extLst>
              <a:ext uri="{FF2B5EF4-FFF2-40B4-BE49-F238E27FC236}">
                <a16:creationId xmlns:a16="http://schemas.microsoft.com/office/drawing/2014/main" id="{9637B4F7-1E37-9084-E82C-7DB6EA5537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07C78C-60B9-6B1A-6ACD-C52116E988FE}"/>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154435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E575-B15E-1E84-32B4-43EFF9836B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845DE4-B880-5FCC-9327-01CC14D89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B7C7A2-661C-CA1B-94CB-A21F2ADA941B}"/>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5" name="Footer Placeholder 4">
            <a:extLst>
              <a:ext uri="{FF2B5EF4-FFF2-40B4-BE49-F238E27FC236}">
                <a16:creationId xmlns:a16="http://schemas.microsoft.com/office/drawing/2014/main" id="{32740E56-7A2E-25CE-EF25-2C7043CAA5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BC7188-8E7B-A747-0CBA-107F67AAF838}"/>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222837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D4663-D4AA-678E-1988-DA5C524486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23634B-6830-B197-9529-22F4837BB9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EF0C4-7B18-7AEC-7E54-75393131BF76}"/>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5" name="Footer Placeholder 4">
            <a:extLst>
              <a:ext uri="{FF2B5EF4-FFF2-40B4-BE49-F238E27FC236}">
                <a16:creationId xmlns:a16="http://schemas.microsoft.com/office/drawing/2014/main" id="{62AA5C2A-3E09-165E-3AA3-19BFC6DABF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4606BC-9A5D-068A-A5EF-E7362731B6C3}"/>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4896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8F76-DE0A-55EF-5F61-8A6CF61A36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03C637-F440-24BD-F1EB-8AC1FFDD6C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095E44-8113-5ED4-C04A-5BD3C442E7CB}"/>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5" name="Footer Placeholder 4">
            <a:extLst>
              <a:ext uri="{FF2B5EF4-FFF2-40B4-BE49-F238E27FC236}">
                <a16:creationId xmlns:a16="http://schemas.microsoft.com/office/drawing/2014/main" id="{43973C8B-D682-8DE1-F16C-72C4CE489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68BEC8-6A0C-F01D-79BC-50FA8591AA59}"/>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71598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BBBA-D931-FFA1-F042-8C87B33AE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9DD68F5-15C7-9B2A-9BDF-A4A661CC1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642EC-2BEE-4209-A2A6-E76A0BEE8202}"/>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5" name="Footer Placeholder 4">
            <a:extLst>
              <a:ext uri="{FF2B5EF4-FFF2-40B4-BE49-F238E27FC236}">
                <a16:creationId xmlns:a16="http://schemas.microsoft.com/office/drawing/2014/main" id="{03D7C190-0BB7-BD15-49B7-D48B5E8FFB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109F8-25C0-D63C-9EAC-E9C7D1FF87AD}"/>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95625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E92D-003A-F6FB-DB23-C4478B285B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A4A8E1-C2BE-A511-4A81-7446B8E689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403A7F-CD02-D5EA-1413-04CADD14F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B676C6-B295-2F3E-686F-DD1BE21DCC8D}"/>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6" name="Footer Placeholder 5">
            <a:extLst>
              <a:ext uri="{FF2B5EF4-FFF2-40B4-BE49-F238E27FC236}">
                <a16:creationId xmlns:a16="http://schemas.microsoft.com/office/drawing/2014/main" id="{4DFC16F5-C850-9A28-06C3-5811D3A35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F1A427-5CD0-2A37-00C0-1CDC553C9102}"/>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41000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0336-788B-D236-9920-8B80CEB567A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189A16-C4B1-FCAD-8E3F-CF18FF3A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36353-9F2D-55B7-FB82-C922AE6C9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1C89C0-A7E8-26D2-03F2-8FC6EF922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7F8D99-F90C-7F10-0B55-BCA2568D6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DD5FA6-38A4-B079-257D-820C122B66DB}"/>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8" name="Footer Placeholder 7">
            <a:extLst>
              <a:ext uri="{FF2B5EF4-FFF2-40B4-BE49-F238E27FC236}">
                <a16:creationId xmlns:a16="http://schemas.microsoft.com/office/drawing/2014/main" id="{BE307BFC-8438-60E3-4D76-C8C6C9C1C2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D09EBE-4199-EE6C-4C7E-64D38FD451B7}"/>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7085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934A-C351-9241-FCBE-52F1870EF1F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68F168B-6898-2F25-191B-0B26C3C50422}"/>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4" name="Footer Placeholder 3">
            <a:extLst>
              <a:ext uri="{FF2B5EF4-FFF2-40B4-BE49-F238E27FC236}">
                <a16:creationId xmlns:a16="http://schemas.microsoft.com/office/drawing/2014/main" id="{A178E8C9-EA2D-C837-7FB8-61986D03EB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64EC56-E72E-2F1B-A53A-7A1F239400CF}"/>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79240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531F7-1835-266C-0631-FDC91DA169E3}"/>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3" name="Footer Placeholder 2">
            <a:extLst>
              <a:ext uri="{FF2B5EF4-FFF2-40B4-BE49-F238E27FC236}">
                <a16:creationId xmlns:a16="http://schemas.microsoft.com/office/drawing/2014/main" id="{92AC5F36-9402-7E93-385E-C40315BBD05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509C320-9334-789D-0AFB-B9D0714720E0}"/>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394856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F296-FAF2-EC15-0BB5-6FACDDD5F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D5DCF-0D9D-0BA3-EF5D-252DCF7A5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4370D5-94E9-D69D-1410-F53036F19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C2329-2ADB-5100-1390-F774915C07C4}"/>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6" name="Footer Placeholder 5">
            <a:extLst>
              <a:ext uri="{FF2B5EF4-FFF2-40B4-BE49-F238E27FC236}">
                <a16:creationId xmlns:a16="http://schemas.microsoft.com/office/drawing/2014/main" id="{0510B6E8-7AFE-3139-ABFA-023ECA7955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653C7C-B74F-3D97-5C87-D3FC9669E421}"/>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248967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2E7C-5CB7-142B-2D03-080B56A19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E32E66-7880-F0A8-E9CB-F06611D45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ABE1DE-EDE6-D230-125A-DB833D415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16571-456B-411C-7782-64CAC21A16D9}"/>
              </a:ext>
            </a:extLst>
          </p:cNvPr>
          <p:cNvSpPr>
            <a:spLocks noGrp="1"/>
          </p:cNvSpPr>
          <p:nvPr>
            <p:ph type="dt" sz="half" idx="10"/>
          </p:nvPr>
        </p:nvSpPr>
        <p:spPr/>
        <p:txBody>
          <a:bodyPr/>
          <a:lstStyle/>
          <a:p>
            <a:fld id="{3FBC493A-9855-4C5A-9C52-B7474BB84B4F}" type="datetimeFigureOut">
              <a:rPr lang="en-GB" smtClean="0"/>
              <a:t>12/01/2024</a:t>
            </a:fld>
            <a:endParaRPr lang="en-GB"/>
          </a:p>
        </p:txBody>
      </p:sp>
      <p:sp>
        <p:nvSpPr>
          <p:cNvPr id="6" name="Footer Placeholder 5">
            <a:extLst>
              <a:ext uri="{FF2B5EF4-FFF2-40B4-BE49-F238E27FC236}">
                <a16:creationId xmlns:a16="http://schemas.microsoft.com/office/drawing/2014/main" id="{D3545D91-DE4C-1A77-111E-5BF904DBB5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57BE66-EF86-0B2E-9D5A-77B353961098}"/>
              </a:ext>
            </a:extLst>
          </p:cNvPr>
          <p:cNvSpPr>
            <a:spLocks noGrp="1"/>
          </p:cNvSpPr>
          <p:nvPr>
            <p:ph type="sldNum" sz="quarter" idx="12"/>
          </p:nvPr>
        </p:nvSpPr>
        <p:spPr/>
        <p:txBody>
          <a:bodyPr/>
          <a:lstStyle/>
          <a:p>
            <a:fld id="{CA089EA1-B960-4496-B974-098461934038}" type="slidenum">
              <a:rPr lang="en-GB" smtClean="0"/>
              <a:t>‹#›</a:t>
            </a:fld>
            <a:endParaRPr lang="en-GB"/>
          </a:p>
        </p:txBody>
      </p:sp>
    </p:spTree>
    <p:extLst>
      <p:ext uri="{BB962C8B-B14F-4D97-AF65-F5344CB8AC3E}">
        <p14:creationId xmlns:p14="http://schemas.microsoft.com/office/powerpoint/2010/main" val="94908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D813B-D4C5-50E3-8BB7-A61CF8672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87F9D2-F6A3-D1C7-9741-48BDDCE34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C30D49-A674-2B4C-FFF7-1ED049188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C493A-9855-4C5A-9C52-B7474BB84B4F}" type="datetimeFigureOut">
              <a:rPr lang="en-GB" smtClean="0"/>
              <a:t>12/01/2024</a:t>
            </a:fld>
            <a:endParaRPr lang="en-GB"/>
          </a:p>
        </p:txBody>
      </p:sp>
      <p:sp>
        <p:nvSpPr>
          <p:cNvPr id="5" name="Footer Placeholder 4">
            <a:extLst>
              <a:ext uri="{FF2B5EF4-FFF2-40B4-BE49-F238E27FC236}">
                <a16:creationId xmlns:a16="http://schemas.microsoft.com/office/drawing/2014/main" id="{901F4002-3290-35EF-A932-7AA227F9D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9B84947-9536-5911-AB80-011A7CBB6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89EA1-B960-4496-B974-098461934038}" type="slidenum">
              <a:rPr lang="en-GB" smtClean="0"/>
              <a:t>‹#›</a:t>
            </a:fld>
            <a:endParaRPr lang="en-GB"/>
          </a:p>
        </p:txBody>
      </p:sp>
    </p:spTree>
    <p:extLst>
      <p:ext uri="{BB962C8B-B14F-4D97-AF65-F5344CB8AC3E}">
        <p14:creationId xmlns:p14="http://schemas.microsoft.com/office/powerpoint/2010/main" val="14282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9_9CFD8C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4_EAE68D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C_1CFF55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4_E6B9BB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E_FA9DC40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A_36054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15_BF6B04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7_AFFC07D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3_435A193A.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3_7A20F8EF.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6DEE-D6B8-8C46-2927-1C5B3B47850A}"/>
              </a:ext>
            </a:extLst>
          </p:cNvPr>
          <p:cNvSpPr>
            <a:spLocks noGrp="1"/>
          </p:cNvSpPr>
          <p:nvPr>
            <p:ph type="ctrTitle"/>
          </p:nvPr>
        </p:nvSpPr>
        <p:spPr/>
        <p:txBody>
          <a:bodyPr>
            <a:normAutofit fontScale="90000"/>
          </a:bodyPr>
          <a:lstStyle/>
          <a:p>
            <a:r>
              <a:rPr lang="en-GB"/>
              <a:t>ABS cohort model specification and walk through [draft]</a:t>
            </a:r>
          </a:p>
        </p:txBody>
      </p:sp>
      <p:sp>
        <p:nvSpPr>
          <p:cNvPr id="3" name="Subtitle 2">
            <a:extLst>
              <a:ext uri="{FF2B5EF4-FFF2-40B4-BE49-F238E27FC236}">
                <a16:creationId xmlns:a16="http://schemas.microsoft.com/office/drawing/2014/main" id="{342EDAAB-0E6C-9C2A-AFA8-408FC7DB108B}"/>
              </a:ext>
            </a:extLst>
          </p:cNvPr>
          <p:cNvSpPr>
            <a:spLocks noGrp="1"/>
          </p:cNvSpPr>
          <p:nvPr>
            <p:ph type="subTitle" idx="1"/>
          </p:nvPr>
        </p:nvSpPr>
        <p:spPr/>
        <p:txBody>
          <a:bodyPr/>
          <a:lstStyle/>
          <a:p>
            <a:r>
              <a:rPr lang="en-GB"/>
              <a:t>January 2024</a:t>
            </a:r>
          </a:p>
          <a:p>
            <a:r>
              <a:rPr lang="en-GB"/>
              <a:t>Will Walker</a:t>
            </a:r>
          </a:p>
        </p:txBody>
      </p:sp>
    </p:spTree>
    <p:extLst>
      <p:ext uri="{BB962C8B-B14F-4D97-AF65-F5344CB8AC3E}">
        <p14:creationId xmlns:p14="http://schemas.microsoft.com/office/powerpoint/2010/main" val="152561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0A7F-0445-AB03-28CB-42F5CBB7FD9A}"/>
              </a:ext>
            </a:extLst>
          </p:cNvPr>
          <p:cNvSpPr>
            <a:spLocks noGrp="1"/>
          </p:cNvSpPr>
          <p:nvPr>
            <p:ph type="title"/>
          </p:nvPr>
        </p:nvSpPr>
        <p:spPr>
          <a:xfrm>
            <a:off x="838200" y="337084"/>
            <a:ext cx="10515600" cy="1130714"/>
          </a:xfrm>
        </p:spPr>
        <p:txBody>
          <a:bodyPr/>
          <a:lstStyle/>
          <a:p>
            <a:r>
              <a:rPr lang="en-GB"/>
              <a:t>5. Demographic adjustment </a:t>
            </a:r>
          </a:p>
        </p:txBody>
      </p:sp>
      <p:sp>
        <p:nvSpPr>
          <p:cNvPr id="3" name="Content Placeholder 2">
            <a:extLst>
              <a:ext uri="{FF2B5EF4-FFF2-40B4-BE49-F238E27FC236}">
                <a16:creationId xmlns:a16="http://schemas.microsoft.com/office/drawing/2014/main" id="{D2D409F5-D87C-04C2-2BED-4DC63BD6C787}"/>
              </a:ext>
            </a:extLst>
          </p:cNvPr>
          <p:cNvSpPr>
            <a:spLocks noGrp="1"/>
          </p:cNvSpPr>
          <p:nvPr>
            <p:ph idx="1"/>
          </p:nvPr>
        </p:nvSpPr>
        <p:spPr>
          <a:xfrm>
            <a:off x="554935" y="2038744"/>
            <a:ext cx="3642989" cy="4351926"/>
          </a:xfrm>
        </p:spPr>
        <p:txBody>
          <a:bodyPr>
            <a:normAutofit/>
          </a:bodyPr>
          <a:lstStyle/>
          <a:p>
            <a:r>
              <a:rPr lang="en-GB" sz="2000"/>
              <a:t>The 16-19 population will be different in 2033 to our reference cohort from 2017/18</a:t>
            </a:r>
          </a:p>
          <a:p>
            <a:r>
              <a:rPr lang="en-GB" sz="2000"/>
              <a:t>We add a weighted FTE flag of 1.xx to account for differences in population</a:t>
            </a:r>
          </a:p>
          <a:p>
            <a:r>
              <a:rPr lang="en-GB" sz="2000"/>
              <a:t>This adjusted FTE is not currently used for the additional teaching calculations to avoid double counting workforce implications with the current shortfall. (to discuss!)</a:t>
            </a:r>
          </a:p>
        </p:txBody>
      </p:sp>
      <p:pic>
        <p:nvPicPr>
          <p:cNvPr id="5" name="Picture 4">
            <a:extLst>
              <a:ext uri="{FF2B5EF4-FFF2-40B4-BE49-F238E27FC236}">
                <a16:creationId xmlns:a16="http://schemas.microsoft.com/office/drawing/2014/main" id="{2812940F-53F6-79FE-1C33-7637111608AF}"/>
              </a:ext>
            </a:extLst>
          </p:cNvPr>
          <p:cNvPicPr>
            <a:picLocks noChangeAspect="1"/>
          </p:cNvPicPr>
          <p:nvPr/>
        </p:nvPicPr>
        <p:blipFill>
          <a:blip r:embed="rId3"/>
          <a:stretch>
            <a:fillRect/>
          </a:stretch>
        </p:blipFill>
        <p:spPr>
          <a:xfrm>
            <a:off x="4197924" y="1690876"/>
            <a:ext cx="7859178" cy="4699794"/>
          </a:xfrm>
          <a:prstGeom prst="rect">
            <a:avLst/>
          </a:prstGeom>
        </p:spPr>
      </p:pic>
      <p:sp>
        <p:nvSpPr>
          <p:cNvPr id="6" name="TextBox 5">
            <a:extLst>
              <a:ext uri="{FF2B5EF4-FFF2-40B4-BE49-F238E27FC236}">
                <a16:creationId xmlns:a16="http://schemas.microsoft.com/office/drawing/2014/main" id="{F4C833AA-56D8-7572-FD70-637FE00876FA}"/>
              </a:ext>
            </a:extLst>
          </p:cNvPr>
          <p:cNvSpPr txBox="1"/>
          <p:nvPr/>
        </p:nvSpPr>
        <p:spPr>
          <a:xfrm>
            <a:off x="7176053" y="4040773"/>
            <a:ext cx="3448878" cy="646331"/>
          </a:xfrm>
          <a:prstGeom prst="rect">
            <a:avLst/>
          </a:prstGeom>
          <a:noFill/>
        </p:spPr>
        <p:txBody>
          <a:bodyPr wrap="square" rtlCol="0">
            <a:spAutoFit/>
          </a:bodyPr>
          <a:lstStyle/>
          <a:p>
            <a:r>
              <a:rPr lang="en-GB" b="1">
                <a:solidFill>
                  <a:srgbClr val="FF0000"/>
                </a:solidFill>
              </a:rPr>
              <a:t>To be updated with timeseries from 2018/19. </a:t>
            </a:r>
          </a:p>
        </p:txBody>
      </p:sp>
    </p:spTree>
    <p:extLst>
      <p:ext uri="{BB962C8B-B14F-4D97-AF65-F5344CB8AC3E}">
        <p14:creationId xmlns:p14="http://schemas.microsoft.com/office/powerpoint/2010/main" val="263386224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8A4B-5BA1-E254-CCCF-9E79382DD64E}"/>
              </a:ext>
            </a:extLst>
          </p:cNvPr>
          <p:cNvSpPr>
            <a:spLocks noGrp="1"/>
          </p:cNvSpPr>
          <p:nvPr>
            <p:ph type="title"/>
          </p:nvPr>
        </p:nvSpPr>
        <p:spPr>
          <a:xfrm>
            <a:off x="517238" y="330338"/>
            <a:ext cx="10515600" cy="1325563"/>
          </a:xfrm>
        </p:spPr>
        <p:txBody>
          <a:bodyPr/>
          <a:lstStyle/>
          <a:p>
            <a:r>
              <a:rPr lang="en-GB"/>
              <a:t>6. Estimating and adjusting learner prior attainment </a:t>
            </a:r>
          </a:p>
        </p:txBody>
      </p:sp>
      <p:sp>
        <p:nvSpPr>
          <p:cNvPr id="3" name="Content Placeholder 2">
            <a:extLst>
              <a:ext uri="{FF2B5EF4-FFF2-40B4-BE49-F238E27FC236}">
                <a16:creationId xmlns:a16="http://schemas.microsoft.com/office/drawing/2014/main" id="{0C8D1774-A5AF-593C-9AAE-49869588C71E}"/>
              </a:ext>
            </a:extLst>
          </p:cNvPr>
          <p:cNvSpPr>
            <a:spLocks noGrp="1"/>
          </p:cNvSpPr>
          <p:nvPr>
            <p:ph idx="1"/>
          </p:nvPr>
        </p:nvSpPr>
        <p:spPr>
          <a:xfrm>
            <a:off x="356152" y="1921911"/>
            <a:ext cx="5294244" cy="4478889"/>
          </a:xfrm>
        </p:spPr>
        <p:txBody>
          <a:bodyPr>
            <a:normAutofit lnSpcReduction="10000"/>
          </a:bodyPr>
          <a:lstStyle/>
          <a:p>
            <a:r>
              <a:rPr lang="en-GB" sz="2000"/>
              <a:t>DfE has a target to improve GCSE English and Maths pass rates to 90% by 2030. This analysis includes scenarios where this is achieved, missed, and no progress made. </a:t>
            </a:r>
          </a:p>
          <a:p>
            <a:r>
              <a:rPr lang="en-GB" sz="2000"/>
              <a:t>Our YPMAD data contains only learners' grades in GCSE maths and English. In order to adjust naturally we need to know how far into each grade every candidate is. Learners are assumed to be evenly distributed within each grade boundary. </a:t>
            </a:r>
          </a:p>
          <a:p>
            <a:r>
              <a:rPr lang="en-GB" sz="2000"/>
              <a:t>The attainment adjustment is made by uplifting all candidates UMS by a fixed value </a:t>
            </a:r>
            <a:r>
              <a:rPr lang="en-GB" sz="2000" err="1"/>
              <a:t>E.g</a:t>
            </a:r>
            <a:r>
              <a:rPr lang="en-GB" sz="2000"/>
              <a:t>, for 80% pass rates, the maths uplift was 9 UMS, and English uplift was 6.5 UMS. </a:t>
            </a:r>
          </a:p>
          <a:p>
            <a:r>
              <a:rPr lang="en-GB" sz="2000"/>
              <a:t>Learner grades are then reevaluated based on the Adjusted UMS</a:t>
            </a:r>
          </a:p>
        </p:txBody>
      </p:sp>
      <p:pic>
        <p:nvPicPr>
          <p:cNvPr id="7" name="Picture 6">
            <a:extLst>
              <a:ext uri="{FF2B5EF4-FFF2-40B4-BE49-F238E27FC236}">
                <a16:creationId xmlns:a16="http://schemas.microsoft.com/office/drawing/2014/main" id="{89400DD4-51B7-C2A8-7DEF-85765412F28F}"/>
              </a:ext>
            </a:extLst>
          </p:cNvPr>
          <p:cNvPicPr>
            <a:picLocks noChangeAspect="1"/>
          </p:cNvPicPr>
          <p:nvPr/>
        </p:nvPicPr>
        <p:blipFill>
          <a:blip r:embed="rId3"/>
          <a:stretch>
            <a:fillRect/>
          </a:stretch>
        </p:blipFill>
        <p:spPr>
          <a:xfrm>
            <a:off x="5775038" y="1986653"/>
            <a:ext cx="6241577" cy="4188307"/>
          </a:xfrm>
          <a:prstGeom prst="rect">
            <a:avLst/>
          </a:prstGeom>
        </p:spPr>
      </p:pic>
    </p:spTree>
    <p:extLst>
      <p:ext uri="{BB962C8B-B14F-4D97-AF65-F5344CB8AC3E}">
        <p14:creationId xmlns:p14="http://schemas.microsoft.com/office/powerpoint/2010/main" val="394097794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B32B-5DE9-6001-9A20-905A68DC179F}"/>
              </a:ext>
            </a:extLst>
          </p:cNvPr>
          <p:cNvSpPr>
            <a:spLocks noGrp="1"/>
          </p:cNvSpPr>
          <p:nvPr>
            <p:ph type="title"/>
          </p:nvPr>
        </p:nvSpPr>
        <p:spPr>
          <a:xfrm>
            <a:off x="443427" y="295379"/>
            <a:ext cx="11054593" cy="944217"/>
          </a:xfrm>
        </p:spPr>
        <p:txBody>
          <a:bodyPr/>
          <a:lstStyle/>
          <a:p>
            <a:r>
              <a:rPr lang="en-GB"/>
              <a:t>7.1 Simulating ABS maths and English routes</a:t>
            </a:r>
          </a:p>
        </p:txBody>
      </p:sp>
      <p:sp>
        <p:nvSpPr>
          <p:cNvPr id="3" name="Content Placeholder 2">
            <a:extLst>
              <a:ext uri="{FF2B5EF4-FFF2-40B4-BE49-F238E27FC236}">
                <a16:creationId xmlns:a16="http://schemas.microsoft.com/office/drawing/2014/main" id="{F581E7E9-DD8A-2854-22E8-2DDB8B0A7076}"/>
              </a:ext>
            </a:extLst>
          </p:cNvPr>
          <p:cNvSpPr>
            <a:spLocks noGrp="1"/>
          </p:cNvSpPr>
          <p:nvPr>
            <p:ph idx="1"/>
          </p:nvPr>
        </p:nvSpPr>
        <p:spPr>
          <a:xfrm>
            <a:off x="462170" y="1239596"/>
            <a:ext cx="5633830" cy="5171143"/>
          </a:xfrm>
        </p:spPr>
        <p:txBody>
          <a:bodyPr>
            <a:normAutofit fontScale="92500" lnSpcReduction="10000"/>
          </a:bodyPr>
          <a:lstStyle/>
          <a:p>
            <a:r>
              <a:rPr lang="en-GB" sz="2000"/>
              <a:t>From learners' choices in our 2017/18 YPMAD cohort, we know the distribution of Maths and English routes studied under the legacy KS5 according to a learner’s L2 prior attainment at age 15. </a:t>
            </a:r>
          </a:p>
          <a:p>
            <a:r>
              <a:rPr lang="en-GB" sz="2000"/>
              <a:t>This historical behaviour is the basis of our assumptions about the choices that will be made under ABS.</a:t>
            </a:r>
          </a:p>
          <a:p>
            <a:r>
              <a:rPr lang="en-GB" sz="2000"/>
              <a:t>The main alteration is that everyone who passes GCSE will do at least the minor. </a:t>
            </a:r>
          </a:p>
          <a:p>
            <a:r>
              <a:rPr lang="en-GB" sz="2000"/>
              <a:t>However, since (especially for maths) performance on L3 is poor among those with poorer GCSE grades, I have created a scenario (in the darker grey) with an intermediate “L2.5” option. The assumed proportions on this route are arbitrary for now.  </a:t>
            </a:r>
          </a:p>
          <a:p>
            <a:r>
              <a:rPr lang="en-GB" sz="2000"/>
              <a:t>Routes are selected by rolling dice to determine in to which part of the distribution – and hence route - each learner drop. </a:t>
            </a:r>
          </a:p>
        </p:txBody>
      </p:sp>
      <p:pic>
        <p:nvPicPr>
          <p:cNvPr id="7" name="Picture 6">
            <a:extLst>
              <a:ext uri="{FF2B5EF4-FFF2-40B4-BE49-F238E27FC236}">
                <a16:creationId xmlns:a16="http://schemas.microsoft.com/office/drawing/2014/main" id="{2B3E57F3-4FFE-F651-9526-2675E5F90D3C}"/>
              </a:ext>
            </a:extLst>
          </p:cNvPr>
          <p:cNvPicPr>
            <a:picLocks noChangeAspect="1"/>
          </p:cNvPicPr>
          <p:nvPr/>
        </p:nvPicPr>
        <p:blipFill>
          <a:blip r:embed="rId2"/>
          <a:stretch>
            <a:fillRect/>
          </a:stretch>
        </p:blipFill>
        <p:spPr>
          <a:xfrm>
            <a:off x="6188143" y="2023821"/>
            <a:ext cx="5610225" cy="3905250"/>
          </a:xfrm>
          <a:prstGeom prst="rect">
            <a:avLst/>
          </a:prstGeom>
        </p:spPr>
      </p:pic>
    </p:spTree>
    <p:extLst>
      <p:ext uri="{BB962C8B-B14F-4D97-AF65-F5344CB8AC3E}">
        <p14:creationId xmlns:p14="http://schemas.microsoft.com/office/powerpoint/2010/main" val="395369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5221-B553-1967-BF06-1D064A881480}"/>
              </a:ext>
            </a:extLst>
          </p:cNvPr>
          <p:cNvSpPr>
            <a:spLocks noGrp="1"/>
          </p:cNvSpPr>
          <p:nvPr>
            <p:ph type="title"/>
          </p:nvPr>
        </p:nvSpPr>
        <p:spPr>
          <a:xfrm>
            <a:off x="655982" y="305491"/>
            <a:ext cx="10880035" cy="1325563"/>
          </a:xfrm>
        </p:spPr>
        <p:txBody>
          <a:bodyPr/>
          <a:lstStyle/>
          <a:p>
            <a:r>
              <a:rPr lang="en-GB"/>
              <a:t>7.2 Simulating ABS maths and English routes (cont.)</a:t>
            </a:r>
          </a:p>
        </p:txBody>
      </p:sp>
      <p:sp>
        <p:nvSpPr>
          <p:cNvPr id="3" name="Content Placeholder 2">
            <a:extLst>
              <a:ext uri="{FF2B5EF4-FFF2-40B4-BE49-F238E27FC236}">
                <a16:creationId xmlns:a16="http://schemas.microsoft.com/office/drawing/2014/main" id="{79ADD2EA-CF88-C8C1-BF48-4EBE83734381}"/>
              </a:ext>
            </a:extLst>
          </p:cNvPr>
          <p:cNvSpPr>
            <a:spLocks noGrp="1"/>
          </p:cNvSpPr>
          <p:nvPr>
            <p:ph idx="1"/>
          </p:nvPr>
        </p:nvSpPr>
        <p:spPr>
          <a:xfrm>
            <a:off x="838200" y="1825625"/>
            <a:ext cx="3162300" cy="4351338"/>
          </a:xfrm>
        </p:spPr>
        <p:txBody>
          <a:bodyPr>
            <a:normAutofit/>
          </a:bodyPr>
          <a:lstStyle/>
          <a:p>
            <a:r>
              <a:rPr lang="en-GB" sz="2000"/>
              <a:t>Maths behaviour generally requires higher KS4 attainment as a prerequisite for taking the major option under ABS compared to English.  </a:t>
            </a:r>
          </a:p>
        </p:txBody>
      </p:sp>
      <p:pic>
        <p:nvPicPr>
          <p:cNvPr id="5" name="Picture 4">
            <a:extLst>
              <a:ext uri="{FF2B5EF4-FFF2-40B4-BE49-F238E27FC236}">
                <a16:creationId xmlns:a16="http://schemas.microsoft.com/office/drawing/2014/main" id="{700A3417-6774-316D-9BF2-59E3F4008799}"/>
              </a:ext>
            </a:extLst>
          </p:cNvPr>
          <p:cNvPicPr>
            <a:picLocks noChangeAspect="1"/>
          </p:cNvPicPr>
          <p:nvPr/>
        </p:nvPicPr>
        <p:blipFill>
          <a:blip r:embed="rId2"/>
          <a:stretch>
            <a:fillRect/>
          </a:stretch>
        </p:blipFill>
        <p:spPr>
          <a:xfrm>
            <a:off x="4840356" y="1555760"/>
            <a:ext cx="6417365" cy="4867540"/>
          </a:xfrm>
          <a:prstGeom prst="rect">
            <a:avLst/>
          </a:prstGeom>
        </p:spPr>
      </p:pic>
    </p:spTree>
    <p:extLst>
      <p:ext uri="{BB962C8B-B14F-4D97-AF65-F5344CB8AC3E}">
        <p14:creationId xmlns:p14="http://schemas.microsoft.com/office/powerpoint/2010/main" val="374071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5E8B-4FED-D06A-106F-B577E7A20E9E}"/>
              </a:ext>
            </a:extLst>
          </p:cNvPr>
          <p:cNvSpPr>
            <a:spLocks noGrp="1"/>
          </p:cNvSpPr>
          <p:nvPr>
            <p:ph type="title"/>
          </p:nvPr>
        </p:nvSpPr>
        <p:spPr>
          <a:xfrm>
            <a:off x="385970" y="255243"/>
            <a:ext cx="10654748" cy="796166"/>
          </a:xfrm>
        </p:spPr>
        <p:txBody>
          <a:bodyPr/>
          <a:lstStyle/>
          <a:p>
            <a:r>
              <a:rPr lang="en-GB"/>
              <a:t>8.1 Simulating ABS pathway choices </a:t>
            </a:r>
          </a:p>
        </p:txBody>
      </p:sp>
      <p:sp>
        <p:nvSpPr>
          <p:cNvPr id="3" name="Content Placeholder 2">
            <a:extLst>
              <a:ext uri="{FF2B5EF4-FFF2-40B4-BE49-F238E27FC236}">
                <a16:creationId xmlns:a16="http://schemas.microsoft.com/office/drawing/2014/main" id="{B6E4A0D9-27C5-7B01-46F2-065A18A9F0B9}"/>
              </a:ext>
            </a:extLst>
          </p:cNvPr>
          <p:cNvSpPr>
            <a:spLocks noGrp="1"/>
          </p:cNvSpPr>
          <p:nvPr>
            <p:ph idx="1"/>
          </p:nvPr>
        </p:nvSpPr>
        <p:spPr>
          <a:xfrm>
            <a:off x="197127" y="1159703"/>
            <a:ext cx="11714921" cy="3273149"/>
          </a:xfrm>
        </p:spPr>
        <p:txBody>
          <a:bodyPr>
            <a:normAutofit fontScale="92500" lnSpcReduction="20000"/>
          </a:bodyPr>
          <a:lstStyle/>
          <a:p>
            <a:r>
              <a:rPr lang="en-GB" sz="2000"/>
              <a:t>Learners chosen pathways under the current system form the basis of our assumptions about the pathways they will select under ABS. Selected pathways are independent from chosen English and Maths routes. There are only a few scenarios where this produces questionable combinations (e.g. double major plus maths major, though few on vocational routes have the prerequisites). </a:t>
            </a:r>
          </a:p>
          <a:p>
            <a:r>
              <a:rPr lang="en-GB" sz="2000"/>
              <a:t>Our analysis takes the average of English and Maths distributions to produce a new probability distribution used when rolling the dice to allocate each learner on an ABS pathway.</a:t>
            </a:r>
          </a:p>
          <a:p>
            <a:r>
              <a:rPr lang="en-GB" sz="2000"/>
              <a:t>The proportion of learners taking 3 majors and 3 minors is taken from the distribution of learners studying 4 A levels in the 2007 to 2010 cohort, 2 majors and 3 minors is the remaining proportion of learners taking A levels in our YPMAD cohort. </a:t>
            </a:r>
          </a:p>
          <a:p>
            <a:r>
              <a:rPr lang="en-GB" sz="2000"/>
              <a:t>Vocational double major is taken from the proportion who do L3 vocational in the current system. Apprenticeships is those taking advanced or L2 apprenticeships in the current system, those doing GCSE resits are assigned to L2 ABS, and those doing Below L2 are assigned to the Below L2. </a:t>
            </a:r>
          </a:p>
          <a:p>
            <a:r>
              <a:rPr lang="en-GB" sz="2000"/>
              <a:t>All figures have been slightly adjusted to redistribute those who do nothing in the current system. </a:t>
            </a:r>
          </a:p>
          <a:p>
            <a:endParaRPr lang="en-GB" sz="2000"/>
          </a:p>
          <a:p>
            <a:endParaRPr lang="en-GB" sz="2000"/>
          </a:p>
        </p:txBody>
      </p:sp>
      <p:pic>
        <p:nvPicPr>
          <p:cNvPr id="5" name="Picture 4">
            <a:extLst>
              <a:ext uri="{FF2B5EF4-FFF2-40B4-BE49-F238E27FC236}">
                <a16:creationId xmlns:a16="http://schemas.microsoft.com/office/drawing/2014/main" id="{2427D69E-313E-5F7D-1763-103358E3D0FA}"/>
              </a:ext>
            </a:extLst>
          </p:cNvPr>
          <p:cNvPicPr>
            <a:picLocks noChangeAspect="1"/>
          </p:cNvPicPr>
          <p:nvPr/>
        </p:nvPicPr>
        <p:blipFill>
          <a:blip r:embed="rId3"/>
          <a:stretch>
            <a:fillRect/>
          </a:stretch>
        </p:blipFill>
        <p:spPr>
          <a:xfrm>
            <a:off x="472109" y="4534176"/>
            <a:ext cx="10096500" cy="2143125"/>
          </a:xfrm>
          <a:prstGeom prst="rect">
            <a:avLst/>
          </a:prstGeom>
        </p:spPr>
      </p:pic>
    </p:spTree>
    <p:extLst>
      <p:ext uri="{BB962C8B-B14F-4D97-AF65-F5344CB8AC3E}">
        <p14:creationId xmlns:p14="http://schemas.microsoft.com/office/powerpoint/2010/main" val="486495513"/>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C8F8-5EB2-4B46-DC2C-546804CDF7A3}"/>
              </a:ext>
            </a:extLst>
          </p:cNvPr>
          <p:cNvSpPr>
            <a:spLocks noGrp="1"/>
          </p:cNvSpPr>
          <p:nvPr>
            <p:ph type="title"/>
          </p:nvPr>
        </p:nvSpPr>
        <p:spPr/>
        <p:txBody>
          <a:bodyPr/>
          <a:lstStyle/>
          <a:p>
            <a:r>
              <a:rPr lang="en-GB"/>
              <a:t>8.2 Simulating ABS pathway choices (cont.)</a:t>
            </a:r>
          </a:p>
        </p:txBody>
      </p:sp>
      <p:pic>
        <p:nvPicPr>
          <p:cNvPr id="5" name="Picture 4">
            <a:extLst>
              <a:ext uri="{FF2B5EF4-FFF2-40B4-BE49-F238E27FC236}">
                <a16:creationId xmlns:a16="http://schemas.microsoft.com/office/drawing/2014/main" id="{95B15D46-37BB-8546-2F27-1511C9A41508}"/>
              </a:ext>
            </a:extLst>
          </p:cNvPr>
          <p:cNvPicPr>
            <a:picLocks noChangeAspect="1"/>
          </p:cNvPicPr>
          <p:nvPr/>
        </p:nvPicPr>
        <p:blipFill>
          <a:blip r:embed="rId2"/>
          <a:stretch>
            <a:fillRect/>
          </a:stretch>
        </p:blipFill>
        <p:spPr>
          <a:xfrm>
            <a:off x="192570" y="2390981"/>
            <a:ext cx="11690463" cy="3090449"/>
          </a:xfrm>
          <a:prstGeom prst="rect">
            <a:avLst/>
          </a:prstGeom>
        </p:spPr>
      </p:pic>
    </p:spTree>
    <p:extLst>
      <p:ext uri="{BB962C8B-B14F-4D97-AF65-F5344CB8AC3E}">
        <p14:creationId xmlns:p14="http://schemas.microsoft.com/office/powerpoint/2010/main" val="392806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30C0-A5F7-4C4D-75B1-D4A8140C2134}"/>
              </a:ext>
            </a:extLst>
          </p:cNvPr>
          <p:cNvSpPr>
            <a:spLocks noGrp="1"/>
          </p:cNvSpPr>
          <p:nvPr>
            <p:ph type="title"/>
          </p:nvPr>
        </p:nvSpPr>
        <p:spPr>
          <a:xfrm>
            <a:off x="838200" y="365126"/>
            <a:ext cx="10515600" cy="977114"/>
          </a:xfrm>
        </p:spPr>
        <p:txBody>
          <a:bodyPr>
            <a:normAutofit/>
          </a:bodyPr>
          <a:lstStyle/>
          <a:p>
            <a:r>
              <a:rPr lang="en-GB" sz="3600"/>
              <a:t>Cohort simulation outputs </a:t>
            </a:r>
          </a:p>
        </p:txBody>
      </p:sp>
      <p:pic>
        <p:nvPicPr>
          <p:cNvPr id="4" name="Picture 3">
            <a:extLst>
              <a:ext uri="{FF2B5EF4-FFF2-40B4-BE49-F238E27FC236}">
                <a16:creationId xmlns:a16="http://schemas.microsoft.com/office/drawing/2014/main" id="{EEA6D3E2-64F0-A8A7-BAE7-A69DB153F571}"/>
              </a:ext>
            </a:extLst>
          </p:cNvPr>
          <p:cNvPicPr>
            <a:picLocks noChangeAspect="1"/>
          </p:cNvPicPr>
          <p:nvPr/>
        </p:nvPicPr>
        <p:blipFill>
          <a:blip r:embed="rId3"/>
          <a:stretch>
            <a:fillRect/>
          </a:stretch>
        </p:blipFill>
        <p:spPr>
          <a:xfrm>
            <a:off x="838200" y="3477545"/>
            <a:ext cx="8961889" cy="2984446"/>
          </a:xfrm>
          <a:prstGeom prst="rect">
            <a:avLst/>
          </a:prstGeom>
        </p:spPr>
      </p:pic>
      <p:pic>
        <p:nvPicPr>
          <p:cNvPr id="5" name="Picture 4">
            <a:extLst>
              <a:ext uri="{FF2B5EF4-FFF2-40B4-BE49-F238E27FC236}">
                <a16:creationId xmlns:a16="http://schemas.microsoft.com/office/drawing/2014/main" id="{4DDE4585-D648-C3DD-8283-81111A695ECA}"/>
              </a:ext>
            </a:extLst>
          </p:cNvPr>
          <p:cNvPicPr>
            <a:picLocks noChangeAspect="1"/>
          </p:cNvPicPr>
          <p:nvPr/>
        </p:nvPicPr>
        <p:blipFill>
          <a:blip r:embed="rId4"/>
          <a:stretch>
            <a:fillRect/>
          </a:stretch>
        </p:blipFill>
        <p:spPr>
          <a:xfrm>
            <a:off x="419100" y="1281069"/>
            <a:ext cx="10184584" cy="2164668"/>
          </a:xfrm>
          <a:prstGeom prst="rect">
            <a:avLst/>
          </a:prstGeom>
        </p:spPr>
      </p:pic>
    </p:spTree>
    <p:extLst>
      <p:ext uri="{BB962C8B-B14F-4D97-AF65-F5344CB8AC3E}">
        <p14:creationId xmlns:p14="http://schemas.microsoft.com/office/powerpoint/2010/main" val="3870931763"/>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545-51D7-7B18-1AA9-D65A5E61C238}"/>
              </a:ext>
            </a:extLst>
          </p:cNvPr>
          <p:cNvSpPr>
            <a:spLocks noGrp="1"/>
          </p:cNvSpPr>
          <p:nvPr>
            <p:ph type="title"/>
          </p:nvPr>
        </p:nvSpPr>
        <p:spPr>
          <a:xfrm>
            <a:off x="336274" y="308630"/>
            <a:ext cx="10515600" cy="875679"/>
          </a:xfrm>
        </p:spPr>
        <p:txBody>
          <a:bodyPr/>
          <a:lstStyle/>
          <a:p>
            <a:r>
              <a:rPr lang="en-GB"/>
              <a:t>9. Assigning learners to provider types</a:t>
            </a:r>
          </a:p>
        </p:txBody>
      </p:sp>
      <p:sp>
        <p:nvSpPr>
          <p:cNvPr id="3" name="Content Placeholder 2">
            <a:extLst>
              <a:ext uri="{FF2B5EF4-FFF2-40B4-BE49-F238E27FC236}">
                <a16:creationId xmlns:a16="http://schemas.microsoft.com/office/drawing/2014/main" id="{27C1631C-A790-894D-AAB4-953C4EC000D7}"/>
              </a:ext>
            </a:extLst>
          </p:cNvPr>
          <p:cNvSpPr>
            <a:spLocks noGrp="1"/>
          </p:cNvSpPr>
          <p:nvPr>
            <p:ph idx="1"/>
          </p:nvPr>
        </p:nvSpPr>
        <p:spPr>
          <a:xfrm>
            <a:off x="452231" y="1434238"/>
            <a:ext cx="11287538" cy="2715349"/>
          </a:xfrm>
        </p:spPr>
        <p:txBody>
          <a:bodyPr>
            <a:normAutofit fontScale="92500" lnSpcReduction="10000"/>
          </a:bodyPr>
          <a:lstStyle/>
          <a:p>
            <a:r>
              <a:rPr lang="en-GB" sz="2000"/>
              <a:t>Further analysis on the provider landscape requires an understanding of the institution learners will attend under ABS in 2033/34. </a:t>
            </a:r>
          </a:p>
          <a:p>
            <a:r>
              <a:rPr lang="en-GB" sz="2000"/>
              <a:t>2033/34 is far in the future so assuming learners will attend the same (or at least analogous) institutions to those attended in the 2017/18 cohort may not be appropriate. </a:t>
            </a:r>
          </a:p>
          <a:p>
            <a:r>
              <a:rPr lang="en-GB" sz="2000"/>
              <a:t>Accordingly, we simulate the type of provider each learners would elect to attend given their ABS pathway choice, and could in future analyse provision maps according to each learners' location, e.g. “We project demand for 3,000 places at FE colleges in Cumberland” etc.</a:t>
            </a:r>
          </a:p>
          <a:p>
            <a:r>
              <a:rPr lang="en-GB" sz="2000"/>
              <a:t>This assumption is created by taking the distribution of provider types by ABS pathway assuming learners attended the same institutions they do under the legacy system. </a:t>
            </a:r>
          </a:p>
        </p:txBody>
      </p:sp>
      <p:pic>
        <p:nvPicPr>
          <p:cNvPr id="5" name="Picture 4">
            <a:extLst>
              <a:ext uri="{FF2B5EF4-FFF2-40B4-BE49-F238E27FC236}">
                <a16:creationId xmlns:a16="http://schemas.microsoft.com/office/drawing/2014/main" id="{5EEACF38-E5BD-1BA4-2128-FF0899FFA41D}"/>
              </a:ext>
            </a:extLst>
          </p:cNvPr>
          <p:cNvPicPr>
            <a:picLocks noChangeAspect="1"/>
          </p:cNvPicPr>
          <p:nvPr/>
        </p:nvPicPr>
        <p:blipFill>
          <a:blip r:embed="rId3"/>
          <a:stretch>
            <a:fillRect/>
          </a:stretch>
        </p:blipFill>
        <p:spPr>
          <a:xfrm>
            <a:off x="1842052" y="4497456"/>
            <a:ext cx="7288996" cy="1670395"/>
          </a:xfrm>
          <a:prstGeom prst="rect">
            <a:avLst/>
          </a:prstGeom>
        </p:spPr>
      </p:pic>
    </p:spTree>
    <p:extLst>
      <p:ext uri="{BB962C8B-B14F-4D97-AF65-F5344CB8AC3E}">
        <p14:creationId xmlns:p14="http://schemas.microsoft.com/office/powerpoint/2010/main" val="4204643331"/>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7A98-9A27-BA1E-E70B-45C7956F57AA}"/>
              </a:ext>
            </a:extLst>
          </p:cNvPr>
          <p:cNvSpPr>
            <a:spLocks noGrp="1"/>
          </p:cNvSpPr>
          <p:nvPr>
            <p:ph type="title"/>
          </p:nvPr>
        </p:nvSpPr>
        <p:spPr>
          <a:xfrm>
            <a:off x="838199" y="365125"/>
            <a:ext cx="10805491" cy="1325563"/>
          </a:xfrm>
        </p:spPr>
        <p:txBody>
          <a:bodyPr>
            <a:normAutofit/>
          </a:bodyPr>
          <a:lstStyle/>
          <a:p>
            <a:r>
              <a:rPr lang="en-GB" sz="4000"/>
              <a:t>10.1 Attaching GLH to learners' routes and pathways </a:t>
            </a:r>
          </a:p>
        </p:txBody>
      </p:sp>
      <p:sp>
        <p:nvSpPr>
          <p:cNvPr id="3" name="Content Placeholder 2">
            <a:extLst>
              <a:ext uri="{FF2B5EF4-FFF2-40B4-BE49-F238E27FC236}">
                <a16:creationId xmlns:a16="http://schemas.microsoft.com/office/drawing/2014/main" id="{F96B7A17-7E02-9768-85C3-5D3653F0DAD6}"/>
              </a:ext>
            </a:extLst>
          </p:cNvPr>
          <p:cNvSpPr>
            <a:spLocks noGrp="1"/>
          </p:cNvSpPr>
          <p:nvPr>
            <p:ph idx="1"/>
          </p:nvPr>
        </p:nvSpPr>
        <p:spPr>
          <a:xfrm>
            <a:off x="594690" y="1756052"/>
            <a:ext cx="6650936" cy="4351338"/>
          </a:xfrm>
        </p:spPr>
        <p:txBody>
          <a:bodyPr>
            <a:normAutofit fontScale="92500" lnSpcReduction="20000"/>
          </a:bodyPr>
          <a:lstStyle/>
          <a:p>
            <a:r>
              <a:rPr lang="en-GB" sz="2000"/>
              <a:t>In order to estimate the additional volume of teaching required under ABS, we attach a unit of GLH to learners' legacy and ABS pathways, and legacy and ABS Eng/Maths routes. </a:t>
            </a:r>
          </a:p>
          <a:p>
            <a:r>
              <a:rPr lang="en-GB" sz="2000"/>
              <a:t>To standardise, I have not used the actual GLH of A levels and ABS courses, and have instead used “teaching units” (TU’s) where 1 TU is the GLH of an A level course under ABS.</a:t>
            </a:r>
          </a:p>
          <a:p>
            <a:r>
              <a:rPr lang="en-GB" sz="2000"/>
              <a:t>The output of this model is the relative volume of additional teaching, that is not the number of teachers required as that would be the output of the next – as yet unbuilt – phase of the modelling where need to consider class size, working hours, number of classes taught per week, extent of co-teachability, etc.  </a:t>
            </a:r>
          </a:p>
          <a:p>
            <a:r>
              <a:rPr lang="en-GB" sz="2000"/>
              <a:t>Assumptions about the legacy GLH of FE courses are not evidence based. </a:t>
            </a:r>
          </a:p>
          <a:p>
            <a:r>
              <a:rPr lang="en-GB" sz="2000"/>
              <a:t>I also assume that schools will not provide additional teaching for learners taking more than 4 A levels under the current system. </a:t>
            </a:r>
          </a:p>
        </p:txBody>
      </p:sp>
      <p:graphicFrame>
        <p:nvGraphicFramePr>
          <p:cNvPr id="4" name="Table 3">
            <a:extLst>
              <a:ext uri="{FF2B5EF4-FFF2-40B4-BE49-F238E27FC236}">
                <a16:creationId xmlns:a16="http://schemas.microsoft.com/office/drawing/2014/main" id="{521FB07F-D662-63A6-8063-815C6DB130A4}"/>
              </a:ext>
            </a:extLst>
          </p:cNvPr>
          <p:cNvGraphicFramePr>
            <a:graphicFrameLocks noGrp="1"/>
          </p:cNvGraphicFramePr>
          <p:nvPr>
            <p:extLst>
              <p:ext uri="{D42A27DB-BD31-4B8C-83A1-F6EECF244321}">
                <p14:modId xmlns:p14="http://schemas.microsoft.com/office/powerpoint/2010/main" val="3810297821"/>
              </p:ext>
            </p:extLst>
          </p:nvPr>
        </p:nvGraphicFramePr>
        <p:xfrm>
          <a:off x="7489134" y="2331722"/>
          <a:ext cx="4247324" cy="3048807"/>
        </p:xfrm>
        <a:graphic>
          <a:graphicData uri="http://schemas.openxmlformats.org/drawingml/2006/table">
            <a:tbl>
              <a:tblPr firstRow="1" bandRow="1">
                <a:tableStyleId>{5C22544A-7EE6-4342-B048-85BDC9FD1C3A}</a:tableStyleId>
              </a:tblPr>
              <a:tblGrid>
                <a:gridCol w="2123662">
                  <a:extLst>
                    <a:ext uri="{9D8B030D-6E8A-4147-A177-3AD203B41FA5}">
                      <a16:colId xmlns:a16="http://schemas.microsoft.com/office/drawing/2014/main" val="3889047818"/>
                    </a:ext>
                  </a:extLst>
                </a:gridCol>
                <a:gridCol w="2123662">
                  <a:extLst>
                    <a:ext uri="{9D8B030D-6E8A-4147-A177-3AD203B41FA5}">
                      <a16:colId xmlns:a16="http://schemas.microsoft.com/office/drawing/2014/main" val="242192006"/>
                    </a:ext>
                  </a:extLst>
                </a:gridCol>
              </a:tblGrid>
              <a:tr h="374452">
                <a:tc>
                  <a:txBody>
                    <a:bodyPr/>
                    <a:lstStyle/>
                    <a:p>
                      <a:r>
                        <a:rPr lang="en-GB"/>
                        <a:t>Maths/English route</a:t>
                      </a:r>
                    </a:p>
                  </a:txBody>
                  <a:tcPr/>
                </a:tc>
                <a:tc>
                  <a:txBody>
                    <a:bodyPr/>
                    <a:lstStyle/>
                    <a:p>
                      <a:r>
                        <a:rPr lang="en-GB"/>
                        <a:t>Relative GLH (TU)</a:t>
                      </a:r>
                    </a:p>
                  </a:txBody>
                  <a:tcPr/>
                </a:tc>
                <a:extLst>
                  <a:ext uri="{0D108BD9-81ED-4DB2-BD59-A6C34878D82A}">
                    <a16:rowId xmlns:a16="http://schemas.microsoft.com/office/drawing/2014/main" val="1988241775"/>
                  </a:ext>
                </a:extLst>
              </a:tr>
              <a:tr h="427643">
                <a:tc>
                  <a:txBody>
                    <a:bodyPr/>
                    <a:lstStyle/>
                    <a:p>
                      <a:r>
                        <a:rPr lang="en-GB"/>
                        <a:t>A level</a:t>
                      </a:r>
                    </a:p>
                  </a:txBody>
                  <a:tcPr/>
                </a:tc>
                <a:tc>
                  <a:txBody>
                    <a:bodyPr/>
                    <a:lstStyle/>
                    <a:p>
                      <a:r>
                        <a:rPr lang="en-GB"/>
                        <a:t>1</a:t>
                      </a:r>
                    </a:p>
                  </a:txBody>
                  <a:tcPr/>
                </a:tc>
                <a:extLst>
                  <a:ext uri="{0D108BD9-81ED-4DB2-BD59-A6C34878D82A}">
                    <a16:rowId xmlns:a16="http://schemas.microsoft.com/office/drawing/2014/main" val="3138497451"/>
                  </a:ext>
                </a:extLst>
              </a:tr>
              <a:tr h="374452">
                <a:tc>
                  <a:txBody>
                    <a:bodyPr/>
                    <a:lstStyle/>
                    <a:p>
                      <a:r>
                        <a:rPr lang="en-GB"/>
                        <a:t>Old AS level</a:t>
                      </a:r>
                    </a:p>
                  </a:txBody>
                  <a:tcPr/>
                </a:tc>
                <a:tc>
                  <a:txBody>
                    <a:bodyPr/>
                    <a:lstStyle/>
                    <a:p>
                      <a:r>
                        <a:rPr lang="en-GB"/>
                        <a:t>0.5</a:t>
                      </a:r>
                    </a:p>
                  </a:txBody>
                  <a:tcPr/>
                </a:tc>
                <a:extLst>
                  <a:ext uri="{0D108BD9-81ED-4DB2-BD59-A6C34878D82A}">
                    <a16:rowId xmlns:a16="http://schemas.microsoft.com/office/drawing/2014/main" val="463397133"/>
                  </a:ext>
                </a:extLst>
              </a:tr>
              <a:tr h="374452">
                <a:tc>
                  <a:txBody>
                    <a:bodyPr/>
                    <a:lstStyle/>
                    <a:p>
                      <a:r>
                        <a:rPr lang="en-GB"/>
                        <a:t>Major</a:t>
                      </a:r>
                    </a:p>
                  </a:txBody>
                  <a:tcPr/>
                </a:tc>
                <a:tc>
                  <a:txBody>
                    <a:bodyPr/>
                    <a:lstStyle/>
                    <a:p>
                      <a:r>
                        <a:rPr lang="en-GB"/>
                        <a:t>0.9</a:t>
                      </a:r>
                    </a:p>
                  </a:txBody>
                  <a:tcPr/>
                </a:tc>
                <a:extLst>
                  <a:ext uri="{0D108BD9-81ED-4DB2-BD59-A6C34878D82A}">
                    <a16:rowId xmlns:a16="http://schemas.microsoft.com/office/drawing/2014/main" val="1093494090"/>
                  </a:ext>
                </a:extLst>
              </a:tr>
              <a:tr h="374452">
                <a:tc>
                  <a:txBody>
                    <a:bodyPr/>
                    <a:lstStyle/>
                    <a:p>
                      <a:r>
                        <a:rPr lang="en-GB"/>
                        <a:t>Minor</a:t>
                      </a:r>
                    </a:p>
                  </a:txBody>
                  <a:tcPr/>
                </a:tc>
                <a:tc>
                  <a:txBody>
                    <a:bodyPr/>
                    <a:lstStyle/>
                    <a:p>
                      <a:r>
                        <a:rPr lang="en-GB"/>
                        <a:t>0.45</a:t>
                      </a:r>
                    </a:p>
                  </a:txBody>
                  <a:tcPr/>
                </a:tc>
                <a:extLst>
                  <a:ext uri="{0D108BD9-81ED-4DB2-BD59-A6C34878D82A}">
                    <a16:rowId xmlns:a16="http://schemas.microsoft.com/office/drawing/2014/main" val="4006688611"/>
                  </a:ext>
                </a:extLst>
              </a:tr>
              <a:tr h="374452">
                <a:tc>
                  <a:txBody>
                    <a:bodyPr/>
                    <a:lstStyle/>
                    <a:p>
                      <a:r>
                        <a:rPr lang="en-GB"/>
                        <a:t>L2.5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0.45</a:t>
                      </a:r>
                    </a:p>
                  </a:txBody>
                  <a:tcPr/>
                </a:tc>
                <a:extLst>
                  <a:ext uri="{0D108BD9-81ED-4DB2-BD59-A6C34878D82A}">
                    <a16:rowId xmlns:a16="http://schemas.microsoft.com/office/drawing/2014/main" val="2806312831"/>
                  </a:ext>
                </a:extLst>
              </a:tr>
              <a:tr h="374452">
                <a:tc>
                  <a:txBody>
                    <a:bodyPr/>
                    <a:lstStyle/>
                    <a:p>
                      <a:r>
                        <a:rPr lang="en-GB"/>
                        <a:t>GCSE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0.45</a:t>
                      </a:r>
                    </a:p>
                  </a:txBody>
                  <a:tcPr/>
                </a:tc>
                <a:extLst>
                  <a:ext uri="{0D108BD9-81ED-4DB2-BD59-A6C34878D82A}">
                    <a16:rowId xmlns:a16="http://schemas.microsoft.com/office/drawing/2014/main" val="3806742666"/>
                  </a:ext>
                </a:extLst>
              </a:tr>
              <a:tr h="374452">
                <a:tc>
                  <a:txBody>
                    <a:bodyPr/>
                    <a:lstStyle/>
                    <a:p>
                      <a:r>
                        <a:rPr lang="en-GB"/>
                        <a:t>Subject of life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0.45</a:t>
                      </a:r>
                    </a:p>
                  </a:txBody>
                  <a:tcPr/>
                </a:tc>
                <a:extLst>
                  <a:ext uri="{0D108BD9-81ED-4DB2-BD59-A6C34878D82A}">
                    <a16:rowId xmlns:a16="http://schemas.microsoft.com/office/drawing/2014/main" val="4134909583"/>
                  </a:ext>
                </a:extLst>
              </a:tr>
            </a:tbl>
          </a:graphicData>
        </a:graphic>
      </p:graphicFrame>
    </p:spTree>
    <p:extLst>
      <p:ext uri="{BB962C8B-B14F-4D97-AF65-F5344CB8AC3E}">
        <p14:creationId xmlns:p14="http://schemas.microsoft.com/office/powerpoint/2010/main" val="412476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3D22-E9B4-F487-77CC-053FB70C6A6E}"/>
              </a:ext>
            </a:extLst>
          </p:cNvPr>
          <p:cNvSpPr>
            <a:spLocks noGrp="1"/>
          </p:cNvSpPr>
          <p:nvPr>
            <p:ph type="title"/>
          </p:nvPr>
        </p:nvSpPr>
        <p:spPr>
          <a:xfrm>
            <a:off x="360293" y="275672"/>
            <a:ext cx="11471413" cy="1325563"/>
          </a:xfrm>
        </p:spPr>
        <p:txBody>
          <a:bodyPr>
            <a:normAutofit/>
          </a:bodyPr>
          <a:lstStyle/>
          <a:p>
            <a:r>
              <a:rPr lang="en-GB" sz="4000"/>
              <a:t>10.2 Attaching GLH to learners' routes and pathways (cont.)</a:t>
            </a:r>
          </a:p>
        </p:txBody>
      </p:sp>
      <p:graphicFrame>
        <p:nvGraphicFramePr>
          <p:cNvPr id="4" name="Content Placeholder 3">
            <a:extLst>
              <a:ext uri="{FF2B5EF4-FFF2-40B4-BE49-F238E27FC236}">
                <a16:creationId xmlns:a16="http://schemas.microsoft.com/office/drawing/2014/main" id="{E700E34E-D3D5-DF18-8FB4-F3456213E5B3}"/>
              </a:ext>
            </a:extLst>
          </p:cNvPr>
          <p:cNvGraphicFramePr>
            <a:graphicFrameLocks noGrp="1"/>
          </p:cNvGraphicFramePr>
          <p:nvPr>
            <p:ph idx="1"/>
            <p:extLst>
              <p:ext uri="{D42A27DB-BD31-4B8C-83A1-F6EECF244321}">
                <p14:modId xmlns:p14="http://schemas.microsoft.com/office/powerpoint/2010/main" val="2208750654"/>
              </p:ext>
            </p:extLst>
          </p:nvPr>
        </p:nvGraphicFramePr>
        <p:xfrm>
          <a:off x="1018760" y="1964932"/>
          <a:ext cx="10154480" cy="4346868"/>
        </p:xfrm>
        <a:graphic>
          <a:graphicData uri="http://schemas.openxmlformats.org/drawingml/2006/table">
            <a:tbl>
              <a:tblPr firstRow="1" bandRow="1">
                <a:tableStyleId>{5C22544A-7EE6-4342-B048-85BDC9FD1C3A}</a:tableStyleId>
              </a:tblPr>
              <a:tblGrid>
                <a:gridCol w="3943552">
                  <a:extLst>
                    <a:ext uri="{9D8B030D-6E8A-4147-A177-3AD203B41FA5}">
                      <a16:colId xmlns:a16="http://schemas.microsoft.com/office/drawing/2014/main" val="190253006"/>
                    </a:ext>
                  </a:extLst>
                </a:gridCol>
                <a:gridCol w="4176910">
                  <a:extLst>
                    <a:ext uri="{9D8B030D-6E8A-4147-A177-3AD203B41FA5}">
                      <a16:colId xmlns:a16="http://schemas.microsoft.com/office/drawing/2014/main" val="2444808048"/>
                    </a:ext>
                  </a:extLst>
                </a:gridCol>
                <a:gridCol w="2034018">
                  <a:extLst>
                    <a:ext uri="{9D8B030D-6E8A-4147-A177-3AD203B41FA5}">
                      <a16:colId xmlns:a16="http://schemas.microsoft.com/office/drawing/2014/main" val="679010981"/>
                    </a:ext>
                  </a:extLst>
                </a:gridCol>
              </a:tblGrid>
              <a:tr h="317043">
                <a:tc>
                  <a:txBody>
                    <a:bodyPr/>
                    <a:lstStyle/>
                    <a:p>
                      <a:r>
                        <a:rPr lang="en-GB" sz="1600"/>
                        <a:t>ABS route</a:t>
                      </a:r>
                    </a:p>
                  </a:txBody>
                  <a:tcPr/>
                </a:tc>
                <a:tc>
                  <a:txBody>
                    <a:bodyPr/>
                    <a:lstStyle/>
                    <a:p>
                      <a:r>
                        <a:rPr lang="en-GB" sz="1600"/>
                        <a:t>Legacy equivalent</a:t>
                      </a:r>
                    </a:p>
                  </a:txBody>
                  <a:tcPr/>
                </a:tc>
                <a:tc>
                  <a:txBody>
                    <a:bodyPr/>
                    <a:lstStyle/>
                    <a:p>
                      <a:r>
                        <a:rPr lang="en-GB" sz="1600"/>
                        <a:t>Relative GLH teaching units</a:t>
                      </a:r>
                    </a:p>
                  </a:txBody>
                  <a:tcPr/>
                </a:tc>
                <a:extLst>
                  <a:ext uri="{0D108BD9-81ED-4DB2-BD59-A6C34878D82A}">
                    <a16:rowId xmlns:a16="http://schemas.microsoft.com/office/drawing/2014/main" val="2644891052"/>
                  </a:ext>
                </a:extLst>
              </a:tr>
              <a:tr h="547619">
                <a:tc>
                  <a:txBody>
                    <a:bodyPr/>
                    <a:lstStyle/>
                    <a:p>
                      <a:r>
                        <a:rPr lang="en-GB" sz="1600" b="1"/>
                        <a:t>3 majors 3 minors </a:t>
                      </a:r>
                    </a:p>
                    <a:p>
                      <a:r>
                        <a:rPr lang="en-GB" sz="1600"/>
                        <a:t>(3x1 + 3x0.5)*90% = 4.05</a:t>
                      </a:r>
                    </a:p>
                  </a:txBody>
                  <a:tcPr/>
                </a:tc>
                <a:tc>
                  <a:txBody>
                    <a:bodyPr/>
                    <a:lstStyle/>
                    <a:p>
                      <a:r>
                        <a:rPr lang="en-GB" sz="1600" b="1"/>
                        <a:t>4 A levels </a:t>
                      </a:r>
                    </a:p>
                    <a:p>
                      <a:r>
                        <a:rPr lang="en-GB" sz="1600"/>
                        <a:t>4x1 = 4</a:t>
                      </a:r>
                    </a:p>
                  </a:txBody>
                  <a:tcPr/>
                </a:tc>
                <a:tc>
                  <a:txBody>
                    <a:bodyPr/>
                    <a:lstStyle/>
                    <a:p>
                      <a:r>
                        <a:rPr lang="en-GB" sz="1600"/>
                        <a:t>+0.05 (+1.25%)</a:t>
                      </a:r>
                    </a:p>
                  </a:txBody>
                  <a:tcPr/>
                </a:tc>
                <a:extLst>
                  <a:ext uri="{0D108BD9-81ED-4DB2-BD59-A6C34878D82A}">
                    <a16:rowId xmlns:a16="http://schemas.microsoft.com/office/drawing/2014/main" val="2597426551"/>
                  </a:ext>
                </a:extLst>
              </a:tr>
              <a:tr h="818137">
                <a:tc>
                  <a:txBody>
                    <a:bodyPr/>
                    <a:lstStyle/>
                    <a:p>
                      <a:r>
                        <a:rPr lang="en-GB" sz="1600" b="1"/>
                        <a:t>3 majors 2 minors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(3x1 + 2x0.5)*90% = 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a:t>3 A levels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3x1 = 3</a:t>
                      </a:r>
                    </a:p>
                    <a:p>
                      <a:endParaRPr lang="en-GB" sz="1600"/>
                    </a:p>
                  </a:txBody>
                  <a:tcPr/>
                </a:tc>
                <a:tc>
                  <a:txBody>
                    <a:bodyPr/>
                    <a:lstStyle/>
                    <a:p>
                      <a:r>
                        <a:rPr lang="en-GB" sz="1600"/>
                        <a:t>+0.6 (+20%)</a:t>
                      </a:r>
                    </a:p>
                  </a:txBody>
                  <a:tcPr/>
                </a:tc>
                <a:extLst>
                  <a:ext uri="{0D108BD9-81ED-4DB2-BD59-A6C34878D82A}">
                    <a16:rowId xmlns:a16="http://schemas.microsoft.com/office/drawing/2014/main" val="1052129875"/>
                  </a:ext>
                </a:extLst>
              </a:tr>
              <a:tr h="775393">
                <a:tc>
                  <a:txBody>
                    <a:bodyPr/>
                    <a:lstStyle/>
                    <a:p>
                      <a:r>
                        <a:rPr lang="en-GB" sz="1600" b="1"/>
                        <a:t>Vocational double major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(1x2 + 1x1+ 2x0.5)*90% = 3.6</a:t>
                      </a:r>
                    </a:p>
                  </a:txBody>
                  <a:tcPr/>
                </a:tc>
                <a:tc>
                  <a:txBody>
                    <a:bodyPr/>
                    <a:lstStyle/>
                    <a:p>
                      <a:r>
                        <a:rPr lang="en-GB" sz="1600" b="1"/>
                        <a:t>Any vocational level 3 (T levels)</a:t>
                      </a:r>
                    </a:p>
                    <a:p>
                      <a:r>
                        <a:rPr lang="en-GB" sz="1600"/>
                        <a:t>(???) Assume 1x3 for now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+0.6 (+20%)</a:t>
                      </a:r>
                    </a:p>
                    <a:p>
                      <a:endParaRPr lang="en-GB" sz="1600"/>
                    </a:p>
                  </a:txBody>
                  <a:tcPr/>
                </a:tc>
                <a:extLst>
                  <a:ext uri="{0D108BD9-81ED-4DB2-BD59-A6C34878D82A}">
                    <a16:rowId xmlns:a16="http://schemas.microsoft.com/office/drawing/2014/main" val="1849300285"/>
                  </a:ext>
                </a:extLst>
              </a:tr>
              <a:tr h="778195">
                <a:tc>
                  <a:txBody>
                    <a:bodyPr/>
                    <a:lstStyle/>
                    <a:p>
                      <a:r>
                        <a:rPr lang="en-GB" sz="1600" b="1"/>
                        <a:t>L2 ABS, Below L2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(3x1 + 2x0.5)*90% = 3.6</a:t>
                      </a:r>
                    </a:p>
                    <a:p>
                      <a:endParaRPr lang="en-GB" sz="1600"/>
                    </a:p>
                  </a:txBody>
                  <a:tcPr/>
                </a:tc>
                <a:tc>
                  <a:txBody>
                    <a:bodyPr/>
                    <a:lstStyle/>
                    <a:p>
                      <a:r>
                        <a:rPr lang="en-GB" sz="1600" b="1"/>
                        <a:t>GCSE’s or L2 vocational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 Assume 1x3 for now </a:t>
                      </a:r>
                    </a:p>
                    <a:p>
                      <a:endParaRPr lang="en-GB"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+0.6 (+20%)</a:t>
                      </a:r>
                    </a:p>
                    <a:p>
                      <a:endParaRPr lang="en-GB" sz="1600"/>
                    </a:p>
                  </a:txBody>
                  <a:tcPr/>
                </a:tc>
                <a:extLst>
                  <a:ext uri="{0D108BD9-81ED-4DB2-BD59-A6C34878D82A}">
                    <a16:rowId xmlns:a16="http://schemas.microsoft.com/office/drawing/2014/main" val="3298498357"/>
                  </a:ext>
                </a:extLst>
              </a:tr>
              <a:tr h="767315">
                <a:tc>
                  <a:txBody>
                    <a:bodyPr/>
                    <a:lstStyle/>
                    <a:p>
                      <a:r>
                        <a:rPr lang="en-GB" sz="1600" b="1"/>
                        <a:t>Apprenticeships </a:t>
                      </a:r>
                    </a:p>
                    <a:p>
                      <a:r>
                        <a:rPr lang="en-GB" sz="1600" b="0"/>
                        <a:t>(out of scope)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a:t>Apprenticeships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a:t>(out of scope)</a:t>
                      </a:r>
                    </a:p>
                  </a:txBody>
                  <a:tcPr/>
                </a:tc>
                <a:tc>
                  <a:txBody>
                    <a:bodyPr/>
                    <a:lstStyle/>
                    <a:p>
                      <a:r>
                        <a:rPr lang="en-GB" sz="1600"/>
                        <a:t>+0%</a:t>
                      </a:r>
                    </a:p>
                  </a:txBody>
                  <a:tcPr/>
                </a:tc>
                <a:extLst>
                  <a:ext uri="{0D108BD9-81ED-4DB2-BD59-A6C34878D82A}">
                    <a16:rowId xmlns:a16="http://schemas.microsoft.com/office/drawing/2014/main" val="3020873909"/>
                  </a:ext>
                </a:extLst>
              </a:tr>
            </a:tbl>
          </a:graphicData>
        </a:graphic>
      </p:graphicFrame>
    </p:spTree>
    <p:extLst>
      <p:ext uri="{BB962C8B-B14F-4D97-AF65-F5344CB8AC3E}">
        <p14:creationId xmlns:p14="http://schemas.microsoft.com/office/powerpoint/2010/main" val="82869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D271-AB1A-EC88-942C-AFC2B637895D}"/>
              </a:ext>
            </a:extLst>
          </p:cNvPr>
          <p:cNvSpPr>
            <a:spLocks noGrp="1"/>
          </p:cNvSpPr>
          <p:nvPr>
            <p:ph type="title"/>
          </p:nvPr>
        </p:nvSpPr>
        <p:spPr>
          <a:xfrm>
            <a:off x="634448" y="256553"/>
            <a:ext cx="10515600" cy="1325563"/>
          </a:xfrm>
        </p:spPr>
        <p:txBody>
          <a:bodyPr/>
          <a:lstStyle/>
          <a:p>
            <a:r>
              <a:rPr lang="en-GB"/>
              <a:t>Content </a:t>
            </a:r>
          </a:p>
        </p:txBody>
      </p:sp>
      <p:sp>
        <p:nvSpPr>
          <p:cNvPr id="3" name="Content Placeholder 2">
            <a:extLst>
              <a:ext uri="{FF2B5EF4-FFF2-40B4-BE49-F238E27FC236}">
                <a16:creationId xmlns:a16="http://schemas.microsoft.com/office/drawing/2014/main" id="{8C9E6115-7B53-841F-6746-9BBF4C61F131}"/>
              </a:ext>
            </a:extLst>
          </p:cNvPr>
          <p:cNvSpPr>
            <a:spLocks noGrp="1"/>
          </p:cNvSpPr>
          <p:nvPr>
            <p:ph idx="1"/>
          </p:nvPr>
        </p:nvSpPr>
        <p:spPr>
          <a:xfrm>
            <a:off x="634447" y="1582116"/>
            <a:ext cx="10598411" cy="4600570"/>
          </a:xfrm>
        </p:spPr>
        <p:txBody>
          <a:bodyPr>
            <a:normAutofit/>
          </a:bodyPr>
          <a:lstStyle/>
          <a:p>
            <a:pPr marL="0" indent="0">
              <a:buNone/>
            </a:pPr>
            <a:r>
              <a:rPr lang="en-GB" sz="1400"/>
              <a:t>1.1 Model specification</a:t>
            </a:r>
          </a:p>
          <a:p>
            <a:pPr marL="0" indent="0">
              <a:buNone/>
            </a:pPr>
            <a:r>
              <a:rPr lang="en-GB" sz="1400"/>
              <a:t>	</a:t>
            </a:r>
            <a:r>
              <a:rPr lang="en-GB" sz="1200"/>
              <a:t>1.2 Methodology overview</a:t>
            </a:r>
          </a:p>
          <a:p>
            <a:pPr marL="0" indent="0">
              <a:buNone/>
            </a:pPr>
            <a:r>
              <a:rPr lang="en-GB" sz="1200"/>
              <a:t>	1.3 model map</a:t>
            </a:r>
          </a:p>
          <a:p>
            <a:pPr marL="0" indent="0">
              <a:buNone/>
            </a:pPr>
            <a:r>
              <a:rPr lang="en-GB" sz="1400"/>
              <a:t>2. Assumptions </a:t>
            </a:r>
          </a:p>
          <a:p>
            <a:pPr marL="0" indent="0">
              <a:buNone/>
            </a:pPr>
            <a:r>
              <a:rPr lang="en-GB" sz="1400"/>
              <a:t>3. Data sources </a:t>
            </a:r>
          </a:p>
          <a:p>
            <a:pPr marL="0" indent="0">
              <a:buNone/>
            </a:pPr>
            <a:r>
              <a:rPr lang="en-GB" sz="1400"/>
              <a:t>5.</a:t>
            </a:r>
            <a:r>
              <a:rPr lang="en-GB" sz="2400"/>
              <a:t> </a:t>
            </a:r>
            <a:r>
              <a:rPr lang="en-GB" sz="1400"/>
              <a:t>Demographic adjustment </a:t>
            </a:r>
          </a:p>
          <a:p>
            <a:pPr marL="0" indent="0">
              <a:buNone/>
            </a:pPr>
            <a:r>
              <a:rPr lang="en-GB" sz="1400"/>
              <a:t>6. Estimating and adjusting learner prior attainment </a:t>
            </a:r>
          </a:p>
          <a:p>
            <a:pPr marL="0" indent="0">
              <a:buNone/>
            </a:pPr>
            <a:r>
              <a:rPr lang="en-GB" sz="1400"/>
              <a:t>7. Simulating ABS maths and English routes</a:t>
            </a:r>
          </a:p>
          <a:p>
            <a:pPr marL="0" indent="0">
              <a:buNone/>
            </a:pPr>
            <a:r>
              <a:rPr lang="en-GB" sz="1400"/>
              <a:t>8. Simulating ABS pathway choices </a:t>
            </a:r>
          </a:p>
          <a:p>
            <a:pPr marL="0" indent="0">
              <a:buNone/>
            </a:pPr>
            <a:r>
              <a:rPr lang="en-GB" sz="1400"/>
              <a:t>9. Assigning learners to provider types</a:t>
            </a:r>
          </a:p>
          <a:p>
            <a:pPr marL="0" indent="0">
              <a:buNone/>
            </a:pPr>
            <a:r>
              <a:rPr lang="en-GB" sz="1400"/>
              <a:t>10. Attaching GLH to learners' routes and pathways </a:t>
            </a:r>
          </a:p>
          <a:p>
            <a:pPr marL="0" indent="0">
              <a:buNone/>
            </a:pPr>
            <a:r>
              <a:rPr lang="en-GB" sz="1400"/>
              <a:t>11. Estimating the relative volume of teaching </a:t>
            </a:r>
          </a:p>
          <a:p>
            <a:pPr marL="0" indent="0">
              <a:buNone/>
            </a:pPr>
            <a:r>
              <a:rPr lang="en-GB" sz="1400"/>
              <a:t>12. How can this model be expanded?</a:t>
            </a:r>
          </a:p>
          <a:p>
            <a:pPr marL="0" indent="0">
              <a:buNone/>
            </a:pPr>
            <a:r>
              <a:rPr lang="en-GB" sz="1400"/>
              <a:t>13. Glossary</a:t>
            </a:r>
          </a:p>
          <a:p>
            <a:pPr marL="0" indent="0">
              <a:buNone/>
            </a:pPr>
            <a:endParaRPr lang="en-GB" sz="1400"/>
          </a:p>
        </p:txBody>
      </p:sp>
    </p:spTree>
    <p:extLst>
      <p:ext uri="{BB962C8B-B14F-4D97-AF65-F5344CB8AC3E}">
        <p14:creationId xmlns:p14="http://schemas.microsoft.com/office/powerpoint/2010/main" val="3321068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0F1B-E760-D9E8-1CDA-FD4761367DBF}"/>
              </a:ext>
            </a:extLst>
          </p:cNvPr>
          <p:cNvSpPr>
            <a:spLocks noGrp="1"/>
          </p:cNvSpPr>
          <p:nvPr>
            <p:ph type="title"/>
          </p:nvPr>
        </p:nvSpPr>
        <p:spPr/>
        <p:txBody>
          <a:bodyPr/>
          <a:lstStyle/>
          <a:p>
            <a:r>
              <a:rPr lang="en-GB"/>
              <a:t>11. Estimating the relative volume of teaching </a:t>
            </a:r>
          </a:p>
        </p:txBody>
      </p:sp>
      <p:sp>
        <p:nvSpPr>
          <p:cNvPr id="3" name="Content Placeholder 2">
            <a:extLst>
              <a:ext uri="{FF2B5EF4-FFF2-40B4-BE49-F238E27FC236}">
                <a16:creationId xmlns:a16="http://schemas.microsoft.com/office/drawing/2014/main" id="{3EC65222-0B93-60A9-3E91-81AAB3CB8DBB}"/>
              </a:ext>
            </a:extLst>
          </p:cNvPr>
          <p:cNvSpPr>
            <a:spLocks noGrp="1"/>
          </p:cNvSpPr>
          <p:nvPr>
            <p:ph idx="1"/>
          </p:nvPr>
        </p:nvSpPr>
        <p:spPr>
          <a:xfrm>
            <a:off x="838199" y="1825625"/>
            <a:ext cx="10696161" cy="3223453"/>
          </a:xfrm>
        </p:spPr>
        <p:txBody>
          <a:bodyPr>
            <a:normAutofit/>
          </a:bodyPr>
          <a:lstStyle/>
          <a:p>
            <a:r>
              <a:rPr lang="en-GB" sz="2400"/>
              <a:t>Evaluating the relative volume of teaching requires aggregating the TU associated with each learners under ABS compared to the legacy system.</a:t>
            </a:r>
          </a:p>
          <a:p>
            <a:r>
              <a:rPr lang="en-GB" sz="2400"/>
              <a:t>We can separately work out the required volume of Eng/Maths teaching by comparing the Eng/Maths TU between the systems. </a:t>
            </a:r>
          </a:p>
          <a:p>
            <a:r>
              <a:rPr lang="en-GB" sz="2400"/>
              <a:t>By combining these two calculations we can further see how much of the additional teaching is comprised of English and maths</a:t>
            </a:r>
          </a:p>
        </p:txBody>
      </p:sp>
      <p:pic>
        <p:nvPicPr>
          <p:cNvPr id="4" name="Picture 3">
            <a:extLst>
              <a:ext uri="{FF2B5EF4-FFF2-40B4-BE49-F238E27FC236}">
                <a16:creationId xmlns:a16="http://schemas.microsoft.com/office/drawing/2014/main" id="{188656F6-48C8-4452-BF73-856F1F8E00C5}"/>
              </a:ext>
            </a:extLst>
          </p:cNvPr>
          <p:cNvPicPr>
            <a:picLocks noChangeAspect="1"/>
          </p:cNvPicPr>
          <p:nvPr/>
        </p:nvPicPr>
        <p:blipFill>
          <a:blip r:embed="rId2"/>
          <a:stretch>
            <a:fillRect/>
          </a:stretch>
        </p:blipFill>
        <p:spPr>
          <a:xfrm>
            <a:off x="477197" y="4279000"/>
            <a:ext cx="11418164" cy="562258"/>
          </a:xfrm>
          <a:prstGeom prst="rect">
            <a:avLst/>
          </a:prstGeom>
        </p:spPr>
      </p:pic>
      <p:pic>
        <p:nvPicPr>
          <p:cNvPr id="5" name="Picture 4">
            <a:extLst>
              <a:ext uri="{FF2B5EF4-FFF2-40B4-BE49-F238E27FC236}">
                <a16:creationId xmlns:a16="http://schemas.microsoft.com/office/drawing/2014/main" id="{50413AF4-A0F6-8C1F-7DB9-721C389F0066}"/>
              </a:ext>
            </a:extLst>
          </p:cNvPr>
          <p:cNvPicPr>
            <a:picLocks noChangeAspect="1"/>
          </p:cNvPicPr>
          <p:nvPr/>
        </p:nvPicPr>
        <p:blipFill>
          <a:blip r:embed="rId3"/>
          <a:stretch>
            <a:fillRect/>
          </a:stretch>
        </p:blipFill>
        <p:spPr>
          <a:xfrm>
            <a:off x="468297" y="5412400"/>
            <a:ext cx="10885503" cy="1298073"/>
          </a:xfrm>
          <a:prstGeom prst="rect">
            <a:avLst/>
          </a:prstGeom>
        </p:spPr>
      </p:pic>
      <p:sp>
        <p:nvSpPr>
          <p:cNvPr id="6" name="TextBox 5">
            <a:extLst>
              <a:ext uri="{FF2B5EF4-FFF2-40B4-BE49-F238E27FC236}">
                <a16:creationId xmlns:a16="http://schemas.microsoft.com/office/drawing/2014/main" id="{6E754462-41FD-748C-AC8A-F10ED2E0055B}"/>
              </a:ext>
            </a:extLst>
          </p:cNvPr>
          <p:cNvSpPr txBox="1"/>
          <p:nvPr/>
        </p:nvSpPr>
        <p:spPr>
          <a:xfrm>
            <a:off x="468297" y="4902857"/>
            <a:ext cx="8781497" cy="369332"/>
          </a:xfrm>
          <a:prstGeom prst="rect">
            <a:avLst/>
          </a:prstGeom>
          <a:noFill/>
        </p:spPr>
        <p:txBody>
          <a:bodyPr wrap="square">
            <a:spAutoFit/>
          </a:bodyPr>
          <a:lstStyle/>
          <a:p>
            <a:r>
              <a:rPr lang="en-GB"/>
              <a:t>Since this is a micro simulation, we can look at these outputs at a wide variety of levels….</a:t>
            </a:r>
          </a:p>
        </p:txBody>
      </p:sp>
    </p:spTree>
    <p:extLst>
      <p:ext uri="{BB962C8B-B14F-4D97-AF65-F5344CB8AC3E}">
        <p14:creationId xmlns:p14="http://schemas.microsoft.com/office/powerpoint/2010/main" val="2678180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657B-3BFA-9F14-FFAE-6D682A258B2E}"/>
              </a:ext>
            </a:extLst>
          </p:cNvPr>
          <p:cNvSpPr>
            <a:spLocks noGrp="1"/>
          </p:cNvSpPr>
          <p:nvPr>
            <p:ph type="title"/>
          </p:nvPr>
        </p:nvSpPr>
        <p:spPr/>
        <p:txBody>
          <a:bodyPr/>
          <a:lstStyle/>
          <a:p>
            <a:r>
              <a:rPr lang="en-GB"/>
              <a:t>12. How can/should this model be expanded?</a:t>
            </a:r>
            <a:br>
              <a:rPr lang="en-GB"/>
            </a:br>
            <a:r>
              <a:rPr lang="en-GB"/>
              <a:t>(to discuss)</a:t>
            </a:r>
          </a:p>
        </p:txBody>
      </p:sp>
      <p:sp>
        <p:nvSpPr>
          <p:cNvPr id="3" name="Content Placeholder 2">
            <a:extLst>
              <a:ext uri="{FF2B5EF4-FFF2-40B4-BE49-F238E27FC236}">
                <a16:creationId xmlns:a16="http://schemas.microsoft.com/office/drawing/2014/main" id="{076BB695-4B67-B90B-99CD-C3D942574AB9}"/>
              </a:ext>
            </a:extLst>
          </p:cNvPr>
          <p:cNvSpPr>
            <a:spLocks noGrp="1"/>
          </p:cNvSpPr>
          <p:nvPr>
            <p:ph idx="1"/>
          </p:nvPr>
        </p:nvSpPr>
        <p:spPr>
          <a:xfrm>
            <a:off x="838200" y="1817236"/>
            <a:ext cx="10515600" cy="4351338"/>
          </a:xfrm>
        </p:spPr>
        <p:txBody>
          <a:bodyPr/>
          <a:lstStyle/>
          <a:p>
            <a:pPr marL="0" indent="0">
              <a:buNone/>
            </a:pPr>
            <a:r>
              <a:rPr lang="en-GB" sz="2000"/>
              <a:t>e.g.</a:t>
            </a:r>
          </a:p>
          <a:p>
            <a:r>
              <a:rPr lang="en-GB" sz="2000"/>
              <a:t>Regional demographic adjustments</a:t>
            </a:r>
          </a:p>
          <a:p>
            <a:r>
              <a:rPr lang="en-GB" sz="2000"/>
              <a:t>Subject choices other than English and maths</a:t>
            </a:r>
          </a:p>
          <a:p>
            <a:r>
              <a:rPr lang="en-GB" sz="2000"/>
              <a:t>More factors to determine each leaner ABS pathway/subject routes</a:t>
            </a:r>
          </a:p>
          <a:p>
            <a:r>
              <a:rPr lang="en-GB" sz="2000"/>
              <a:t>Real world constraints </a:t>
            </a:r>
          </a:p>
          <a:p>
            <a:endParaRPr lang="en-GB" sz="2000"/>
          </a:p>
          <a:p>
            <a:endParaRPr lang="en-GB" sz="2000"/>
          </a:p>
          <a:p>
            <a:endParaRPr lang="en-GB" sz="2000"/>
          </a:p>
          <a:p>
            <a:endParaRPr lang="en-GB" sz="2000"/>
          </a:p>
          <a:p>
            <a:endParaRPr lang="en-GB" sz="2000"/>
          </a:p>
          <a:p>
            <a:endParaRPr lang="en-GB"/>
          </a:p>
        </p:txBody>
      </p:sp>
    </p:spTree>
    <p:extLst>
      <p:ext uri="{BB962C8B-B14F-4D97-AF65-F5344CB8AC3E}">
        <p14:creationId xmlns:p14="http://schemas.microsoft.com/office/powerpoint/2010/main" val="2745157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AEB3-4883-2F1C-19B6-885328EE1269}"/>
              </a:ext>
            </a:extLst>
          </p:cNvPr>
          <p:cNvSpPr>
            <a:spLocks noGrp="1"/>
          </p:cNvSpPr>
          <p:nvPr>
            <p:ph type="title"/>
          </p:nvPr>
        </p:nvSpPr>
        <p:spPr/>
        <p:txBody>
          <a:bodyPr/>
          <a:lstStyle/>
          <a:p>
            <a:r>
              <a:rPr lang="en-GB"/>
              <a:t>13. Glossary</a:t>
            </a:r>
          </a:p>
        </p:txBody>
      </p:sp>
      <p:graphicFrame>
        <p:nvGraphicFramePr>
          <p:cNvPr id="4" name="Content Placeholder 3">
            <a:extLst>
              <a:ext uri="{FF2B5EF4-FFF2-40B4-BE49-F238E27FC236}">
                <a16:creationId xmlns:a16="http://schemas.microsoft.com/office/drawing/2014/main" id="{D0FC3891-3157-4913-4380-3D093ACC2A79}"/>
              </a:ext>
            </a:extLst>
          </p:cNvPr>
          <p:cNvGraphicFramePr>
            <a:graphicFrameLocks noGrp="1"/>
          </p:cNvGraphicFramePr>
          <p:nvPr>
            <p:ph idx="1"/>
            <p:extLst>
              <p:ext uri="{D42A27DB-BD31-4B8C-83A1-F6EECF244321}">
                <p14:modId xmlns:p14="http://schemas.microsoft.com/office/powerpoint/2010/main" val="1843482541"/>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004391">
                  <a:extLst>
                    <a:ext uri="{9D8B030D-6E8A-4147-A177-3AD203B41FA5}">
                      <a16:colId xmlns:a16="http://schemas.microsoft.com/office/drawing/2014/main" val="899311443"/>
                    </a:ext>
                  </a:extLst>
                </a:gridCol>
                <a:gridCol w="8511209">
                  <a:extLst>
                    <a:ext uri="{9D8B030D-6E8A-4147-A177-3AD203B41FA5}">
                      <a16:colId xmlns:a16="http://schemas.microsoft.com/office/drawing/2014/main" val="1878851117"/>
                    </a:ext>
                  </a:extLst>
                </a:gridCol>
              </a:tblGrid>
              <a:tr h="370840">
                <a:tc>
                  <a:txBody>
                    <a:bodyPr/>
                    <a:lstStyle/>
                    <a:p>
                      <a:r>
                        <a:rPr lang="en-GB"/>
                        <a:t>Term </a:t>
                      </a:r>
                    </a:p>
                  </a:txBody>
                  <a:tcPr/>
                </a:tc>
                <a:tc>
                  <a:txBody>
                    <a:bodyPr/>
                    <a:lstStyle/>
                    <a:p>
                      <a:r>
                        <a:rPr lang="en-GB"/>
                        <a:t>Meaning </a:t>
                      </a:r>
                    </a:p>
                  </a:txBody>
                  <a:tcPr/>
                </a:tc>
                <a:extLst>
                  <a:ext uri="{0D108BD9-81ED-4DB2-BD59-A6C34878D82A}">
                    <a16:rowId xmlns:a16="http://schemas.microsoft.com/office/drawing/2014/main" val="2284981576"/>
                  </a:ext>
                </a:extLst>
              </a:tr>
              <a:tr h="370840">
                <a:tc>
                  <a:txBody>
                    <a:bodyPr/>
                    <a:lstStyle/>
                    <a:p>
                      <a:r>
                        <a:rPr lang="en-GB"/>
                        <a:t>Route</a:t>
                      </a:r>
                    </a:p>
                  </a:txBody>
                  <a:tcPr/>
                </a:tc>
                <a:tc>
                  <a:txBody>
                    <a:bodyPr/>
                    <a:lstStyle/>
                    <a:p>
                      <a:r>
                        <a:rPr lang="en-GB" err="1"/>
                        <a:t>E.g</a:t>
                      </a:r>
                      <a:r>
                        <a:rPr lang="en-GB"/>
                        <a:t> maths “route” refers to learners' chosen option for Maths and English</a:t>
                      </a:r>
                    </a:p>
                  </a:txBody>
                  <a:tcPr/>
                </a:tc>
                <a:extLst>
                  <a:ext uri="{0D108BD9-81ED-4DB2-BD59-A6C34878D82A}">
                    <a16:rowId xmlns:a16="http://schemas.microsoft.com/office/drawing/2014/main" val="1671524450"/>
                  </a:ext>
                </a:extLst>
              </a:tr>
              <a:tr h="370840">
                <a:tc>
                  <a:txBody>
                    <a:bodyPr/>
                    <a:lstStyle/>
                    <a:p>
                      <a:r>
                        <a:rPr lang="en-GB"/>
                        <a:t>Pathway</a:t>
                      </a:r>
                    </a:p>
                  </a:txBody>
                  <a:tcPr/>
                </a:tc>
                <a:tc>
                  <a:txBody>
                    <a:bodyPr/>
                    <a:lstStyle/>
                    <a:p>
                      <a:r>
                        <a:rPr lang="en-GB"/>
                        <a:t>Refers to the learners chosen overall KS5 option (e.g. “2 majors and 3 minors”/ “A levels”)</a:t>
                      </a:r>
                    </a:p>
                  </a:txBody>
                  <a:tcPr/>
                </a:tc>
                <a:extLst>
                  <a:ext uri="{0D108BD9-81ED-4DB2-BD59-A6C34878D82A}">
                    <a16:rowId xmlns:a16="http://schemas.microsoft.com/office/drawing/2014/main" val="669823440"/>
                  </a:ext>
                </a:extLst>
              </a:tr>
              <a:tr h="370840">
                <a:tc>
                  <a:txBody>
                    <a:bodyPr/>
                    <a:lstStyle/>
                    <a:p>
                      <a:r>
                        <a:rPr lang="en-GB"/>
                        <a:t>Teaching units (TU’s)</a:t>
                      </a:r>
                    </a:p>
                  </a:txBody>
                  <a:tcPr/>
                </a:tc>
                <a:tc>
                  <a:txBody>
                    <a:bodyPr/>
                    <a:lstStyle/>
                    <a:p>
                      <a:r>
                        <a:rPr lang="en-GB"/>
                        <a:t>The guided learning hours of a whole A level under the current KS5 system. </a:t>
                      </a:r>
                    </a:p>
                  </a:txBody>
                  <a:tcPr/>
                </a:tc>
                <a:extLst>
                  <a:ext uri="{0D108BD9-81ED-4DB2-BD59-A6C34878D82A}">
                    <a16:rowId xmlns:a16="http://schemas.microsoft.com/office/drawing/2014/main" val="102794278"/>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2184578302"/>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2518140031"/>
                  </a:ext>
                </a:extLst>
              </a:tr>
            </a:tbl>
          </a:graphicData>
        </a:graphic>
      </p:graphicFrame>
    </p:spTree>
    <p:extLst>
      <p:ext uri="{BB962C8B-B14F-4D97-AF65-F5344CB8AC3E}">
        <p14:creationId xmlns:p14="http://schemas.microsoft.com/office/powerpoint/2010/main" val="671425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D82174-FB3E-9589-66C8-1E16B8D4052D}"/>
              </a:ext>
            </a:extLst>
          </p:cNvPr>
          <p:cNvPicPr>
            <a:picLocks noChangeAspect="1"/>
          </p:cNvPicPr>
          <p:nvPr/>
        </p:nvPicPr>
        <p:blipFill>
          <a:blip r:embed="rId2"/>
          <a:stretch>
            <a:fillRect/>
          </a:stretch>
        </p:blipFill>
        <p:spPr>
          <a:xfrm>
            <a:off x="996842" y="2474096"/>
            <a:ext cx="9896475" cy="1714500"/>
          </a:xfrm>
          <a:prstGeom prst="rect">
            <a:avLst/>
          </a:prstGeom>
        </p:spPr>
      </p:pic>
    </p:spTree>
    <p:extLst>
      <p:ext uri="{BB962C8B-B14F-4D97-AF65-F5344CB8AC3E}">
        <p14:creationId xmlns:p14="http://schemas.microsoft.com/office/powerpoint/2010/main" val="420425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0E12-D962-ED4F-FC50-764FC6EE70EF}"/>
              </a:ext>
            </a:extLst>
          </p:cNvPr>
          <p:cNvSpPr>
            <a:spLocks noGrp="1"/>
          </p:cNvSpPr>
          <p:nvPr>
            <p:ph type="title"/>
          </p:nvPr>
        </p:nvSpPr>
        <p:spPr/>
        <p:txBody>
          <a:bodyPr/>
          <a:lstStyle/>
          <a:p>
            <a:r>
              <a:rPr lang="en-GB"/>
              <a:t>1.1 What this model does </a:t>
            </a:r>
          </a:p>
        </p:txBody>
      </p:sp>
      <p:sp>
        <p:nvSpPr>
          <p:cNvPr id="8" name="TextBox 7">
            <a:extLst>
              <a:ext uri="{FF2B5EF4-FFF2-40B4-BE49-F238E27FC236}">
                <a16:creationId xmlns:a16="http://schemas.microsoft.com/office/drawing/2014/main" id="{0C90A5A8-F956-87DE-11FF-D89A1DCAAA8C}"/>
              </a:ext>
            </a:extLst>
          </p:cNvPr>
          <p:cNvSpPr txBox="1"/>
          <p:nvPr/>
        </p:nvSpPr>
        <p:spPr>
          <a:xfrm>
            <a:off x="471880" y="1690688"/>
            <a:ext cx="6457425" cy="5078313"/>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a:t>This model is a micro simulation in R; based on the characteristics of the 2018/19 cohort (prior attainment), we have predicted which pathways these individual learners might have taken under ABS in 2033/34. </a:t>
            </a:r>
          </a:p>
          <a:p>
            <a:pPr marL="285750" indent="-285750">
              <a:buFont typeface="Arial" panose="020B0604020202020204" pitchFamily="34" charset="0"/>
              <a:buChar char="•"/>
            </a:pPr>
            <a:r>
              <a:rPr lang="en-GB"/>
              <a:t>The model adjusts this cohort to fit with the predicted characteristics and size etc. of the cohort in 2033/34.</a:t>
            </a:r>
            <a:endParaRPr lang="en-GB">
              <a:cs typeface="Calibri"/>
            </a:endParaRPr>
          </a:p>
          <a:p>
            <a:pPr marL="285750" indent="-285750">
              <a:buFont typeface="Arial" panose="020B0604020202020204" pitchFamily="34" charset="0"/>
              <a:buChar char="•"/>
            </a:pPr>
            <a:r>
              <a:rPr lang="en-GB"/>
              <a:t>This model includes assumptions about the GLH of learners KS5 pathway’s relative to choices under the current system. </a:t>
            </a:r>
          </a:p>
          <a:p>
            <a:pPr marL="285750" indent="-285750">
              <a:buFont typeface="Arial" panose="020B0604020202020204" pitchFamily="34" charset="0"/>
              <a:buChar char="•"/>
            </a:pPr>
            <a:r>
              <a:rPr lang="en-GB"/>
              <a:t>This model predicts the relative volume of reaching required under ABS</a:t>
            </a:r>
            <a:endParaRPr lang="en-GB">
              <a:cs typeface="Calibri"/>
            </a:endParaRPr>
          </a:p>
          <a:p>
            <a:pPr marL="285750" indent="-285750">
              <a:buFont typeface="Arial" panose="020B0604020202020204" pitchFamily="34" charset="0"/>
              <a:buChar char="•"/>
            </a:pPr>
            <a:r>
              <a:rPr lang="en-GB"/>
              <a:t>The model at present is a basic prototype which has been built so it can be expanded/ to accommodate a wide range of analytical and policy assumptions about the shape and nature of ABS. </a:t>
            </a:r>
            <a:r>
              <a:rPr lang="en-GB">
                <a:solidFill>
                  <a:srgbClr val="FF0000"/>
                </a:solidFill>
              </a:rPr>
              <a:t>(options are set out in section 12) </a:t>
            </a:r>
            <a:endParaRPr lang="en-GB">
              <a:solidFill>
                <a:srgbClr val="FF0000"/>
              </a:solidFill>
              <a:cs typeface="Calibri"/>
            </a:endParaRPr>
          </a:p>
          <a:p>
            <a:pPr marL="285750" indent="-285750">
              <a:buFont typeface="Arial" panose="020B0604020202020204" pitchFamily="34" charset="0"/>
              <a:buChar char="•"/>
            </a:pPr>
            <a:r>
              <a:rPr lang="en-GB"/>
              <a:t>The granularity means we can assess the implications of ABS by a wide range of pupil/provider level characteristic (including by geography etc.).</a:t>
            </a:r>
            <a:endParaRPr lang="en-GB">
              <a:cs typeface="Calibri"/>
            </a:endParaRPr>
          </a:p>
          <a:p>
            <a:endParaRPr lang="en-GB">
              <a:solidFill>
                <a:srgbClr val="FF0000"/>
              </a:solidFill>
            </a:endParaRPr>
          </a:p>
        </p:txBody>
      </p:sp>
      <p:pic>
        <p:nvPicPr>
          <p:cNvPr id="9" name="Picture 8">
            <a:extLst>
              <a:ext uri="{FF2B5EF4-FFF2-40B4-BE49-F238E27FC236}">
                <a16:creationId xmlns:a16="http://schemas.microsoft.com/office/drawing/2014/main" id="{F25B7559-E9CD-228E-73B6-2EE7B545472B}"/>
              </a:ext>
            </a:extLst>
          </p:cNvPr>
          <p:cNvPicPr>
            <a:picLocks noChangeAspect="1"/>
          </p:cNvPicPr>
          <p:nvPr/>
        </p:nvPicPr>
        <p:blipFill>
          <a:blip r:embed="rId3"/>
          <a:stretch>
            <a:fillRect/>
          </a:stretch>
        </p:blipFill>
        <p:spPr>
          <a:xfrm>
            <a:off x="7173626" y="470590"/>
            <a:ext cx="4180174" cy="6022285"/>
          </a:xfrm>
          <a:prstGeom prst="rect">
            <a:avLst/>
          </a:prstGeom>
        </p:spPr>
      </p:pic>
    </p:spTree>
    <p:extLst>
      <p:ext uri="{BB962C8B-B14F-4D97-AF65-F5344CB8AC3E}">
        <p14:creationId xmlns:p14="http://schemas.microsoft.com/office/powerpoint/2010/main" val="90631736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4F0D-0716-D847-AA9B-9FDACB53364E}"/>
              </a:ext>
            </a:extLst>
          </p:cNvPr>
          <p:cNvSpPr>
            <a:spLocks noGrp="1"/>
          </p:cNvSpPr>
          <p:nvPr>
            <p:ph type="title"/>
          </p:nvPr>
        </p:nvSpPr>
        <p:spPr/>
        <p:txBody>
          <a:bodyPr/>
          <a:lstStyle/>
          <a:p>
            <a:r>
              <a:rPr lang="en-GB"/>
              <a:t>Model inputs and outputs </a:t>
            </a:r>
          </a:p>
        </p:txBody>
      </p:sp>
      <p:sp>
        <p:nvSpPr>
          <p:cNvPr id="9" name="TextBox 8">
            <a:extLst>
              <a:ext uri="{FF2B5EF4-FFF2-40B4-BE49-F238E27FC236}">
                <a16:creationId xmlns:a16="http://schemas.microsoft.com/office/drawing/2014/main" id="{AC626454-E97E-7087-7F70-E3A930252FF7}"/>
              </a:ext>
            </a:extLst>
          </p:cNvPr>
          <p:cNvSpPr txBox="1"/>
          <p:nvPr/>
        </p:nvSpPr>
        <p:spPr>
          <a:xfrm>
            <a:off x="741749" y="2120371"/>
            <a:ext cx="4362911" cy="3785652"/>
          </a:xfrm>
          <a:prstGeom prst="rect">
            <a:avLst/>
          </a:prstGeom>
          <a:noFill/>
        </p:spPr>
        <p:txBody>
          <a:bodyPr wrap="square" rtlCol="0">
            <a:spAutoFit/>
          </a:bodyPr>
          <a:lstStyle/>
          <a:p>
            <a:r>
              <a:rPr lang="en-GB" sz="2400" b="1"/>
              <a:t>Inputs</a:t>
            </a:r>
          </a:p>
          <a:p>
            <a:endParaRPr lang="en-GB"/>
          </a:p>
          <a:p>
            <a:r>
              <a:rPr lang="en-GB" b="1"/>
              <a:t>Data </a:t>
            </a:r>
          </a:p>
          <a:p>
            <a:pPr marL="285750" indent="-285750">
              <a:buFont typeface="Arial" panose="020B0604020202020204" pitchFamily="34" charset="0"/>
              <a:buChar char="•"/>
            </a:pPr>
            <a:r>
              <a:rPr lang="en-GB"/>
              <a:t>YPMAD 2018/19 cohort characteristics and attainment</a:t>
            </a:r>
          </a:p>
          <a:p>
            <a:pPr marL="285750" indent="-285750">
              <a:buFont typeface="Arial" panose="020B0604020202020204" pitchFamily="34" charset="0"/>
              <a:buChar char="•"/>
            </a:pPr>
            <a:r>
              <a:rPr lang="en-GB"/>
              <a:t>ONS population projections</a:t>
            </a:r>
          </a:p>
          <a:p>
            <a:r>
              <a:rPr lang="en-GB" b="1"/>
              <a:t>Assumptions  (full list in section 2)</a:t>
            </a:r>
            <a:endParaRPr lang="en-GB"/>
          </a:p>
          <a:p>
            <a:pPr marL="285750" indent="-285750">
              <a:buFont typeface="Arial" panose="020B0604020202020204" pitchFamily="34" charset="0"/>
              <a:buChar char="•"/>
            </a:pPr>
            <a:r>
              <a:rPr lang="en-GB"/>
              <a:t>Design of the ABS – what options are available? what are the GLH?</a:t>
            </a:r>
          </a:p>
          <a:p>
            <a:pPr marL="285750" indent="-285750">
              <a:buFont typeface="Arial" panose="020B0604020202020204" pitchFamily="34" charset="0"/>
              <a:buChar char="•"/>
            </a:pPr>
            <a:r>
              <a:rPr lang="en-GB"/>
              <a:t>Learners' behavioural response to ABS – what pathways and maths and </a:t>
            </a:r>
            <a:r>
              <a:rPr lang="en-GB" err="1"/>
              <a:t>english</a:t>
            </a:r>
            <a:r>
              <a:rPr lang="en-GB"/>
              <a:t> routes will they choose? Subject to attainment. </a:t>
            </a:r>
          </a:p>
        </p:txBody>
      </p:sp>
      <p:sp>
        <p:nvSpPr>
          <p:cNvPr id="10" name="TextBox 9">
            <a:extLst>
              <a:ext uri="{FF2B5EF4-FFF2-40B4-BE49-F238E27FC236}">
                <a16:creationId xmlns:a16="http://schemas.microsoft.com/office/drawing/2014/main" id="{BA90F54A-98E0-F936-7F19-DA9138A4F28E}"/>
              </a:ext>
            </a:extLst>
          </p:cNvPr>
          <p:cNvSpPr txBox="1"/>
          <p:nvPr/>
        </p:nvSpPr>
        <p:spPr>
          <a:xfrm>
            <a:off x="6546947" y="2028039"/>
            <a:ext cx="4567895" cy="4524315"/>
          </a:xfrm>
          <a:prstGeom prst="rect">
            <a:avLst/>
          </a:prstGeom>
          <a:noFill/>
        </p:spPr>
        <p:txBody>
          <a:bodyPr wrap="square" rtlCol="0">
            <a:spAutoFit/>
          </a:bodyPr>
          <a:lstStyle/>
          <a:p>
            <a:r>
              <a:rPr lang="en-GB" sz="2400" b="1"/>
              <a:t>Outputs</a:t>
            </a:r>
          </a:p>
          <a:p>
            <a:endParaRPr lang="en-GB" sz="2400" b="1"/>
          </a:p>
          <a:p>
            <a:pPr marL="285750" indent="-285750">
              <a:buFont typeface="Arial" panose="020B0604020202020204" pitchFamily="34" charset="0"/>
              <a:buChar char="•"/>
            </a:pPr>
            <a:r>
              <a:rPr lang="en-GB"/>
              <a:t>We estimate the likely Maths and English route, overall pathway, location, institution and characteristics of every simulated member of the 2033/34 ABS cohort.   This currently takes no account of real-world constraints</a:t>
            </a:r>
          </a:p>
          <a:p>
            <a:pPr marL="285750" indent="-285750">
              <a:buFont typeface="Arial" panose="020B0604020202020204" pitchFamily="34" charset="0"/>
              <a:buChar char="•"/>
            </a:pPr>
            <a:r>
              <a:rPr lang="en-GB"/>
              <a:t>Via the GLH attached to the subject routes and pathways chosen by each learner we can estimate the relative volume of teaching required compared to 2018/19. This is a unitless measure e.g. 10% more teaching. </a:t>
            </a:r>
          </a:p>
          <a:p>
            <a:r>
              <a:rPr lang="en-GB" sz="2400" b="1"/>
              <a:t> </a:t>
            </a:r>
          </a:p>
        </p:txBody>
      </p:sp>
    </p:spTree>
    <p:extLst>
      <p:ext uri="{BB962C8B-B14F-4D97-AF65-F5344CB8AC3E}">
        <p14:creationId xmlns:p14="http://schemas.microsoft.com/office/powerpoint/2010/main" val="20071636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00619-8705-3702-EC2D-CBCA9F061DCA}"/>
              </a:ext>
            </a:extLst>
          </p:cNvPr>
          <p:cNvSpPr>
            <a:spLocks noGrp="1"/>
          </p:cNvSpPr>
          <p:nvPr>
            <p:ph type="title"/>
          </p:nvPr>
        </p:nvSpPr>
        <p:spPr>
          <a:xfrm>
            <a:off x="309465" y="222056"/>
            <a:ext cx="10515600" cy="934940"/>
          </a:xfrm>
        </p:spPr>
        <p:txBody>
          <a:bodyPr/>
          <a:lstStyle/>
          <a:p>
            <a:r>
              <a:rPr lang="en-GB"/>
              <a:t>1.2 Methodology overview </a:t>
            </a:r>
          </a:p>
        </p:txBody>
      </p:sp>
      <p:sp>
        <p:nvSpPr>
          <p:cNvPr id="3" name="Content Placeholder 2">
            <a:extLst>
              <a:ext uri="{FF2B5EF4-FFF2-40B4-BE49-F238E27FC236}">
                <a16:creationId xmlns:a16="http://schemas.microsoft.com/office/drawing/2014/main" id="{60B0A9F8-CD59-A768-B45A-635863F72D38}"/>
              </a:ext>
            </a:extLst>
          </p:cNvPr>
          <p:cNvSpPr>
            <a:spLocks noGrp="1"/>
          </p:cNvSpPr>
          <p:nvPr>
            <p:ph idx="1"/>
          </p:nvPr>
        </p:nvSpPr>
        <p:spPr>
          <a:xfrm>
            <a:off x="309465" y="1062575"/>
            <a:ext cx="11771548" cy="5573369"/>
          </a:xfrm>
        </p:spPr>
        <p:txBody>
          <a:bodyPr>
            <a:normAutofit lnSpcReduction="10000"/>
          </a:bodyPr>
          <a:lstStyle/>
          <a:p>
            <a:pPr marL="0" indent="0">
              <a:buNone/>
            </a:pPr>
            <a:r>
              <a:rPr lang="en-GB" sz="1800" b="1"/>
              <a:t>Cohort model</a:t>
            </a:r>
          </a:p>
          <a:p>
            <a:r>
              <a:rPr lang="en-GB" sz="1800"/>
              <a:t>The model takes YPMAD data on the 18/19 KS5 cohort. Subject to the following adjustments, we assume the 2033/34 cohort will have similar characterises to this historic cohort.  </a:t>
            </a:r>
          </a:p>
          <a:p>
            <a:pPr lvl="1"/>
            <a:r>
              <a:rPr lang="en-GB" sz="1400"/>
              <a:t>Specific English and Maths attainment (UMS) is generated (I don’t have exact marks in my dataset) and then adjusted to account for improving attainment by 2033.</a:t>
            </a:r>
          </a:p>
          <a:p>
            <a:pPr lvl="1"/>
            <a:r>
              <a:rPr lang="en-GB" sz="1400"/>
              <a:t>A demographic adjustment is made by counting each learner as 1 x (expected growth in pupil numbers from 2018/19 – 2033/34) FTE. To avoid double counting workforce implications with the current shortfall, these initial models do not use the demographically adjusted numbers. </a:t>
            </a:r>
          </a:p>
          <a:p>
            <a:r>
              <a:rPr lang="en-GB" sz="1800"/>
              <a:t>For each learner, based on prior attainment in KS4 Math and Eng we apply assumptions about the distribution of ABS Maths/Eng routes they will respectively choose. Since this is a micro simulation, we roll the dice </a:t>
            </a:r>
            <a:r>
              <a:rPr lang="en-GB" sz="1800" u="sng"/>
              <a:t>once</a:t>
            </a:r>
            <a:r>
              <a:rPr lang="en-GB" sz="1800"/>
              <a:t> to determine which routes individuals choose in this simulation. For the overall ABS pathway, we work out thresholds for each pathway based on the average distribution according to Math and English prior attainment, dice are the rolled against each individual’s aggregated threshold to determine this learners’ likely pathway. </a:t>
            </a:r>
          </a:p>
          <a:p>
            <a:r>
              <a:rPr lang="en-GB" sz="1800"/>
              <a:t>[Given the learners chosen ABS pathway, roll dice to determine the type of institution they attend] (this strand of analysis is the alternative option to assuming provision is delivered In the same/analogous setting to the 2018/19 YPMAD cohort) </a:t>
            </a:r>
          </a:p>
          <a:p>
            <a:pPr marL="0" indent="0">
              <a:buNone/>
            </a:pPr>
            <a:r>
              <a:rPr lang="en-GB" sz="1800" b="1"/>
              <a:t>Relative volume of teaching </a:t>
            </a:r>
          </a:p>
          <a:p>
            <a:r>
              <a:rPr lang="en-GB" sz="1800"/>
              <a:t>Quantify current requirements by applying assumptions about the GLH of the current KS5 study programmes plus Maths and English study; to compare with the future estimate by applying assumption on the GLH of ABS pathways and maths and English routes.  Have sought to standardise output into “teaching units” (TU) where 1 unit is equivalent to the GLH of a legacy A level. </a:t>
            </a:r>
          </a:p>
          <a:p>
            <a:r>
              <a:rPr lang="en-GB" sz="1800"/>
              <a:t>Aggregate the relative GLH teaching units (“volume of teaching”) under ABS compared to legacy KS5.</a:t>
            </a:r>
          </a:p>
          <a:p>
            <a:pPr marL="0" indent="0">
              <a:buNone/>
            </a:pPr>
            <a:endParaRPr lang="en-GB" sz="1800"/>
          </a:p>
        </p:txBody>
      </p:sp>
    </p:spTree>
    <p:extLst>
      <p:ext uri="{BB962C8B-B14F-4D97-AF65-F5344CB8AC3E}">
        <p14:creationId xmlns:p14="http://schemas.microsoft.com/office/powerpoint/2010/main" val="316954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9175-C0F3-FA29-47AC-A8ADC31C3675}"/>
              </a:ext>
            </a:extLst>
          </p:cNvPr>
          <p:cNvSpPr>
            <a:spLocks noGrp="1"/>
          </p:cNvSpPr>
          <p:nvPr>
            <p:ph type="title"/>
          </p:nvPr>
        </p:nvSpPr>
        <p:spPr>
          <a:xfrm>
            <a:off x="284525" y="90580"/>
            <a:ext cx="10746997" cy="1084919"/>
          </a:xfrm>
        </p:spPr>
        <p:txBody>
          <a:bodyPr/>
          <a:lstStyle/>
          <a:p>
            <a:r>
              <a:rPr lang="en-GB"/>
              <a:t>1.3 Model map</a:t>
            </a:r>
          </a:p>
        </p:txBody>
      </p:sp>
      <p:sp>
        <p:nvSpPr>
          <p:cNvPr id="34" name="Rectangle 33">
            <a:extLst>
              <a:ext uri="{FF2B5EF4-FFF2-40B4-BE49-F238E27FC236}">
                <a16:creationId xmlns:a16="http://schemas.microsoft.com/office/drawing/2014/main" id="{BA795E71-A19E-B843-03EA-194EB972BEF4}"/>
              </a:ext>
            </a:extLst>
          </p:cNvPr>
          <p:cNvSpPr/>
          <p:nvPr/>
        </p:nvSpPr>
        <p:spPr>
          <a:xfrm>
            <a:off x="1039732" y="1166911"/>
            <a:ext cx="10357438" cy="238946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C625ECB-B966-BAB0-6A2E-70875FE3A6FE}"/>
              </a:ext>
            </a:extLst>
          </p:cNvPr>
          <p:cNvSpPr/>
          <p:nvPr/>
        </p:nvSpPr>
        <p:spPr>
          <a:xfrm>
            <a:off x="1145945" y="2065922"/>
            <a:ext cx="1155259" cy="698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2. Individual learners, 2018/19</a:t>
            </a:r>
          </a:p>
        </p:txBody>
      </p:sp>
      <p:sp>
        <p:nvSpPr>
          <p:cNvPr id="5" name="Rectangle 4">
            <a:extLst>
              <a:ext uri="{FF2B5EF4-FFF2-40B4-BE49-F238E27FC236}">
                <a16:creationId xmlns:a16="http://schemas.microsoft.com/office/drawing/2014/main" id="{4751FB9E-30A9-4505-999C-2106313B9136}"/>
              </a:ext>
            </a:extLst>
          </p:cNvPr>
          <p:cNvSpPr/>
          <p:nvPr/>
        </p:nvSpPr>
        <p:spPr>
          <a:xfrm>
            <a:off x="6925115" y="2099958"/>
            <a:ext cx="1110152" cy="491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7.1 English ABS route</a:t>
            </a:r>
          </a:p>
        </p:txBody>
      </p:sp>
      <p:sp>
        <p:nvSpPr>
          <p:cNvPr id="6" name="Rectangle 5">
            <a:extLst>
              <a:ext uri="{FF2B5EF4-FFF2-40B4-BE49-F238E27FC236}">
                <a16:creationId xmlns:a16="http://schemas.microsoft.com/office/drawing/2014/main" id="{FE8B83E1-DE7B-BEEC-102E-CC753E27D608}"/>
              </a:ext>
            </a:extLst>
          </p:cNvPr>
          <p:cNvSpPr/>
          <p:nvPr/>
        </p:nvSpPr>
        <p:spPr>
          <a:xfrm>
            <a:off x="5194994" y="1859785"/>
            <a:ext cx="1023457" cy="4601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6. Adjusted KS4 maths</a:t>
            </a:r>
          </a:p>
        </p:txBody>
      </p:sp>
      <p:sp>
        <p:nvSpPr>
          <p:cNvPr id="7" name="Rectangle 6">
            <a:extLst>
              <a:ext uri="{FF2B5EF4-FFF2-40B4-BE49-F238E27FC236}">
                <a16:creationId xmlns:a16="http://schemas.microsoft.com/office/drawing/2014/main" id="{5FDEA072-CA33-484B-5A09-0059A81C432B}"/>
              </a:ext>
            </a:extLst>
          </p:cNvPr>
          <p:cNvSpPr/>
          <p:nvPr/>
        </p:nvSpPr>
        <p:spPr>
          <a:xfrm>
            <a:off x="5225745" y="2474752"/>
            <a:ext cx="1023456" cy="471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6. Adjusted KS4 English</a:t>
            </a:r>
          </a:p>
        </p:txBody>
      </p:sp>
      <p:sp>
        <p:nvSpPr>
          <p:cNvPr id="8" name="Rectangle 7">
            <a:extLst>
              <a:ext uri="{FF2B5EF4-FFF2-40B4-BE49-F238E27FC236}">
                <a16:creationId xmlns:a16="http://schemas.microsoft.com/office/drawing/2014/main" id="{B788E285-97F0-C57E-F562-36E0B92A7A0A}"/>
              </a:ext>
            </a:extLst>
          </p:cNvPr>
          <p:cNvSpPr/>
          <p:nvPr/>
        </p:nvSpPr>
        <p:spPr>
          <a:xfrm>
            <a:off x="2514499" y="2119572"/>
            <a:ext cx="1155259" cy="591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5. Demographic adjustment </a:t>
            </a:r>
          </a:p>
        </p:txBody>
      </p:sp>
      <p:sp>
        <p:nvSpPr>
          <p:cNvPr id="9" name="Rectangle 8">
            <a:extLst>
              <a:ext uri="{FF2B5EF4-FFF2-40B4-BE49-F238E27FC236}">
                <a16:creationId xmlns:a16="http://schemas.microsoft.com/office/drawing/2014/main" id="{D3ECB45D-EA28-5857-A223-DCC7548B48FC}"/>
              </a:ext>
            </a:extLst>
          </p:cNvPr>
          <p:cNvSpPr/>
          <p:nvPr/>
        </p:nvSpPr>
        <p:spPr>
          <a:xfrm>
            <a:off x="3796722" y="2116423"/>
            <a:ext cx="1023457" cy="63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6. Attainment adjustment </a:t>
            </a:r>
          </a:p>
        </p:txBody>
      </p:sp>
      <p:sp>
        <p:nvSpPr>
          <p:cNvPr id="10" name="Rectangle 9">
            <a:extLst>
              <a:ext uri="{FF2B5EF4-FFF2-40B4-BE49-F238E27FC236}">
                <a16:creationId xmlns:a16="http://schemas.microsoft.com/office/drawing/2014/main" id="{DD7C7A5D-BC98-9325-C58D-9AA990ABAFC9}"/>
              </a:ext>
            </a:extLst>
          </p:cNvPr>
          <p:cNvSpPr/>
          <p:nvPr/>
        </p:nvSpPr>
        <p:spPr>
          <a:xfrm>
            <a:off x="6900055" y="1421390"/>
            <a:ext cx="1023457" cy="491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7.2 Maths ABS route</a:t>
            </a:r>
          </a:p>
        </p:txBody>
      </p:sp>
      <p:sp>
        <p:nvSpPr>
          <p:cNvPr id="11" name="Rectangle 10">
            <a:extLst>
              <a:ext uri="{FF2B5EF4-FFF2-40B4-BE49-F238E27FC236}">
                <a16:creationId xmlns:a16="http://schemas.microsoft.com/office/drawing/2014/main" id="{545E8E68-4342-B11D-9022-5C376EF12940}"/>
              </a:ext>
            </a:extLst>
          </p:cNvPr>
          <p:cNvSpPr/>
          <p:nvPr/>
        </p:nvSpPr>
        <p:spPr>
          <a:xfrm>
            <a:off x="6954427" y="2865272"/>
            <a:ext cx="984309" cy="491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8. ABS pathway</a:t>
            </a:r>
          </a:p>
        </p:txBody>
      </p:sp>
      <p:sp>
        <p:nvSpPr>
          <p:cNvPr id="12" name="Rectangle 11">
            <a:extLst>
              <a:ext uri="{FF2B5EF4-FFF2-40B4-BE49-F238E27FC236}">
                <a16:creationId xmlns:a16="http://schemas.microsoft.com/office/drawing/2014/main" id="{035B66DB-9755-145D-1B54-CE65B22AC9A7}"/>
              </a:ext>
            </a:extLst>
          </p:cNvPr>
          <p:cNvSpPr/>
          <p:nvPr/>
        </p:nvSpPr>
        <p:spPr>
          <a:xfrm>
            <a:off x="9459336" y="2874880"/>
            <a:ext cx="1212198" cy="491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(9. Institution type) </a:t>
            </a:r>
          </a:p>
        </p:txBody>
      </p:sp>
      <p:cxnSp>
        <p:nvCxnSpPr>
          <p:cNvPr id="14" name="Straight Arrow Connector 13">
            <a:extLst>
              <a:ext uri="{FF2B5EF4-FFF2-40B4-BE49-F238E27FC236}">
                <a16:creationId xmlns:a16="http://schemas.microsoft.com/office/drawing/2014/main" id="{7E528E4B-25F0-D050-2536-97580B8259EE}"/>
              </a:ext>
            </a:extLst>
          </p:cNvPr>
          <p:cNvCxnSpPr>
            <a:cxnSpLocks/>
            <a:stCxn id="11" idx="3"/>
            <a:endCxn id="12" idx="1"/>
          </p:cNvCxnSpPr>
          <p:nvPr/>
        </p:nvCxnSpPr>
        <p:spPr>
          <a:xfrm>
            <a:off x="7938736" y="3111163"/>
            <a:ext cx="1520600" cy="96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4A4025-FE24-7622-9DF4-944E3BA7D6E6}"/>
              </a:ext>
            </a:extLst>
          </p:cNvPr>
          <p:cNvCxnSpPr>
            <a:cxnSpLocks/>
            <a:stCxn id="6" idx="3"/>
            <a:endCxn id="10" idx="1"/>
          </p:cNvCxnSpPr>
          <p:nvPr/>
        </p:nvCxnSpPr>
        <p:spPr>
          <a:xfrm flipV="1">
            <a:off x="6218451" y="1667281"/>
            <a:ext cx="681604" cy="4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6B7037-2741-C065-D8FA-29D599493DA5}"/>
              </a:ext>
            </a:extLst>
          </p:cNvPr>
          <p:cNvCxnSpPr>
            <a:cxnSpLocks/>
            <a:stCxn id="7" idx="3"/>
            <a:endCxn id="5" idx="1"/>
          </p:cNvCxnSpPr>
          <p:nvPr/>
        </p:nvCxnSpPr>
        <p:spPr>
          <a:xfrm flipV="1">
            <a:off x="6249201" y="2345849"/>
            <a:ext cx="675914" cy="364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38F9286-2CB4-038D-FEE2-25D4E724BDEC}"/>
              </a:ext>
            </a:extLst>
          </p:cNvPr>
          <p:cNvCxnSpPr>
            <a:cxnSpLocks/>
            <a:stCxn id="6" idx="3"/>
            <a:endCxn id="11" idx="1"/>
          </p:cNvCxnSpPr>
          <p:nvPr/>
        </p:nvCxnSpPr>
        <p:spPr>
          <a:xfrm>
            <a:off x="6218451" y="2089879"/>
            <a:ext cx="735976" cy="10212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01513E7-E650-2702-E493-54B1CBE4572B}"/>
              </a:ext>
            </a:extLst>
          </p:cNvPr>
          <p:cNvCxnSpPr>
            <a:cxnSpLocks/>
            <a:stCxn id="7" idx="3"/>
            <a:endCxn id="11" idx="1"/>
          </p:cNvCxnSpPr>
          <p:nvPr/>
        </p:nvCxnSpPr>
        <p:spPr>
          <a:xfrm>
            <a:off x="6249201" y="2710693"/>
            <a:ext cx="705226" cy="4004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D991850-E76E-BD28-8C48-D9EA0F7A8FCE}"/>
              </a:ext>
            </a:extLst>
          </p:cNvPr>
          <p:cNvSpPr txBox="1"/>
          <p:nvPr/>
        </p:nvSpPr>
        <p:spPr>
          <a:xfrm>
            <a:off x="1373767" y="1429363"/>
            <a:ext cx="2214694" cy="400110"/>
          </a:xfrm>
          <a:prstGeom prst="rect">
            <a:avLst/>
          </a:prstGeom>
          <a:noFill/>
        </p:spPr>
        <p:txBody>
          <a:bodyPr wrap="square" rtlCol="0">
            <a:spAutoFit/>
          </a:bodyPr>
          <a:lstStyle/>
          <a:p>
            <a:r>
              <a:rPr lang="en-GB" sz="2000" b="1"/>
              <a:t>ABS cohort model</a:t>
            </a:r>
          </a:p>
        </p:txBody>
      </p:sp>
      <p:sp>
        <p:nvSpPr>
          <p:cNvPr id="47" name="Rectangle 46">
            <a:extLst>
              <a:ext uri="{FF2B5EF4-FFF2-40B4-BE49-F238E27FC236}">
                <a16:creationId xmlns:a16="http://schemas.microsoft.com/office/drawing/2014/main" id="{3466B029-C0DA-2589-25DD-9147DE62EC61}"/>
              </a:ext>
            </a:extLst>
          </p:cNvPr>
          <p:cNvSpPr/>
          <p:nvPr/>
        </p:nvSpPr>
        <p:spPr>
          <a:xfrm>
            <a:off x="1048699" y="3707202"/>
            <a:ext cx="9453675" cy="2847655"/>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Box 77">
            <a:extLst>
              <a:ext uri="{FF2B5EF4-FFF2-40B4-BE49-F238E27FC236}">
                <a16:creationId xmlns:a16="http://schemas.microsoft.com/office/drawing/2014/main" id="{56E54E4B-F478-ADBB-B1B1-4CA8881E72A4}"/>
              </a:ext>
            </a:extLst>
          </p:cNvPr>
          <p:cNvSpPr txBox="1"/>
          <p:nvPr/>
        </p:nvSpPr>
        <p:spPr>
          <a:xfrm>
            <a:off x="1210254" y="3766875"/>
            <a:ext cx="4370546" cy="400110"/>
          </a:xfrm>
          <a:prstGeom prst="rect">
            <a:avLst/>
          </a:prstGeom>
          <a:noFill/>
        </p:spPr>
        <p:txBody>
          <a:bodyPr wrap="square" rtlCol="0">
            <a:spAutoFit/>
          </a:bodyPr>
          <a:lstStyle/>
          <a:p>
            <a:r>
              <a:rPr lang="en-GB" sz="2000" b="1"/>
              <a:t>Change in required volume of teaching </a:t>
            </a:r>
          </a:p>
        </p:txBody>
      </p:sp>
      <p:sp>
        <p:nvSpPr>
          <p:cNvPr id="79" name="Rectangle 78">
            <a:extLst>
              <a:ext uri="{FF2B5EF4-FFF2-40B4-BE49-F238E27FC236}">
                <a16:creationId xmlns:a16="http://schemas.microsoft.com/office/drawing/2014/main" id="{2D7AE4A3-EEA1-8A1F-D017-BCDC61FBA513}"/>
              </a:ext>
            </a:extLst>
          </p:cNvPr>
          <p:cNvSpPr/>
          <p:nvPr/>
        </p:nvSpPr>
        <p:spPr>
          <a:xfrm>
            <a:off x="8725641" y="1480088"/>
            <a:ext cx="1945893" cy="1182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10. Attach GLH to ABS route/pathway compared to current routes.</a:t>
            </a:r>
          </a:p>
        </p:txBody>
      </p:sp>
      <p:cxnSp>
        <p:nvCxnSpPr>
          <p:cNvPr id="80" name="Straight Arrow Connector 79">
            <a:extLst>
              <a:ext uri="{FF2B5EF4-FFF2-40B4-BE49-F238E27FC236}">
                <a16:creationId xmlns:a16="http://schemas.microsoft.com/office/drawing/2014/main" id="{597648EF-CE8B-BAF5-8CF3-CFA5D3A7C7C5}"/>
              </a:ext>
            </a:extLst>
          </p:cNvPr>
          <p:cNvCxnSpPr>
            <a:cxnSpLocks/>
            <a:stCxn id="10" idx="3"/>
            <a:endCxn id="79" idx="1"/>
          </p:cNvCxnSpPr>
          <p:nvPr/>
        </p:nvCxnSpPr>
        <p:spPr>
          <a:xfrm>
            <a:off x="7923512" y="1667281"/>
            <a:ext cx="802129" cy="404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0A6809D-2EFB-90EA-58CA-CB565E2540A5}"/>
              </a:ext>
            </a:extLst>
          </p:cNvPr>
          <p:cNvCxnSpPr>
            <a:cxnSpLocks/>
            <a:stCxn id="5" idx="3"/>
            <a:endCxn id="79" idx="1"/>
          </p:cNvCxnSpPr>
          <p:nvPr/>
        </p:nvCxnSpPr>
        <p:spPr>
          <a:xfrm flipV="1">
            <a:off x="8035267" y="2071321"/>
            <a:ext cx="690374" cy="2745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68EFC1B-E433-26CC-72DE-28905FE056A8}"/>
              </a:ext>
            </a:extLst>
          </p:cNvPr>
          <p:cNvCxnSpPr>
            <a:cxnSpLocks/>
            <a:stCxn id="11" idx="3"/>
            <a:endCxn id="79" idx="1"/>
          </p:cNvCxnSpPr>
          <p:nvPr/>
        </p:nvCxnSpPr>
        <p:spPr>
          <a:xfrm flipV="1">
            <a:off x="7938736" y="2071321"/>
            <a:ext cx="786905" cy="10398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D1D018F6-D00B-BE3A-A0BE-0B65B99C0BE5}"/>
              </a:ext>
            </a:extLst>
          </p:cNvPr>
          <p:cNvSpPr/>
          <p:nvPr/>
        </p:nvSpPr>
        <p:spPr>
          <a:xfrm>
            <a:off x="1421607" y="4319364"/>
            <a:ext cx="1591562" cy="37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11. Aggregate ABS pathway GLH units</a:t>
            </a:r>
          </a:p>
        </p:txBody>
      </p:sp>
      <p:sp>
        <p:nvSpPr>
          <p:cNvPr id="97" name="Rectangle 96">
            <a:extLst>
              <a:ext uri="{FF2B5EF4-FFF2-40B4-BE49-F238E27FC236}">
                <a16:creationId xmlns:a16="http://schemas.microsoft.com/office/drawing/2014/main" id="{EB172C5A-8E66-2C82-FD17-602B5ECE8DF4}"/>
              </a:ext>
            </a:extLst>
          </p:cNvPr>
          <p:cNvSpPr/>
          <p:nvPr/>
        </p:nvSpPr>
        <p:spPr>
          <a:xfrm>
            <a:off x="1419529" y="4774395"/>
            <a:ext cx="1658636" cy="460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11. Aggregate legacy pathway GLH units</a:t>
            </a:r>
          </a:p>
        </p:txBody>
      </p:sp>
      <p:sp>
        <p:nvSpPr>
          <p:cNvPr id="98" name="Rectangle 97">
            <a:extLst>
              <a:ext uri="{FF2B5EF4-FFF2-40B4-BE49-F238E27FC236}">
                <a16:creationId xmlns:a16="http://schemas.microsoft.com/office/drawing/2014/main" id="{A00CB41F-1D22-E037-5CB4-48567200B404}"/>
              </a:ext>
            </a:extLst>
          </p:cNvPr>
          <p:cNvSpPr/>
          <p:nvPr/>
        </p:nvSpPr>
        <p:spPr>
          <a:xfrm>
            <a:off x="3795948" y="4532065"/>
            <a:ext cx="1591562" cy="63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11. Required additional volume of teaching</a:t>
            </a:r>
          </a:p>
        </p:txBody>
      </p:sp>
      <p:sp>
        <p:nvSpPr>
          <p:cNvPr id="99" name="Rectangle 98">
            <a:extLst>
              <a:ext uri="{FF2B5EF4-FFF2-40B4-BE49-F238E27FC236}">
                <a16:creationId xmlns:a16="http://schemas.microsoft.com/office/drawing/2014/main" id="{A5EBE25B-A06B-020D-4A20-9C6CCDA681AF}"/>
              </a:ext>
            </a:extLst>
          </p:cNvPr>
          <p:cNvSpPr/>
          <p:nvPr/>
        </p:nvSpPr>
        <p:spPr>
          <a:xfrm>
            <a:off x="1419529" y="5941860"/>
            <a:ext cx="1658636" cy="426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11. Aggregate ABS Maths/Eng GLH units  </a:t>
            </a:r>
          </a:p>
        </p:txBody>
      </p:sp>
      <p:sp>
        <p:nvSpPr>
          <p:cNvPr id="100" name="Rectangle 99">
            <a:extLst>
              <a:ext uri="{FF2B5EF4-FFF2-40B4-BE49-F238E27FC236}">
                <a16:creationId xmlns:a16="http://schemas.microsoft.com/office/drawing/2014/main" id="{B851109A-40A7-2508-DE53-7918362A7736}"/>
              </a:ext>
            </a:extLst>
          </p:cNvPr>
          <p:cNvSpPr/>
          <p:nvPr/>
        </p:nvSpPr>
        <p:spPr>
          <a:xfrm>
            <a:off x="1419529" y="5421444"/>
            <a:ext cx="1658636" cy="426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11. Aggregate legacy Maths/Eng GLH units  </a:t>
            </a:r>
          </a:p>
        </p:txBody>
      </p:sp>
      <p:sp>
        <p:nvSpPr>
          <p:cNvPr id="101" name="Rectangle 100">
            <a:extLst>
              <a:ext uri="{FF2B5EF4-FFF2-40B4-BE49-F238E27FC236}">
                <a16:creationId xmlns:a16="http://schemas.microsoft.com/office/drawing/2014/main" id="{4D84F633-436A-7721-F8FB-EBF9F1652D78}"/>
              </a:ext>
            </a:extLst>
          </p:cNvPr>
          <p:cNvSpPr/>
          <p:nvPr/>
        </p:nvSpPr>
        <p:spPr>
          <a:xfrm>
            <a:off x="3796722" y="5577927"/>
            <a:ext cx="1591562" cy="637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11. Required additional volume of Maths/Eng teaching</a:t>
            </a:r>
          </a:p>
        </p:txBody>
      </p:sp>
      <p:sp>
        <p:nvSpPr>
          <p:cNvPr id="102" name="Rectangle 101">
            <a:extLst>
              <a:ext uri="{FF2B5EF4-FFF2-40B4-BE49-F238E27FC236}">
                <a16:creationId xmlns:a16="http://schemas.microsoft.com/office/drawing/2014/main" id="{955DAD0D-7F2D-6866-3F27-34834F0DE402}"/>
              </a:ext>
            </a:extLst>
          </p:cNvPr>
          <p:cNvSpPr/>
          <p:nvPr/>
        </p:nvSpPr>
        <p:spPr>
          <a:xfrm>
            <a:off x="7136323" y="4997345"/>
            <a:ext cx="1521116" cy="693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11. How much of the additional teaching is Eng/Maths?</a:t>
            </a:r>
          </a:p>
        </p:txBody>
      </p:sp>
      <p:cxnSp>
        <p:nvCxnSpPr>
          <p:cNvPr id="103" name="Straight Arrow Connector 102">
            <a:extLst>
              <a:ext uri="{FF2B5EF4-FFF2-40B4-BE49-F238E27FC236}">
                <a16:creationId xmlns:a16="http://schemas.microsoft.com/office/drawing/2014/main" id="{1A678E1E-7269-50ED-E792-30AB958BDBD7}"/>
              </a:ext>
            </a:extLst>
          </p:cNvPr>
          <p:cNvCxnSpPr>
            <a:cxnSpLocks/>
            <a:stCxn id="96" idx="3"/>
            <a:endCxn id="98" idx="1"/>
          </p:cNvCxnSpPr>
          <p:nvPr/>
        </p:nvCxnSpPr>
        <p:spPr>
          <a:xfrm>
            <a:off x="3013169" y="4508464"/>
            <a:ext cx="782779" cy="3423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F9FC23D-F971-7EBF-3928-2F784E5265F4}"/>
              </a:ext>
            </a:extLst>
          </p:cNvPr>
          <p:cNvCxnSpPr>
            <a:cxnSpLocks/>
            <a:stCxn id="97" idx="3"/>
            <a:endCxn id="98" idx="1"/>
          </p:cNvCxnSpPr>
          <p:nvPr/>
        </p:nvCxnSpPr>
        <p:spPr>
          <a:xfrm flipV="1">
            <a:off x="3078165" y="4850847"/>
            <a:ext cx="717783" cy="1540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591F37C-D916-D502-FAD6-7C2CBB575803}"/>
              </a:ext>
            </a:extLst>
          </p:cNvPr>
          <p:cNvCxnSpPr>
            <a:cxnSpLocks/>
            <a:stCxn id="99" idx="3"/>
            <a:endCxn id="101" idx="1"/>
          </p:cNvCxnSpPr>
          <p:nvPr/>
        </p:nvCxnSpPr>
        <p:spPr>
          <a:xfrm flipV="1">
            <a:off x="3078165" y="5896709"/>
            <a:ext cx="718557" cy="2586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BEF7520-09AC-FB0B-A240-CB989F2239DA}"/>
              </a:ext>
            </a:extLst>
          </p:cNvPr>
          <p:cNvCxnSpPr>
            <a:cxnSpLocks/>
            <a:stCxn id="100" idx="3"/>
            <a:endCxn id="101" idx="1"/>
          </p:cNvCxnSpPr>
          <p:nvPr/>
        </p:nvCxnSpPr>
        <p:spPr>
          <a:xfrm>
            <a:off x="3078165" y="5634909"/>
            <a:ext cx="718557" cy="261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A475753-5CB3-A8DE-B390-7400E8A17773}"/>
              </a:ext>
            </a:extLst>
          </p:cNvPr>
          <p:cNvCxnSpPr>
            <a:cxnSpLocks/>
            <a:stCxn id="101" idx="3"/>
            <a:endCxn id="102" idx="1"/>
          </p:cNvCxnSpPr>
          <p:nvPr/>
        </p:nvCxnSpPr>
        <p:spPr>
          <a:xfrm flipV="1">
            <a:off x="5388284" y="5344217"/>
            <a:ext cx="1748039" cy="5524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6EE43DA7-9DD1-C477-AE0A-5012AC24FA08}"/>
              </a:ext>
            </a:extLst>
          </p:cNvPr>
          <p:cNvCxnSpPr>
            <a:cxnSpLocks/>
            <a:stCxn id="98" idx="3"/>
            <a:endCxn id="102" idx="1"/>
          </p:cNvCxnSpPr>
          <p:nvPr/>
        </p:nvCxnSpPr>
        <p:spPr>
          <a:xfrm>
            <a:off x="5387510" y="4850847"/>
            <a:ext cx="1748813" cy="4933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C2B72ED-8E00-A1BF-FC8A-45F68BB68E55}"/>
              </a:ext>
            </a:extLst>
          </p:cNvPr>
          <p:cNvCxnSpPr>
            <a:cxnSpLocks/>
            <a:stCxn id="9" idx="3"/>
            <a:endCxn id="6" idx="1"/>
          </p:cNvCxnSpPr>
          <p:nvPr/>
        </p:nvCxnSpPr>
        <p:spPr>
          <a:xfrm flipV="1">
            <a:off x="4820179" y="2089879"/>
            <a:ext cx="374815" cy="3453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1830874-B1E2-6F82-697B-4D5E63BBF2B4}"/>
              </a:ext>
            </a:extLst>
          </p:cNvPr>
          <p:cNvCxnSpPr>
            <a:cxnSpLocks/>
            <a:stCxn id="6" idx="3"/>
            <a:endCxn id="11" idx="1"/>
          </p:cNvCxnSpPr>
          <p:nvPr/>
        </p:nvCxnSpPr>
        <p:spPr>
          <a:xfrm>
            <a:off x="6218451" y="2089879"/>
            <a:ext cx="735976" cy="10212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FE93504-3506-885E-5C3C-C24BF7C0DB1E}"/>
              </a:ext>
            </a:extLst>
          </p:cNvPr>
          <p:cNvCxnSpPr>
            <a:cxnSpLocks/>
            <a:stCxn id="7" idx="3"/>
            <a:endCxn id="11" idx="1"/>
          </p:cNvCxnSpPr>
          <p:nvPr/>
        </p:nvCxnSpPr>
        <p:spPr>
          <a:xfrm>
            <a:off x="6249201" y="2710693"/>
            <a:ext cx="705226" cy="4004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4E53FC4B-2163-48BE-4E06-BC3922999B4C}"/>
              </a:ext>
            </a:extLst>
          </p:cNvPr>
          <p:cNvCxnSpPr>
            <a:cxnSpLocks/>
            <a:stCxn id="9" idx="3"/>
            <a:endCxn id="7" idx="1"/>
          </p:cNvCxnSpPr>
          <p:nvPr/>
        </p:nvCxnSpPr>
        <p:spPr>
          <a:xfrm>
            <a:off x="4820179" y="2435205"/>
            <a:ext cx="405566" cy="2754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B150E9C3-37C9-7D87-6188-EF87C14FC6B0}"/>
              </a:ext>
            </a:extLst>
          </p:cNvPr>
          <p:cNvCxnSpPr>
            <a:cxnSpLocks/>
            <a:stCxn id="4" idx="3"/>
            <a:endCxn id="8" idx="1"/>
          </p:cNvCxnSpPr>
          <p:nvPr/>
        </p:nvCxnSpPr>
        <p:spPr>
          <a:xfrm>
            <a:off x="2301204" y="2415132"/>
            <a:ext cx="21329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FF29D5A9-D907-9D29-1E2A-E7C2721ABF69}"/>
              </a:ext>
            </a:extLst>
          </p:cNvPr>
          <p:cNvCxnSpPr>
            <a:cxnSpLocks/>
            <a:stCxn id="8" idx="3"/>
            <a:endCxn id="9" idx="1"/>
          </p:cNvCxnSpPr>
          <p:nvPr/>
        </p:nvCxnSpPr>
        <p:spPr>
          <a:xfrm>
            <a:off x="3669758" y="2415133"/>
            <a:ext cx="126964" cy="200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52987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FD9B-CC3C-2FBC-47AE-AFED945DD5D8}"/>
              </a:ext>
            </a:extLst>
          </p:cNvPr>
          <p:cNvSpPr>
            <a:spLocks noGrp="1"/>
          </p:cNvSpPr>
          <p:nvPr>
            <p:ph type="title"/>
          </p:nvPr>
        </p:nvSpPr>
        <p:spPr>
          <a:xfrm>
            <a:off x="292916" y="96678"/>
            <a:ext cx="10562438" cy="574441"/>
          </a:xfrm>
        </p:spPr>
        <p:txBody>
          <a:bodyPr>
            <a:normAutofit fontScale="90000"/>
          </a:bodyPr>
          <a:lstStyle/>
          <a:p>
            <a:r>
              <a:rPr lang="en-GB"/>
              <a:t>2. Assumptions </a:t>
            </a:r>
          </a:p>
        </p:txBody>
      </p:sp>
      <p:graphicFrame>
        <p:nvGraphicFramePr>
          <p:cNvPr id="4" name="Table 3">
            <a:extLst>
              <a:ext uri="{FF2B5EF4-FFF2-40B4-BE49-F238E27FC236}">
                <a16:creationId xmlns:a16="http://schemas.microsoft.com/office/drawing/2014/main" id="{3777F84E-3A10-9042-F03A-21996B5424E0}"/>
              </a:ext>
            </a:extLst>
          </p:cNvPr>
          <p:cNvGraphicFramePr>
            <a:graphicFrameLocks noGrp="1"/>
          </p:cNvGraphicFramePr>
          <p:nvPr>
            <p:extLst>
              <p:ext uri="{D42A27DB-BD31-4B8C-83A1-F6EECF244321}">
                <p14:modId xmlns:p14="http://schemas.microsoft.com/office/powerpoint/2010/main" val="1428339104"/>
              </p:ext>
            </p:extLst>
          </p:nvPr>
        </p:nvGraphicFramePr>
        <p:xfrm>
          <a:off x="202384" y="671118"/>
          <a:ext cx="11886152" cy="6135043"/>
        </p:xfrm>
        <a:graphic>
          <a:graphicData uri="http://schemas.openxmlformats.org/drawingml/2006/table">
            <a:tbl>
              <a:tblPr firstRow="1" bandRow="1">
                <a:tableStyleId>{5C22544A-7EE6-4342-B048-85BDC9FD1C3A}</a:tableStyleId>
              </a:tblPr>
              <a:tblGrid>
                <a:gridCol w="1804111">
                  <a:extLst>
                    <a:ext uri="{9D8B030D-6E8A-4147-A177-3AD203B41FA5}">
                      <a16:colId xmlns:a16="http://schemas.microsoft.com/office/drawing/2014/main" val="838393168"/>
                    </a:ext>
                  </a:extLst>
                </a:gridCol>
                <a:gridCol w="4534253">
                  <a:extLst>
                    <a:ext uri="{9D8B030D-6E8A-4147-A177-3AD203B41FA5}">
                      <a16:colId xmlns:a16="http://schemas.microsoft.com/office/drawing/2014/main" val="1599880756"/>
                    </a:ext>
                  </a:extLst>
                </a:gridCol>
                <a:gridCol w="1888877">
                  <a:extLst>
                    <a:ext uri="{9D8B030D-6E8A-4147-A177-3AD203B41FA5}">
                      <a16:colId xmlns:a16="http://schemas.microsoft.com/office/drawing/2014/main" val="1550701729"/>
                    </a:ext>
                  </a:extLst>
                </a:gridCol>
                <a:gridCol w="1047750">
                  <a:extLst>
                    <a:ext uri="{9D8B030D-6E8A-4147-A177-3AD203B41FA5}">
                      <a16:colId xmlns:a16="http://schemas.microsoft.com/office/drawing/2014/main" val="2091868747"/>
                    </a:ext>
                  </a:extLst>
                </a:gridCol>
                <a:gridCol w="1156786">
                  <a:extLst>
                    <a:ext uri="{9D8B030D-6E8A-4147-A177-3AD203B41FA5}">
                      <a16:colId xmlns:a16="http://schemas.microsoft.com/office/drawing/2014/main" val="2401003520"/>
                    </a:ext>
                  </a:extLst>
                </a:gridCol>
                <a:gridCol w="1454375">
                  <a:extLst>
                    <a:ext uri="{9D8B030D-6E8A-4147-A177-3AD203B41FA5}">
                      <a16:colId xmlns:a16="http://schemas.microsoft.com/office/drawing/2014/main" val="254569030"/>
                    </a:ext>
                  </a:extLst>
                </a:gridCol>
              </a:tblGrid>
              <a:tr h="500881">
                <a:tc>
                  <a:txBody>
                    <a:bodyPr/>
                    <a:lstStyle/>
                    <a:p>
                      <a:r>
                        <a:rPr lang="en-GB" sz="1100"/>
                        <a:t>Assumption</a:t>
                      </a:r>
                    </a:p>
                  </a:txBody>
                  <a:tcPr/>
                </a:tc>
                <a:tc>
                  <a:txBody>
                    <a:bodyPr/>
                    <a:lstStyle/>
                    <a:p>
                      <a:r>
                        <a:rPr lang="en-GB" sz="1100"/>
                        <a:t>Baseline values</a:t>
                      </a:r>
                    </a:p>
                  </a:txBody>
                  <a:tcPr/>
                </a:tc>
                <a:tc>
                  <a:txBody>
                    <a:bodyPr/>
                    <a:lstStyle/>
                    <a:p>
                      <a:r>
                        <a:rPr lang="en-GB" sz="1600"/>
                        <a:t>Section in this documentation</a:t>
                      </a:r>
                    </a:p>
                  </a:txBody>
                  <a:tcPr/>
                </a:tc>
                <a:tc>
                  <a:txBody>
                    <a:bodyPr/>
                    <a:lstStyle/>
                    <a:p>
                      <a:r>
                        <a:rPr lang="en-GB" sz="1600"/>
                        <a:t>Certainty</a:t>
                      </a:r>
                    </a:p>
                  </a:txBody>
                  <a:tcPr/>
                </a:tc>
                <a:tc>
                  <a:txBody>
                    <a:bodyPr/>
                    <a:lstStyle/>
                    <a:p>
                      <a:r>
                        <a:rPr lang="en-GB" sz="1600"/>
                        <a:t>Sensitivity</a:t>
                      </a:r>
                    </a:p>
                  </a:txBody>
                  <a:tcPr/>
                </a:tc>
                <a:tc>
                  <a:txBody>
                    <a:bodyPr/>
                    <a:lstStyle/>
                    <a:p>
                      <a:r>
                        <a:rPr lang="en-GB" sz="1600"/>
                        <a:t>Potential range </a:t>
                      </a:r>
                    </a:p>
                  </a:txBody>
                  <a:tcPr/>
                </a:tc>
                <a:extLst>
                  <a:ext uri="{0D108BD9-81ED-4DB2-BD59-A6C34878D82A}">
                    <a16:rowId xmlns:a16="http://schemas.microsoft.com/office/drawing/2014/main" val="3324472377"/>
                  </a:ext>
                </a:extLst>
              </a:tr>
              <a:tr h="619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The 2018/19 KS5 cohort closely resembles the ABS cohort in 2033/34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a:solidFill>
                            <a:schemeClr val="dk1"/>
                          </a:solidFill>
                          <a:effectLst/>
                          <a:latin typeface="+mn-lt"/>
                          <a:ea typeface="+mn-ea"/>
                          <a:cs typeface="+mn-cs"/>
                        </a:rPr>
                        <a:t>This model estimates what pathway the 2018/19 cohort would have taken if ABS had existed.  The only adjustments relate to changes in attainment and population</a:t>
                      </a:r>
                      <a:endParaRPr lang="en-GB"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2. Assumptions</a:t>
                      </a:r>
                    </a:p>
                    <a:p>
                      <a:endParaRPr lang="en-GB" sz="1100"/>
                    </a:p>
                  </a:txBody>
                  <a:tcPr/>
                </a:tc>
                <a:tc>
                  <a:txBody>
                    <a:bodyPr/>
                    <a:lstStyle/>
                    <a:p>
                      <a:r>
                        <a:rPr lang="en-GB" sz="1100"/>
                        <a:t>High</a:t>
                      </a:r>
                    </a:p>
                  </a:txBody>
                  <a:tcPr/>
                </a:tc>
                <a:tc>
                  <a:txBody>
                    <a:bodyPr/>
                    <a:lstStyle/>
                    <a:p>
                      <a:r>
                        <a:rPr lang="en-GB" sz="1100"/>
                        <a:t>Low</a:t>
                      </a:r>
                    </a:p>
                  </a:txBody>
                  <a:tcPr/>
                </a:tc>
                <a:tc>
                  <a:txBody>
                    <a:bodyPr/>
                    <a:lstStyle/>
                    <a:p>
                      <a:r>
                        <a:rPr lang="en-GB" sz="1100"/>
                        <a:t>?? Characteristics like SEN and Ethnicity could be different in 2033/34 etc.</a:t>
                      </a:r>
                    </a:p>
                  </a:txBody>
                  <a:tcPr/>
                </a:tc>
                <a:extLst>
                  <a:ext uri="{0D108BD9-81ED-4DB2-BD59-A6C34878D82A}">
                    <a16:rowId xmlns:a16="http://schemas.microsoft.com/office/drawing/2014/main" val="1910992490"/>
                  </a:ext>
                </a:extLst>
              </a:tr>
              <a:tr h="810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Design of the ABS (L2.5 etc)</a:t>
                      </a:r>
                    </a:p>
                  </a:txBody>
                  <a:tcPr/>
                </a:tc>
                <a:tc>
                  <a:txBody>
                    <a:bodyPr/>
                    <a:lstStyle/>
                    <a:p>
                      <a:r>
                        <a:rPr lang="en-GB" sz="1100"/>
                        <a:t>Pathway Options are 3 majors and 3 minors; and (all with same GLH) 2 major 3 minor, vocational double major, and L2/below L2 ABS. Maths and English are compulsory and have routes: Major, Minor, GCSE resit, Below L2 and subject for life. </a:t>
                      </a:r>
                    </a:p>
                  </a:txBody>
                  <a:tcPr/>
                </a:tc>
                <a:tc>
                  <a:txBody>
                    <a:bodyPr/>
                    <a:lstStyle/>
                    <a:p>
                      <a:r>
                        <a:rPr lang="en-GB" sz="1100"/>
                        <a:t>2. Assumptions</a:t>
                      </a:r>
                    </a:p>
                  </a:txBody>
                  <a:tcPr/>
                </a:tc>
                <a:tc>
                  <a:txBody>
                    <a:bodyPr/>
                    <a:lstStyle/>
                    <a:p>
                      <a:r>
                        <a:rPr lang="en-GB" sz="1100"/>
                        <a:t>Mid</a:t>
                      </a:r>
                    </a:p>
                  </a:txBody>
                  <a:tcPr/>
                </a:tc>
                <a:tc>
                  <a:txBody>
                    <a:bodyPr/>
                    <a:lstStyle/>
                    <a:p>
                      <a:r>
                        <a:rPr lang="en-GB" sz="1100"/>
                        <a:t>High</a:t>
                      </a:r>
                    </a:p>
                  </a:txBody>
                  <a:tcPr/>
                </a:tc>
                <a:tc>
                  <a:txBody>
                    <a:bodyPr/>
                    <a:lstStyle/>
                    <a:p>
                      <a:r>
                        <a:rPr lang="en-GB" sz="1100"/>
                        <a:t>L2.5 option for compulsory maths and English, other routers et</a:t>
                      </a:r>
                    </a:p>
                  </a:txBody>
                  <a:tcPr/>
                </a:tc>
                <a:extLst>
                  <a:ext uri="{0D108BD9-81ED-4DB2-BD59-A6C34878D82A}">
                    <a16:rowId xmlns:a16="http://schemas.microsoft.com/office/drawing/2014/main" val="2855528827"/>
                  </a:ext>
                </a:extLst>
              </a:tr>
              <a:tr h="1335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Behavioural response of learners (what will learners choose under ABS compared to the current system?)</a:t>
                      </a:r>
                    </a:p>
                  </a:txBody>
                  <a:tcPr/>
                </a:tc>
                <a:tc>
                  <a:txBody>
                    <a:bodyPr/>
                    <a:lstStyle/>
                    <a:p>
                      <a:r>
                        <a:rPr lang="en-GB" sz="1100"/>
                        <a:t>Our starting assumptions about the choices learners will take under ABS are that they will choose as similar route to choices taken under the legacy system, subject to the constraints placed upon learners under ABS. The constraints are the nature of available routes, and compulsory English and Maths. Since this is a Montecarlo micro simulation, the ‘choice’ of each leaner is driven by a probability distribution based on their prior attainment. These distribution are described in sections 7-9.</a:t>
                      </a:r>
                    </a:p>
                  </a:txBody>
                  <a:tcPr/>
                </a:tc>
                <a:tc>
                  <a:txBody>
                    <a:bodyPr/>
                    <a:lstStyle/>
                    <a:p>
                      <a:r>
                        <a:rPr lang="en-GB" sz="1100"/>
                        <a:t>7. Simulating ABS maths and English routes, </a:t>
                      </a:r>
                    </a:p>
                    <a:p>
                      <a:r>
                        <a:rPr lang="en-GB" sz="1100"/>
                        <a:t>8. Simulating ABS pathway choices </a:t>
                      </a:r>
                    </a:p>
                    <a:p>
                      <a:r>
                        <a:rPr lang="en-GB" sz="1100"/>
                        <a:t>9. Assigning learners to provider types</a:t>
                      </a:r>
                    </a:p>
                  </a:txBody>
                  <a:tcPr/>
                </a:tc>
                <a:tc>
                  <a:txBody>
                    <a:bodyPr/>
                    <a:lstStyle/>
                    <a:p>
                      <a:r>
                        <a:rPr lang="en-GB" sz="1100"/>
                        <a:t>Low</a:t>
                      </a:r>
                    </a:p>
                  </a:txBody>
                  <a:tcPr/>
                </a:tc>
                <a:tc>
                  <a:txBody>
                    <a:bodyPr/>
                    <a:lstStyle/>
                    <a:p>
                      <a:r>
                        <a:rPr lang="en-GB" sz="1100"/>
                        <a:t>High</a:t>
                      </a:r>
                    </a:p>
                  </a:txBody>
                  <a:tcPr/>
                </a:tc>
                <a:tc>
                  <a:txBody>
                    <a:bodyPr/>
                    <a:lstStyle/>
                    <a:p>
                      <a:r>
                        <a:rPr lang="en-GB" sz="1100"/>
                        <a:t>?? Any values describing alternative learner behaviours can form the basis of additional scenarios. </a:t>
                      </a:r>
                    </a:p>
                  </a:txBody>
                  <a:tcPr/>
                </a:tc>
                <a:extLst>
                  <a:ext uri="{0D108BD9-81ED-4DB2-BD59-A6C34878D82A}">
                    <a16:rowId xmlns:a16="http://schemas.microsoft.com/office/drawing/2014/main" val="3493591260"/>
                  </a:ext>
                </a:extLst>
              </a:tr>
              <a:tr h="680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Changes in attainment between now and 2033</a:t>
                      </a:r>
                    </a:p>
                    <a:p>
                      <a:endParaRPr lang="en-GB" sz="1100"/>
                    </a:p>
                  </a:txBody>
                  <a:tcPr/>
                </a:tc>
                <a:tc>
                  <a:txBody>
                    <a:bodyPr/>
                    <a:lstStyle/>
                    <a:p>
                      <a:r>
                        <a:rPr lang="en-GB" sz="1100"/>
                        <a:t>No further progress towards 90% Math/English GCSE target. </a:t>
                      </a:r>
                    </a:p>
                  </a:txBody>
                  <a:tcPr/>
                </a:tc>
                <a:tc>
                  <a:txBody>
                    <a:bodyPr/>
                    <a:lstStyle/>
                    <a:p>
                      <a:r>
                        <a:rPr lang="en-GB" sz="1100"/>
                        <a:t>6. Estimating and adjusting learner prior attainment </a:t>
                      </a:r>
                    </a:p>
                  </a:txBody>
                  <a:tcPr/>
                </a:tc>
                <a:tc>
                  <a:txBody>
                    <a:bodyPr/>
                    <a:lstStyle/>
                    <a:p>
                      <a:r>
                        <a:rPr lang="en-GB" sz="1100"/>
                        <a:t>Low</a:t>
                      </a:r>
                    </a:p>
                  </a:txBody>
                  <a:tcPr/>
                </a:tc>
                <a:tc>
                  <a:txBody>
                    <a:bodyPr/>
                    <a:lstStyle/>
                    <a:p>
                      <a:r>
                        <a:rPr lang="en-GB" sz="1100"/>
                        <a:t>High</a:t>
                      </a:r>
                    </a:p>
                  </a:txBody>
                  <a:tcPr/>
                </a:tc>
                <a:tc>
                  <a:txBody>
                    <a:bodyPr/>
                    <a:lstStyle/>
                    <a:p>
                      <a:r>
                        <a:rPr lang="en-GB" sz="1100"/>
                        <a:t>80% pass rate, and 90% pass rate by 2033?</a:t>
                      </a:r>
                    </a:p>
                  </a:txBody>
                  <a:tcPr/>
                </a:tc>
                <a:extLst>
                  <a:ext uri="{0D108BD9-81ED-4DB2-BD59-A6C34878D82A}">
                    <a16:rowId xmlns:a16="http://schemas.microsoft.com/office/drawing/2014/main" val="3702256845"/>
                  </a:ext>
                </a:extLst>
              </a:tr>
              <a:tr h="6327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Demographics </a:t>
                      </a:r>
                    </a:p>
                  </a:txBody>
                  <a:tcPr/>
                </a:tc>
                <a:tc>
                  <a:txBody>
                    <a:bodyPr/>
                    <a:lstStyle/>
                    <a:p>
                      <a:r>
                        <a:rPr lang="en-GB" sz="1100"/>
                        <a:t>2033/34 cohort is xx% larger than the 2023/24 cohort. </a:t>
                      </a:r>
                    </a:p>
                  </a:txBody>
                  <a:tcPr/>
                </a:tc>
                <a:tc>
                  <a:txBody>
                    <a:bodyPr/>
                    <a:lstStyle/>
                    <a:p>
                      <a:r>
                        <a:rPr lang="en-GB" sz="1100"/>
                        <a:t>5. Demographic adjustment </a:t>
                      </a:r>
                    </a:p>
                  </a:txBody>
                  <a:tcPr/>
                </a:tc>
                <a:tc>
                  <a:txBody>
                    <a:bodyPr/>
                    <a:lstStyle/>
                    <a:p>
                      <a:r>
                        <a:rPr lang="en-GB" sz="1100"/>
                        <a:t>High</a:t>
                      </a:r>
                    </a:p>
                  </a:txBody>
                  <a:tcPr/>
                </a:tc>
                <a:tc>
                  <a:txBody>
                    <a:bodyPr/>
                    <a:lstStyle/>
                    <a:p>
                      <a:r>
                        <a:rPr lang="en-GB" sz="1100"/>
                        <a:t>low</a:t>
                      </a:r>
                    </a:p>
                  </a:txBody>
                  <a:tcPr/>
                </a:tc>
                <a:tc>
                  <a:txBody>
                    <a:bodyPr/>
                    <a:lstStyle/>
                    <a:p>
                      <a:r>
                        <a:rPr lang="en-GB" sz="1100"/>
                        <a:t>N/A, Demographic changes are highly certain for this cohort</a:t>
                      </a:r>
                    </a:p>
                  </a:txBody>
                  <a:tcPr/>
                </a:tc>
                <a:extLst>
                  <a:ext uri="{0D108BD9-81ED-4DB2-BD59-A6C34878D82A}">
                    <a16:rowId xmlns:a16="http://schemas.microsoft.com/office/drawing/2014/main" val="2103627704"/>
                  </a:ext>
                </a:extLst>
              </a:tr>
              <a:tr h="667244">
                <a:tc>
                  <a:txBody>
                    <a:bodyPr/>
                    <a:lstStyle/>
                    <a:p>
                      <a:r>
                        <a:rPr lang="en-GB" sz="1100"/>
                        <a:t>Workforce assumptions </a:t>
                      </a:r>
                      <a:r>
                        <a:rPr lang="en-GB" sz="1100" b="0"/>
                        <a:t>(subject GLH)</a:t>
                      </a:r>
                    </a:p>
                  </a:txBody>
                  <a:tcPr/>
                </a:tc>
                <a:tc>
                  <a:txBody>
                    <a:bodyPr/>
                    <a:lstStyle/>
                    <a:p>
                      <a:r>
                        <a:rPr lang="en-GB" sz="1100"/>
                        <a:t>Most ABS routes require 20% more teaching. ABS Major has 90% GLH of an A level course, ABS minors have 45% GLH of an A level course.  </a:t>
                      </a:r>
                    </a:p>
                  </a:txBody>
                  <a:tcPr/>
                </a:tc>
                <a:tc>
                  <a:txBody>
                    <a:bodyPr/>
                    <a:lstStyle/>
                    <a:p>
                      <a:r>
                        <a:rPr lang="en-GB" sz="1100"/>
                        <a:t>10.  Attaching GLH to learners' routes and pathways </a:t>
                      </a:r>
                    </a:p>
                  </a:txBody>
                  <a:tcPr/>
                </a:tc>
                <a:tc>
                  <a:txBody>
                    <a:bodyPr/>
                    <a:lstStyle/>
                    <a:p>
                      <a:r>
                        <a:rPr lang="en-GB" sz="1100"/>
                        <a:t>Mid</a:t>
                      </a:r>
                    </a:p>
                  </a:txBody>
                  <a:tcPr/>
                </a:tc>
                <a:tc>
                  <a:txBody>
                    <a:bodyPr/>
                    <a:lstStyle/>
                    <a:p>
                      <a:r>
                        <a:rPr lang="en-GB" sz="1100"/>
                        <a:t>High</a:t>
                      </a:r>
                    </a:p>
                  </a:txBody>
                  <a:tcPr/>
                </a:tc>
                <a:tc>
                  <a:txBody>
                    <a:bodyPr/>
                    <a:lstStyle/>
                    <a:p>
                      <a:r>
                        <a:rPr lang="en-GB" sz="1100"/>
                        <a:t>?? The GLH of each route can be set to any values.</a:t>
                      </a:r>
                    </a:p>
                  </a:txBody>
                  <a:tcPr/>
                </a:tc>
                <a:extLst>
                  <a:ext uri="{0D108BD9-81ED-4DB2-BD59-A6C34878D82A}">
                    <a16:rowId xmlns:a16="http://schemas.microsoft.com/office/drawing/2014/main" val="1328542306"/>
                  </a:ext>
                </a:extLst>
              </a:tr>
              <a:tr h="667244">
                <a:tc>
                  <a:txBody>
                    <a:bodyPr/>
                    <a:lstStyle/>
                    <a:p>
                      <a:r>
                        <a:rPr lang="en-GB" sz="1100"/>
                        <a:t>Apprenticeship take-up</a:t>
                      </a:r>
                    </a:p>
                  </a:txBody>
                  <a:tcPr/>
                </a:tc>
                <a:tc>
                  <a:txBody>
                    <a:bodyPr/>
                    <a:lstStyle/>
                    <a:p>
                      <a:r>
                        <a:rPr lang="en-GB" sz="1100"/>
                        <a:t>Apprenticeship take-up remains around 5% (no progress toward the 40% target).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8. Simulating ABS pathway choices </a:t>
                      </a:r>
                    </a:p>
                    <a:p>
                      <a:endParaRPr lang="en-GB" sz="1100"/>
                    </a:p>
                  </a:txBody>
                  <a:tcPr/>
                </a:tc>
                <a:tc>
                  <a:txBody>
                    <a:bodyPr/>
                    <a:lstStyle/>
                    <a:p>
                      <a:r>
                        <a:rPr lang="en-GB" sz="1100"/>
                        <a:t>Low</a:t>
                      </a:r>
                    </a:p>
                  </a:txBody>
                  <a:tcPr/>
                </a:tc>
                <a:tc>
                  <a:txBody>
                    <a:bodyPr/>
                    <a:lstStyle/>
                    <a:p>
                      <a:r>
                        <a:rPr lang="en-GB" sz="1100"/>
                        <a:t>High</a:t>
                      </a:r>
                    </a:p>
                  </a:txBody>
                  <a:tcPr/>
                </a:tc>
                <a:tc>
                  <a:txBody>
                    <a:bodyPr/>
                    <a:lstStyle/>
                    <a:p>
                      <a:r>
                        <a:rPr lang="en-GB" sz="1100"/>
                        <a:t>?? Apprenticeship take up can be set to any values.</a:t>
                      </a:r>
                    </a:p>
                  </a:txBody>
                  <a:tcPr/>
                </a:tc>
                <a:extLst>
                  <a:ext uri="{0D108BD9-81ED-4DB2-BD59-A6C34878D82A}">
                    <a16:rowId xmlns:a16="http://schemas.microsoft.com/office/drawing/2014/main" val="4062897319"/>
                  </a:ext>
                </a:extLst>
              </a:tr>
            </a:tbl>
          </a:graphicData>
        </a:graphic>
      </p:graphicFrame>
    </p:spTree>
    <p:extLst>
      <p:ext uri="{BB962C8B-B14F-4D97-AF65-F5344CB8AC3E}">
        <p14:creationId xmlns:p14="http://schemas.microsoft.com/office/powerpoint/2010/main" val="1129978170"/>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22AC-9F59-8493-BCE4-1838969858E3}"/>
              </a:ext>
            </a:extLst>
          </p:cNvPr>
          <p:cNvSpPr>
            <a:spLocks noGrp="1"/>
          </p:cNvSpPr>
          <p:nvPr>
            <p:ph type="title"/>
          </p:nvPr>
        </p:nvSpPr>
        <p:spPr>
          <a:xfrm>
            <a:off x="360028" y="205734"/>
            <a:ext cx="10515600" cy="890353"/>
          </a:xfrm>
        </p:spPr>
        <p:txBody>
          <a:bodyPr/>
          <a:lstStyle/>
          <a:p>
            <a:r>
              <a:rPr lang="en-GB"/>
              <a:t>3. Data </a:t>
            </a:r>
          </a:p>
        </p:txBody>
      </p:sp>
      <p:graphicFrame>
        <p:nvGraphicFramePr>
          <p:cNvPr id="4" name="Table 3">
            <a:extLst>
              <a:ext uri="{FF2B5EF4-FFF2-40B4-BE49-F238E27FC236}">
                <a16:creationId xmlns:a16="http://schemas.microsoft.com/office/drawing/2014/main" id="{13AF566A-9603-FC0D-2D0F-4A12E8ACF7F6}"/>
              </a:ext>
            </a:extLst>
          </p:cNvPr>
          <p:cNvGraphicFramePr>
            <a:graphicFrameLocks noGrp="1"/>
          </p:cNvGraphicFramePr>
          <p:nvPr>
            <p:extLst>
              <p:ext uri="{D42A27DB-BD31-4B8C-83A1-F6EECF244321}">
                <p14:modId xmlns:p14="http://schemas.microsoft.com/office/powerpoint/2010/main" val="3318508301"/>
              </p:ext>
            </p:extLst>
          </p:nvPr>
        </p:nvGraphicFramePr>
        <p:xfrm>
          <a:off x="207190" y="1096085"/>
          <a:ext cx="11624781" cy="5417781"/>
        </p:xfrm>
        <a:graphic>
          <a:graphicData uri="http://schemas.openxmlformats.org/drawingml/2006/table">
            <a:tbl>
              <a:tblPr firstRow="1" bandRow="1">
                <a:tableStyleId>{5C22544A-7EE6-4342-B048-85BDC9FD1C3A}</a:tableStyleId>
              </a:tblPr>
              <a:tblGrid>
                <a:gridCol w="2389406">
                  <a:extLst>
                    <a:ext uri="{9D8B030D-6E8A-4147-A177-3AD203B41FA5}">
                      <a16:colId xmlns:a16="http://schemas.microsoft.com/office/drawing/2014/main" val="838393168"/>
                    </a:ext>
                  </a:extLst>
                </a:gridCol>
                <a:gridCol w="5052075">
                  <a:extLst>
                    <a:ext uri="{9D8B030D-6E8A-4147-A177-3AD203B41FA5}">
                      <a16:colId xmlns:a16="http://schemas.microsoft.com/office/drawing/2014/main" val="1599880756"/>
                    </a:ext>
                  </a:extLst>
                </a:gridCol>
                <a:gridCol w="4183300">
                  <a:extLst>
                    <a:ext uri="{9D8B030D-6E8A-4147-A177-3AD203B41FA5}">
                      <a16:colId xmlns:a16="http://schemas.microsoft.com/office/drawing/2014/main" val="1550701729"/>
                    </a:ext>
                  </a:extLst>
                </a:gridCol>
              </a:tblGrid>
              <a:tr h="494963">
                <a:tc>
                  <a:txBody>
                    <a:bodyPr/>
                    <a:lstStyle/>
                    <a:p>
                      <a:r>
                        <a:rPr lang="en-GB" sz="1200"/>
                        <a:t>Data </a:t>
                      </a:r>
                    </a:p>
                  </a:txBody>
                  <a:tcPr/>
                </a:tc>
                <a:tc>
                  <a:txBody>
                    <a:bodyPr/>
                    <a:lstStyle/>
                    <a:p>
                      <a:r>
                        <a:rPr lang="en-GB" sz="1200"/>
                        <a:t>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Dependent assumptions </a:t>
                      </a:r>
                    </a:p>
                    <a:p>
                      <a:endParaRPr lang="en-GB" sz="1200"/>
                    </a:p>
                  </a:txBody>
                  <a:tcPr/>
                </a:tc>
                <a:extLst>
                  <a:ext uri="{0D108BD9-81ED-4DB2-BD59-A6C34878D82A}">
                    <a16:rowId xmlns:a16="http://schemas.microsoft.com/office/drawing/2014/main" val="3324472377"/>
                  </a:ext>
                </a:extLst>
              </a:tr>
              <a:tr h="822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YPMAD Cohort </a:t>
                      </a:r>
                    </a:p>
                  </a:txBody>
                  <a:tcPr/>
                </a:tc>
                <a:tc>
                  <a:txBody>
                    <a:bodyPr/>
                    <a:lstStyle/>
                    <a:p>
                      <a:r>
                        <a:rPr lang="en-GB" sz="1200"/>
                        <a:t>YPMAD cohort academic age 16 in 2018/19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The 2018/19 KS5 cohort closely resembles the ABS cohort in 2033/34</a:t>
                      </a:r>
                    </a:p>
                    <a:p>
                      <a:endParaRPr lang="en-GB" sz="1200"/>
                    </a:p>
                  </a:txBody>
                  <a:tcPr/>
                </a:tc>
                <a:extLst>
                  <a:ext uri="{0D108BD9-81ED-4DB2-BD59-A6C34878D82A}">
                    <a16:rowId xmlns:a16="http://schemas.microsoft.com/office/drawing/2014/main" val="2855528827"/>
                  </a:ext>
                </a:extLst>
              </a:tr>
              <a:tr h="1235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YPMAD maths and English continuation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YPMAD maths and English attainment by age 15, and recorded maths /English level of study at age 16.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Behavioural response of learners (what will learners choose under ABS compared to the current system?)</a:t>
                      </a:r>
                    </a:p>
                    <a:p>
                      <a:endParaRPr lang="en-GB" sz="1200"/>
                    </a:p>
                  </a:txBody>
                  <a:tcPr/>
                </a:tc>
                <a:extLst>
                  <a:ext uri="{0D108BD9-81ED-4DB2-BD59-A6C34878D82A}">
                    <a16:rowId xmlns:a16="http://schemas.microsoft.com/office/drawing/2014/main" val="3493591260"/>
                  </a:ext>
                </a:extLst>
              </a:tr>
              <a:tr h="763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YPMAD KS5 pathways</a:t>
                      </a:r>
                    </a:p>
                  </a:txBody>
                  <a:tcPr/>
                </a:tc>
                <a:tc>
                  <a:txBody>
                    <a:bodyPr/>
                    <a:lstStyle/>
                    <a:p>
                      <a:r>
                        <a:rPr lang="en-GB" sz="1200"/>
                        <a:t>YPMAD grouped qual at age 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Behavioural response of learners (what will learners choose under ABS compared to the current system?)</a:t>
                      </a:r>
                    </a:p>
                    <a:p>
                      <a:endParaRPr lang="en-GB" sz="1200"/>
                    </a:p>
                  </a:txBody>
                  <a:tcPr/>
                </a:tc>
                <a:extLst>
                  <a:ext uri="{0D108BD9-81ED-4DB2-BD59-A6C34878D82A}">
                    <a16:rowId xmlns:a16="http://schemas.microsoft.com/office/drawing/2014/main" val="3702256845"/>
                  </a:ext>
                </a:extLst>
              </a:tr>
              <a:tr h="822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YPMAD institutions</a:t>
                      </a:r>
                    </a:p>
                  </a:txBody>
                  <a:tcPr/>
                </a:tc>
                <a:tc>
                  <a:txBody>
                    <a:bodyPr/>
                    <a:lstStyle/>
                    <a:p>
                      <a:r>
                        <a:rPr lang="en-GB" sz="1200"/>
                        <a:t>YPMAD grouped institution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Behavioural response of learners (what will learners choose under ABS compared to the current system?)</a:t>
                      </a:r>
                    </a:p>
                    <a:p>
                      <a:endParaRPr lang="en-GB" sz="1200"/>
                    </a:p>
                  </a:txBody>
                  <a:tcPr/>
                </a:tc>
                <a:extLst>
                  <a:ext uri="{0D108BD9-81ED-4DB2-BD59-A6C34878D82A}">
                    <a16:rowId xmlns:a16="http://schemas.microsoft.com/office/drawing/2014/main" val="2103627704"/>
                  </a:ext>
                </a:extLst>
              </a:tr>
              <a:tr h="639513">
                <a:tc>
                  <a:txBody>
                    <a:bodyPr/>
                    <a:lstStyle/>
                    <a:p>
                      <a:r>
                        <a:rPr lang="en-GB" sz="1200" b="0"/>
                        <a:t>Characteristics of those studying 4 or more subjects </a:t>
                      </a:r>
                    </a:p>
                  </a:txBody>
                  <a:tcPr/>
                </a:tc>
                <a:tc>
                  <a:txBody>
                    <a:bodyPr/>
                    <a:lstStyle/>
                    <a:p>
                      <a:r>
                        <a:rPr lang="en-GB" sz="1200"/>
                        <a:t>PDR 2007-2010 cohort </a:t>
                      </a:r>
                      <a:r>
                        <a:rPr lang="en-GB" sz="1200">
                          <a:solidFill>
                            <a:srgbClr val="FF0000"/>
                          </a:solidFill>
                        </a:rPr>
                        <a:t>(will be updated!)</a:t>
                      </a:r>
                    </a:p>
                  </a:txBody>
                  <a:tcPr/>
                </a:tc>
                <a:tc>
                  <a:txBody>
                    <a:bodyPr/>
                    <a:lstStyle/>
                    <a:p>
                      <a:r>
                        <a:rPr lang="en-GB" sz="1200"/>
                        <a:t>Prior attainment distribution of candidates choosing 3 majors and 3 minors compared to 2 majors and 3 minors. </a:t>
                      </a:r>
                    </a:p>
                  </a:txBody>
                  <a:tcPr/>
                </a:tc>
                <a:extLst>
                  <a:ext uri="{0D108BD9-81ED-4DB2-BD59-A6C34878D82A}">
                    <a16:rowId xmlns:a16="http://schemas.microsoft.com/office/drawing/2014/main" val="1328542306"/>
                  </a:ext>
                </a:extLst>
              </a:tr>
              <a:tr h="639513">
                <a:tc>
                  <a:txBody>
                    <a:bodyPr/>
                    <a:lstStyle/>
                    <a:p>
                      <a:r>
                        <a:rPr lang="en-GB" sz="1200"/>
                        <a:t>16-19 population</a:t>
                      </a:r>
                    </a:p>
                  </a:txBody>
                  <a:tcPr/>
                </a:tc>
                <a:tc>
                  <a:txBody>
                    <a:bodyPr/>
                    <a:lstStyle/>
                    <a:p>
                      <a:r>
                        <a:rPr lang="en-GB" sz="1200"/>
                        <a:t>ONS 2020 based population projections </a:t>
                      </a:r>
                    </a:p>
                  </a:txBody>
                  <a:tcPr/>
                </a:tc>
                <a:tc>
                  <a:txBody>
                    <a:bodyPr/>
                    <a:lstStyle/>
                    <a:p>
                      <a:r>
                        <a:rPr lang="en-GB" sz="1200"/>
                        <a:t>Demographic adjustment </a:t>
                      </a:r>
                    </a:p>
                  </a:txBody>
                  <a:tcPr/>
                </a:tc>
                <a:extLst>
                  <a:ext uri="{0D108BD9-81ED-4DB2-BD59-A6C34878D82A}">
                    <a16:rowId xmlns:a16="http://schemas.microsoft.com/office/drawing/2014/main" val="4062897319"/>
                  </a:ext>
                </a:extLst>
              </a:tr>
            </a:tbl>
          </a:graphicData>
        </a:graphic>
      </p:graphicFrame>
    </p:spTree>
    <p:extLst>
      <p:ext uri="{BB962C8B-B14F-4D97-AF65-F5344CB8AC3E}">
        <p14:creationId xmlns:p14="http://schemas.microsoft.com/office/powerpoint/2010/main" val="331365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80526B-DB0D-7536-62C8-D28E49D6DA4E}"/>
              </a:ext>
            </a:extLst>
          </p:cNvPr>
          <p:cNvPicPr>
            <a:picLocks noChangeAspect="1"/>
          </p:cNvPicPr>
          <p:nvPr/>
        </p:nvPicPr>
        <p:blipFill>
          <a:blip r:embed="rId3"/>
          <a:stretch>
            <a:fillRect/>
          </a:stretch>
        </p:blipFill>
        <p:spPr>
          <a:xfrm>
            <a:off x="521516" y="1458714"/>
            <a:ext cx="10763250" cy="2181225"/>
          </a:xfrm>
          <a:prstGeom prst="rect">
            <a:avLst/>
          </a:prstGeom>
        </p:spPr>
      </p:pic>
      <p:sp>
        <p:nvSpPr>
          <p:cNvPr id="2" name="Title 1">
            <a:extLst>
              <a:ext uri="{FF2B5EF4-FFF2-40B4-BE49-F238E27FC236}">
                <a16:creationId xmlns:a16="http://schemas.microsoft.com/office/drawing/2014/main" id="{ABCCA855-8689-CEC0-4E14-D126AD20C83E}"/>
              </a:ext>
            </a:extLst>
          </p:cNvPr>
          <p:cNvSpPr>
            <a:spLocks noGrp="1"/>
          </p:cNvSpPr>
          <p:nvPr>
            <p:ph type="title"/>
          </p:nvPr>
        </p:nvSpPr>
        <p:spPr>
          <a:xfrm>
            <a:off x="409575" y="205735"/>
            <a:ext cx="10515600" cy="876446"/>
          </a:xfrm>
        </p:spPr>
        <p:txBody>
          <a:bodyPr/>
          <a:lstStyle/>
          <a:p>
            <a:r>
              <a:rPr lang="en-GB"/>
              <a:t>3.1 Data to assumption example </a:t>
            </a:r>
          </a:p>
        </p:txBody>
      </p:sp>
      <p:sp>
        <p:nvSpPr>
          <p:cNvPr id="3" name="Content Placeholder 2">
            <a:extLst>
              <a:ext uri="{FF2B5EF4-FFF2-40B4-BE49-F238E27FC236}">
                <a16:creationId xmlns:a16="http://schemas.microsoft.com/office/drawing/2014/main" id="{023FE617-B6EF-57C3-878E-404D763388AB}"/>
              </a:ext>
            </a:extLst>
          </p:cNvPr>
          <p:cNvSpPr>
            <a:spLocks noGrp="1"/>
          </p:cNvSpPr>
          <p:nvPr>
            <p:ph idx="1"/>
          </p:nvPr>
        </p:nvSpPr>
        <p:spPr>
          <a:xfrm>
            <a:off x="531827" y="1057719"/>
            <a:ext cx="5686425" cy="379150"/>
          </a:xfrm>
        </p:spPr>
        <p:txBody>
          <a:bodyPr>
            <a:noAutofit/>
          </a:bodyPr>
          <a:lstStyle/>
          <a:p>
            <a:r>
              <a:rPr lang="en-GB" sz="1600"/>
              <a:t>YPMAD 2018/19 English studied at 16 by prior attainment at 15 </a:t>
            </a:r>
          </a:p>
        </p:txBody>
      </p:sp>
      <p:pic>
        <p:nvPicPr>
          <p:cNvPr id="7" name="Picture 6">
            <a:extLst>
              <a:ext uri="{FF2B5EF4-FFF2-40B4-BE49-F238E27FC236}">
                <a16:creationId xmlns:a16="http://schemas.microsoft.com/office/drawing/2014/main" id="{473E1C86-BDC6-8547-7997-14456731204F}"/>
              </a:ext>
            </a:extLst>
          </p:cNvPr>
          <p:cNvPicPr>
            <a:picLocks noChangeAspect="1"/>
          </p:cNvPicPr>
          <p:nvPr/>
        </p:nvPicPr>
        <p:blipFill>
          <a:blip r:embed="rId4"/>
          <a:stretch>
            <a:fillRect/>
          </a:stretch>
        </p:blipFill>
        <p:spPr>
          <a:xfrm>
            <a:off x="5581433" y="4083516"/>
            <a:ext cx="5438775" cy="2266950"/>
          </a:xfrm>
          <a:prstGeom prst="rect">
            <a:avLst/>
          </a:prstGeom>
        </p:spPr>
      </p:pic>
      <p:sp>
        <p:nvSpPr>
          <p:cNvPr id="8" name="Content Placeholder 2">
            <a:extLst>
              <a:ext uri="{FF2B5EF4-FFF2-40B4-BE49-F238E27FC236}">
                <a16:creationId xmlns:a16="http://schemas.microsoft.com/office/drawing/2014/main" id="{152201F6-3DF9-BDA8-1974-D048861B0868}"/>
              </a:ext>
            </a:extLst>
          </p:cNvPr>
          <p:cNvSpPr txBox="1">
            <a:spLocks/>
          </p:cNvSpPr>
          <p:nvPr/>
        </p:nvSpPr>
        <p:spPr>
          <a:xfrm>
            <a:off x="521516" y="4559534"/>
            <a:ext cx="3294164" cy="1790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sp>
        <p:nvSpPr>
          <p:cNvPr id="10" name="TextBox 9">
            <a:extLst>
              <a:ext uri="{FF2B5EF4-FFF2-40B4-BE49-F238E27FC236}">
                <a16:creationId xmlns:a16="http://schemas.microsoft.com/office/drawing/2014/main" id="{B3A151AB-4B94-B1BE-90ED-BABEC5737987}"/>
              </a:ext>
            </a:extLst>
          </p:cNvPr>
          <p:cNvSpPr txBox="1"/>
          <p:nvPr/>
        </p:nvSpPr>
        <p:spPr>
          <a:xfrm>
            <a:off x="409575" y="4083516"/>
            <a:ext cx="4895850" cy="2062103"/>
          </a:xfrm>
          <a:prstGeom prst="rect">
            <a:avLst/>
          </a:prstGeom>
          <a:noFill/>
        </p:spPr>
        <p:txBody>
          <a:bodyPr wrap="square">
            <a:spAutoFit/>
          </a:bodyPr>
          <a:lstStyle/>
          <a:p>
            <a:pPr marL="285750" indent="-285750">
              <a:buFont typeface="Arial" panose="020B0604020202020204" pitchFamily="34" charset="0"/>
              <a:buChar char="•"/>
            </a:pPr>
            <a:r>
              <a:rPr lang="en-GB" sz="1600"/>
              <a:t>The distribution above of KS5 English choices are transposed to our assumptions on the right about what people will choose under ABS. </a:t>
            </a:r>
          </a:p>
          <a:p>
            <a:pPr marL="285750" indent="-285750">
              <a:buFont typeface="Arial" panose="020B0604020202020204" pitchFamily="34" charset="0"/>
              <a:buChar char="•"/>
            </a:pPr>
            <a:r>
              <a:rPr lang="en-GB" sz="1600"/>
              <a:t>The figures are adjusted to account for constraints under ABS; since English will be compulsory, those who do not currently study it are allocated elsewhere (minor or subject for life depending on prior attainment). </a:t>
            </a:r>
          </a:p>
        </p:txBody>
      </p:sp>
      <p:sp>
        <p:nvSpPr>
          <p:cNvPr id="4" name="Oval 3">
            <a:extLst>
              <a:ext uri="{FF2B5EF4-FFF2-40B4-BE49-F238E27FC236}">
                <a16:creationId xmlns:a16="http://schemas.microsoft.com/office/drawing/2014/main" id="{7F80B9A2-CC86-3FEA-6E8A-6111804D1D0D}"/>
              </a:ext>
            </a:extLst>
          </p:cNvPr>
          <p:cNvSpPr/>
          <p:nvPr/>
        </p:nvSpPr>
        <p:spPr>
          <a:xfrm>
            <a:off x="2040468" y="1693333"/>
            <a:ext cx="889000" cy="1735667"/>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0CC820EE-7C9D-F2AF-7D43-94BB7D99138A}"/>
              </a:ext>
            </a:extLst>
          </p:cNvPr>
          <p:cNvSpPr/>
          <p:nvPr/>
        </p:nvSpPr>
        <p:spPr>
          <a:xfrm>
            <a:off x="6866492" y="4360341"/>
            <a:ext cx="524908" cy="1946606"/>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D5E89D0-E7FF-751B-A91C-75CBA9F06F40}"/>
              </a:ext>
            </a:extLst>
          </p:cNvPr>
          <p:cNvSpPr/>
          <p:nvPr/>
        </p:nvSpPr>
        <p:spPr>
          <a:xfrm>
            <a:off x="3158067" y="1667932"/>
            <a:ext cx="889000" cy="1761068"/>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318DB11-B780-8B82-95EE-466B1901F1FE}"/>
              </a:ext>
            </a:extLst>
          </p:cNvPr>
          <p:cNvSpPr/>
          <p:nvPr/>
        </p:nvSpPr>
        <p:spPr>
          <a:xfrm>
            <a:off x="9313355" y="4453110"/>
            <a:ext cx="457180" cy="1761068"/>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A5CB2A31-FB86-0E22-993D-6F73429469DD}"/>
              </a:ext>
            </a:extLst>
          </p:cNvPr>
          <p:cNvSpPr/>
          <p:nvPr/>
        </p:nvSpPr>
        <p:spPr>
          <a:xfrm>
            <a:off x="7493000" y="5139266"/>
            <a:ext cx="570682" cy="107491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8A745BF3-9CAF-A42F-5948-1511A993E1BF}"/>
              </a:ext>
            </a:extLst>
          </p:cNvPr>
          <p:cNvSpPr/>
          <p:nvPr/>
        </p:nvSpPr>
        <p:spPr>
          <a:xfrm>
            <a:off x="4580467" y="2302933"/>
            <a:ext cx="6620933" cy="10583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E77CE59-54CA-8C60-6EC4-DAFA2B196F44}"/>
              </a:ext>
            </a:extLst>
          </p:cNvPr>
          <p:cNvSpPr/>
          <p:nvPr/>
        </p:nvSpPr>
        <p:spPr>
          <a:xfrm>
            <a:off x="4580467" y="1761067"/>
            <a:ext cx="6620933" cy="5277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E2DC3A9-248E-3F60-65DA-3F2E6A98E5BE}"/>
              </a:ext>
            </a:extLst>
          </p:cNvPr>
          <p:cNvSpPr/>
          <p:nvPr/>
        </p:nvSpPr>
        <p:spPr>
          <a:xfrm>
            <a:off x="9922933" y="4325055"/>
            <a:ext cx="570682" cy="81421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489812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F455F2358C54AA94BBFF8BBD4D051" ma:contentTypeVersion="18" ma:contentTypeDescription="Create a new document." ma:contentTypeScope="" ma:versionID="5830d93f7fb621fe4edea595a8dccebe">
  <xsd:schema xmlns:xsd="http://www.w3.org/2001/XMLSchema" xmlns:xs="http://www.w3.org/2001/XMLSchema" xmlns:p="http://schemas.microsoft.com/office/2006/metadata/properties" xmlns:ns2="e967a298-a971-4578-bee3-3f5c7149a83d" xmlns:ns3="9cda6800-da69-4b6c-9a1d-259367ce3af5" xmlns:ns4="8c566321-f672-4e06-a901-b5e72b4c4357" targetNamespace="http://schemas.microsoft.com/office/2006/metadata/properties" ma:root="true" ma:fieldsID="5ccfef0ea5b4052c316e912cb0a04eb0" ns2:_="" ns3:_="" ns4:_="">
    <xsd:import namespace="e967a298-a971-4578-bee3-3f5c7149a83d"/>
    <xsd:import namespace="9cda6800-da69-4b6c-9a1d-259367ce3af5"/>
    <xsd:import namespace="8c566321-f672-4e06-a901-b5e72b4c43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67a298-a971-4578-bee3-3f5c7149a8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da6800-da69-4b6c-9a1d-259367ce3af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566321-f672-4e06-a901-b5e72b4c435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db9fabd4-e73a-44ee-a587-6aa0d481c866}" ma:internalName="TaxCatchAll" ma:showField="CatchAllData" ma:web="9cda6800-da69-4b6c-9a1d-259367ce3a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c566321-f672-4e06-a901-b5e72b4c4357" xsi:nil="true"/>
    <lcf76f155ced4ddcb4097134ff3c332f xmlns="e967a298-a971-4578-bee3-3f5c7149a83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A5DF3B1-6227-4B22-A166-D4E49504B800}"/>
</file>

<file path=customXml/itemProps2.xml><?xml version="1.0" encoding="utf-8"?>
<ds:datastoreItem xmlns:ds="http://schemas.openxmlformats.org/officeDocument/2006/customXml" ds:itemID="{AB476CEC-DF46-42E5-A35B-FC5A54DACC70}"/>
</file>

<file path=customXml/itemProps3.xml><?xml version="1.0" encoding="utf-8"?>
<ds:datastoreItem xmlns:ds="http://schemas.openxmlformats.org/officeDocument/2006/customXml" ds:itemID="{DA669FC7-54FB-473A-A226-7B0077FA6C35}"/>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ABS cohort model specification and walk through [draft]</vt:lpstr>
      <vt:lpstr>Content </vt:lpstr>
      <vt:lpstr>1.1 What this model does </vt:lpstr>
      <vt:lpstr>Model inputs and outputs </vt:lpstr>
      <vt:lpstr>1.2 Methodology overview </vt:lpstr>
      <vt:lpstr>1.3 Model map</vt:lpstr>
      <vt:lpstr>2. Assumptions </vt:lpstr>
      <vt:lpstr>3. Data </vt:lpstr>
      <vt:lpstr>3.1 Data to assumption example </vt:lpstr>
      <vt:lpstr>5. Demographic adjustment </vt:lpstr>
      <vt:lpstr>6. Estimating and adjusting learner prior attainment </vt:lpstr>
      <vt:lpstr>7.1 Simulating ABS maths and English routes</vt:lpstr>
      <vt:lpstr>7.2 Simulating ABS maths and English routes (cont.)</vt:lpstr>
      <vt:lpstr>8.1 Simulating ABS pathway choices </vt:lpstr>
      <vt:lpstr>8.2 Simulating ABS pathway choices (cont.)</vt:lpstr>
      <vt:lpstr>Cohort simulation outputs </vt:lpstr>
      <vt:lpstr>9. Assigning learners to provider types</vt:lpstr>
      <vt:lpstr>10.1 Attaching GLH to learners' routes and pathways </vt:lpstr>
      <vt:lpstr>10.2 Attaching GLH to learners' routes and pathways (cont.)</vt:lpstr>
      <vt:lpstr>11. Estimating the relative volume of teaching </vt:lpstr>
      <vt:lpstr>12. How can/should this model be expanded? (to discuss)</vt:lpstr>
      <vt:lpstr>13. Glossary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 cohort model specification and walk through</dc:title>
  <dc:creator>WALKER, William</dc:creator>
  <cp:revision>1</cp:revision>
  <dcterms:created xsi:type="dcterms:W3CDTF">2024-01-09T16:45:41Z</dcterms:created>
  <dcterms:modified xsi:type="dcterms:W3CDTF">2024-01-12T09:44:38Z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0x010100256F455F2358C54AA94BBFF8BBD4D051</vt:lpwstr>
  </property>
</Properties>
</file>