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4" r:id="rId2"/>
    <p:sldMasterId id="2147483796" r:id="rId3"/>
  </p:sldMasterIdLst>
  <p:notesMasterIdLst>
    <p:notesMasterId r:id="rId26"/>
  </p:notesMasterIdLst>
  <p:sldIdLst>
    <p:sldId id="279" r:id="rId4"/>
    <p:sldId id="278" r:id="rId5"/>
    <p:sldId id="282" r:id="rId6"/>
    <p:sldId id="281" r:id="rId7"/>
    <p:sldId id="280" r:id="rId8"/>
    <p:sldId id="283" r:id="rId9"/>
    <p:sldId id="284" r:id="rId10"/>
    <p:sldId id="257" r:id="rId11"/>
    <p:sldId id="260" r:id="rId12"/>
    <p:sldId id="263" r:id="rId13"/>
    <p:sldId id="265" r:id="rId14"/>
    <p:sldId id="258" r:id="rId15"/>
    <p:sldId id="266" r:id="rId16"/>
    <p:sldId id="268" r:id="rId17"/>
    <p:sldId id="270" r:id="rId18"/>
    <p:sldId id="269" r:id="rId19"/>
    <p:sldId id="271" r:id="rId20"/>
    <p:sldId id="274" r:id="rId21"/>
    <p:sldId id="275" r:id="rId22"/>
    <p:sldId id="276" r:id="rId23"/>
    <p:sldId id="277" r:id="rId24"/>
    <p:sldId id="285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489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127BB-79A6-4471-A6D4-DB9E43F0877E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E235-85D2-483F-BE72-E339D1C75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8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E235-85D2-483F-BE72-E339D1C75E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6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E235-85D2-483F-BE72-E339D1C75E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6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E235-85D2-483F-BE72-E339D1C75E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98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E235-85D2-483F-BE72-E339D1C75ED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3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2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5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61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58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4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79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5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7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1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2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52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881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13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515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0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91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24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61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34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167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7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6178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19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950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788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30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57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5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80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05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2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8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0811AD-81CE-4164-B7DD-B0FDF3B4ED64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5624D4-68A6-4DE1-94ED-8E7CF88C26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arduino.cc/en/Reference/HomeP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connecting-arduino-to-processing" TargetMode="External"/><Relationship Id="rId2" Type="http://schemas.openxmlformats.org/officeDocument/2006/relationships/hyperlink" Target="https://www.arduino.cc/en/Tutorial/HomePage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831403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7200" b="1" dirty="0" smtClean="0">
                <a:solidFill>
                  <a:srgbClr val="C00000"/>
                </a:solidFill>
              </a:rPr>
              <a:t>Robotic Arm</a:t>
            </a:r>
            <a:endParaRPr lang="zh-TW" altLang="en-US" sz="7200" b="1" dirty="0">
              <a:solidFill>
                <a:srgbClr val="C0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397563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2017.10.31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02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94479" y="690690"/>
            <a:ext cx="3079611" cy="1658097"/>
            <a:chOff x="730389" y="323849"/>
            <a:chExt cx="4775061" cy="2744795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5" name="群組 4"/>
            <p:cNvGrpSpPr/>
            <p:nvPr/>
          </p:nvGrpSpPr>
          <p:grpSpPr>
            <a:xfrm>
              <a:off x="730389" y="323849"/>
              <a:ext cx="4775061" cy="2744795"/>
              <a:chOff x="2635389" y="950355"/>
              <a:chExt cx="8204061" cy="5242490"/>
            </a:xfrm>
          </p:grpSpPr>
          <p:cxnSp>
            <p:nvCxnSpPr>
              <p:cNvPr id="7" name="直線接點 6"/>
              <p:cNvCxnSpPr/>
              <p:nvPr/>
            </p:nvCxnSpPr>
            <p:spPr>
              <a:xfrm flipV="1">
                <a:off x="2635389" y="1905000"/>
                <a:ext cx="2069961" cy="1874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 flipV="1">
                <a:off x="4724400" y="1905000"/>
                <a:ext cx="533400" cy="38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5295900" y="1905000"/>
                <a:ext cx="838200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4724400" y="1905000"/>
                <a:ext cx="1447800" cy="18168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4533900" y="4210050"/>
                <a:ext cx="1743076" cy="16573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2635389" y="3779044"/>
                <a:ext cx="1879461" cy="20883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>
                <a:off x="4533900" y="5867400"/>
                <a:ext cx="171450" cy="1214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V="1">
                <a:off x="4705350" y="5739408"/>
                <a:ext cx="342899" cy="270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5715000" y="5379244"/>
                <a:ext cx="304800" cy="39647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V="1">
                <a:off x="5657850" y="4743450"/>
                <a:ext cx="619126" cy="552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>
                <a:off x="4991100" y="5623322"/>
                <a:ext cx="414338" cy="529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 flipV="1">
                <a:off x="5405438" y="5753100"/>
                <a:ext cx="633412" cy="4000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6134100" y="2838450"/>
                <a:ext cx="190500" cy="2171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flipH="1">
                <a:off x="3333750" y="4743450"/>
                <a:ext cx="152400" cy="1143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手繪多邊形 20"/>
              <p:cNvSpPr/>
              <p:nvPr/>
            </p:nvSpPr>
            <p:spPr>
              <a:xfrm>
                <a:off x="3268801" y="4800600"/>
                <a:ext cx="1360349" cy="1392245"/>
              </a:xfrm>
              <a:custGeom>
                <a:avLst/>
                <a:gdLst>
                  <a:gd name="connsiteX0" fmla="*/ 64949 w 1360349"/>
                  <a:gd name="connsiteY0" fmla="*/ 0 h 1392245"/>
                  <a:gd name="connsiteX1" fmla="*/ 7799 w 1360349"/>
                  <a:gd name="connsiteY1" fmla="*/ 152400 h 1392245"/>
                  <a:gd name="connsiteX2" fmla="*/ 217349 w 1360349"/>
                  <a:gd name="connsiteY2" fmla="*/ 400050 h 1392245"/>
                  <a:gd name="connsiteX3" fmla="*/ 274499 w 1360349"/>
                  <a:gd name="connsiteY3" fmla="*/ 609600 h 1392245"/>
                  <a:gd name="connsiteX4" fmla="*/ 426899 w 1360349"/>
                  <a:gd name="connsiteY4" fmla="*/ 952500 h 1392245"/>
                  <a:gd name="connsiteX5" fmla="*/ 598349 w 1360349"/>
                  <a:gd name="connsiteY5" fmla="*/ 1085850 h 1392245"/>
                  <a:gd name="connsiteX6" fmla="*/ 655499 w 1360349"/>
                  <a:gd name="connsiteY6" fmla="*/ 1143000 h 1392245"/>
                  <a:gd name="connsiteX7" fmla="*/ 826949 w 1360349"/>
                  <a:gd name="connsiteY7" fmla="*/ 1276350 h 1392245"/>
                  <a:gd name="connsiteX8" fmla="*/ 1017449 w 1360349"/>
                  <a:gd name="connsiteY8" fmla="*/ 1390650 h 1392245"/>
                  <a:gd name="connsiteX9" fmla="*/ 1226999 w 1360349"/>
                  <a:gd name="connsiteY9" fmla="*/ 1333500 h 1392245"/>
                  <a:gd name="connsiteX10" fmla="*/ 1360349 w 1360349"/>
                  <a:gd name="connsiteY10" fmla="*/ 1200150 h 139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60349" h="1392245">
                    <a:moveTo>
                      <a:pt x="64949" y="0"/>
                    </a:moveTo>
                    <a:cubicBezTo>
                      <a:pt x="23674" y="42862"/>
                      <a:pt x="-17601" y="85725"/>
                      <a:pt x="7799" y="152400"/>
                    </a:cubicBezTo>
                    <a:cubicBezTo>
                      <a:pt x="33199" y="219075"/>
                      <a:pt x="172899" y="323850"/>
                      <a:pt x="217349" y="400050"/>
                    </a:cubicBezTo>
                    <a:cubicBezTo>
                      <a:pt x="261799" y="476250"/>
                      <a:pt x="239574" y="517525"/>
                      <a:pt x="274499" y="609600"/>
                    </a:cubicBezTo>
                    <a:cubicBezTo>
                      <a:pt x="309424" y="701675"/>
                      <a:pt x="372924" y="873125"/>
                      <a:pt x="426899" y="952500"/>
                    </a:cubicBezTo>
                    <a:cubicBezTo>
                      <a:pt x="480874" y="1031875"/>
                      <a:pt x="560249" y="1054100"/>
                      <a:pt x="598349" y="1085850"/>
                    </a:cubicBezTo>
                    <a:cubicBezTo>
                      <a:pt x="636449" y="1117600"/>
                      <a:pt x="617399" y="1111250"/>
                      <a:pt x="655499" y="1143000"/>
                    </a:cubicBezTo>
                    <a:cubicBezTo>
                      <a:pt x="693599" y="1174750"/>
                      <a:pt x="766624" y="1235075"/>
                      <a:pt x="826949" y="1276350"/>
                    </a:cubicBezTo>
                    <a:cubicBezTo>
                      <a:pt x="887274" y="1317625"/>
                      <a:pt x="950774" y="1381125"/>
                      <a:pt x="1017449" y="1390650"/>
                    </a:cubicBezTo>
                    <a:cubicBezTo>
                      <a:pt x="1084124" y="1400175"/>
                      <a:pt x="1169849" y="1365250"/>
                      <a:pt x="1226999" y="1333500"/>
                    </a:cubicBezTo>
                    <a:cubicBezTo>
                      <a:pt x="1284149" y="1301750"/>
                      <a:pt x="1331774" y="1235075"/>
                      <a:pt x="1360349" y="12001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 flipH="1" flipV="1">
                <a:off x="3486150" y="2576512"/>
                <a:ext cx="228600" cy="261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H="1">
                <a:off x="3048000" y="2576512"/>
                <a:ext cx="438150" cy="3254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3048000" y="2901957"/>
                <a:ext cx="266700" cy="2793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手繪多邊形 24"/>
              <p:cNvSpPr/>
              <p:nvPr/>
            </p:nvSpPr>
            <p:spPr>
              <a:xfrm>
                <a:off x="3616416" y="5657850"/>
                <a:ext cx="441234" cy="401309"/>
              </a:xfrm>
              <a:custGeom>
                <a:avLst/>
                <a:gdLst>
                  <a:gd name="connsiteX0" fmla="*/ 22134 w 441234"/>
                  <a:gd name="connsiteY0" fmla="*/ 0 h 401309"/>
                  <a:gd name="connsiteX1" fmla="*/ 3084 w 441234"/>
                  <a:gd name="connsiteY1" fmla="*/ 95250 h 401309"/>
                  <a:gd name="connsiteX2" fmla="*/ 79284 w 441234"/>
                  <a:gd name="connsiteY2" fmla="*/ 304800 h 401309"/>
                  <a:gd name="connsiteX3" fmla="*/ 288834 w 441234"/>
                  <a:gd name="connsiteY3" fmla="*/ 400050 h 401309"/>
                  <a:gd name="connsiteX4" fmla="*/ 441234 w 441234"/>
                  <a:gd name="connsiteY4" fmla="*/ 361950 h 401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34" h="401309">
                    <a:moveTo>
                      <a:pt x="22134" y="0"/>
                    </a:moveTo>
                    <a:cubicBezTo>
                      <a:pt x="7846" y="22225"/>
                      <a:pt x="-6441" y="44450"/>
                      <a:pt x="3084" y="95250"/>
                    </a:cubicBezTo>
                    <a:cubicBezTo>
                      <a:pt x="12609" y="146050"/>
                      <a:pt x="31659" y="254000"/>
                      <a:pt x="79284" y="304800"/>
                    </a:cubicBezTo>
                    <a:cubicBezTo>
                      <a:pt x="126909" y="355600"/>
                      <a:pt x="228509" y="390525"/>
                      <a:pt x="288834" y="400050"/>
                    </a:cubicBezTo>
                    <a:cubicBezTo>
                      <a:pt x="349159" y="409575"/>
                      <a:pt x="441234" y="361950"/>
                      <a:pt x="441234" y="3619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手繪多邊形 25"/>
              <p:cNvSpPr/>
              <p:nvPr/>
            </p:nvSpPr>
            <p:spPr>
              <a:xfrm>
                <a:off x="6134100" y="950355"/>
                <a:ext cx="4686300" cy="4345545"/>
              </a:xfrm>
              <a:custGeom>
                <a:avLst/>
                <a:gdLst>
                  <a:gd name="connsiteX0" fmla="*/ 0 w 4686300"/>
                  <a:gd name="connsiteY0" fmla="*/ 1792845 h 4345545"/>
                  <a:gd name="connsiteX1" fmla="*/ 190500 w 4686300"/>
                  <a:gd name="connsiteY1" fmla="*/ 973695 h 4345545"/>
                  <a:gd name="connsiteX2" fmla="*/ 628650 w 4686300"/>
                  <a:gd name="connsiteY2" fmla="*/ 230745 h 4345545"/>
                  <a:gd name="connsiteX3" fmla="*/ 1028700 w 4686300"/>
                  <a:gd name="connsiteY3" fmla="*/ 40245 h 4345545"/>
                  <a:gd name="connsiteX4" fmla="*/ 1314450 w 4686300"/>
                  <a:gd name="connsiteY4" fmla="*/ 2145 h 4345545"/>
                  <a:gd name="connsiteX5" fmla="*/ 1600200 w 4686300"/>
                  <a:gd name="connsiteY5" fmla="*/ 78345 h 4345545"/>
                  <a:gd name="connsiteX6" fmla="*/ 1962150 w 4686300"/>
                  <a:gd name="connsiteY6" fmla="*/ 306945 h 4345545"/>
                  <a:gd name="connsiteX7" fmla="*/ 2152650 w 4686300"/>
                  <a:gd name="connsiteY7" fmla="*/ 973695 h 4345545"/>
                  <a:gd name="connsiteX8" fmla="*/ 2228850 w 4686300"/>
                  <a:gd name="connsiteY8" fmla="*/ 2116695 h 4345545"/>
                  <a:gd name="connsiteX9" fmla="*/ 2286000 w 4686300"/>
                  <a:gd name="connsiteY9" fmla="*/ 3297795 h 4345545"/>
                  <a:gd name="connsiteX10" fmla="*/ 2266950 w 4686300"/>
                  <a:gd name="connsiteY10" fmla="*/ 3335895 h 4345545"/>
                  <a:gd name="connsiteX11" fmla="*/ 2762250 w 4686300"/>
                  <a:gd name="connsiteY11" fmla="*/ 3507345 h 4345545"/>
                  <a:gd name="connsiteX12" fmla="*/ 3562350 w 4686300"/>
                  <a:gd name="connsiteY12" fmla="*/ 3926445 h 4345545"/>
                  <a:gd name="connsiteX13" fmla="*/ 4324350 w 4686300"/>
                  <a:gd name="connsiteY13" fmla="*/ 4231245 h 4345545"/>
                  <a:gd name="connsiteX14" fmla="*/ 4686300 w 4686300"/>
                  <a:gd name="connsiteY14" fmla="*/ 4345545 h 434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86300" h="4345545">
                    <a:moveTo>
                      <a:pt x="0" y="1792845"/>
                    </a:moveTo>
                    <a:cubicBezTo>
                      <a:pt x="42862" y="1513445"/>
                      <a:pt x="85725" y="1234045"/>
                      <a:pt x="190500" y="973695"/>
                    </a:cubicBezTo>
                    <a:cubicBezTo>
                      <a:pt x="295275" y="713345"/>
                      <a:pt x="488950" y="386320"/>
                      <a:pt x="628650" y="230745"/>
                    </a:cubicBezTo>
                    <a:cubicBezTo>
                      <a:pt x="768350" y="75170"/>
                      <a:pt x="914400" y="78345"/>
                      <a:pt x="1028700" y="40245"/>
                    </a:cubicBezTo>
                    <a:cubicBezTo>
                      <a:pt x="1143000" y="2145"/>
                      <a:pt x="1219200" y="-4205"/>
                      <a:pt x="1314450" y="2145"/>
                    </a:cubicBezTo>
                    <a:cubicBezTo>
                      <a:pt x="1409700" y="8495"/>
                      <a:pt x="1492250" y="27545"/>
                      <a:pt x="1600200" y="78345"/>
                    </a:cubicBezTo>
                    <a:cubicBezTo>
                      <a:pt x="1708150" y="129145"/>
                      <a:pt x="1870075" y="157720"/>
                      <a:pt x="1962150" y="306945"/>
                    </a:cubicBezTo>
                    <a:cubicBezTo>
                      <a:pt x="2054225" y="456170"/>
                      <a:pt x="2108200" y="672070"/>
                      <a:pt x="2152650" y="973695"/>
                    </a:cubicBezTo>
                    <a:cubicBezTo>
                      <a:pt x="2197100" y="1275320"/>
                      <a:pt x="2206625" y="1729345"/>
                      <a:pt x="2228850" y="2116695"/>
                    </a:cubicBezTo>
                    <a:cubicBezTo>
                      <a:pt x="2251075" y="2504045"/>
                      <a:pt x="2279650" y="3094595"/>
                      <a:pt x="2286000" y="3297795"/>
                    </a:cubicBezTo>
                    <a:cubicBezTo>
                      <a:pt x="2292350" y="3500995"/>
                      <a:pt x="2187575" y="3300970"/>
                      <a:pt x="2266950" y="3335895"/>
                    </a:cubicBezTo>
                    <a:cubicBezTo>
                      <a:pt x="2346325" y="3370820"/>
                      <a:pt x="2546350" y="3408920"/>
                      <a:pt x="2762250" y="3507345"/>
                    </a:cubicBezTo>
                    <a:cubicBezTo>
                      <a:pt x="2978150" y="3605770"/>
                      <a:pt x="3302000" y="3805795"/>
                      <a:pt x="3562350" y="3926445"/>
                    </a:cubicBezTo>
                    <a:cubicBezTo>
                      <a:pt x="3822700" y="4047095"/>
                      <a:pt x="4137025" y="4161395"/>
                      <a:pt x="4324350" y="4231245"/>
                    </a:cubicBezTo>
                    <a:cubicBezTo>
                      <a:pt x="4511675" y="4301095"/>
                      <a:pt x="4632325" y="4224895"/>
                      <a:pt x="4686300" y="434554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手繪多邊形 26"/>
              <p:cNvSpPr/>
              <p:nvPr/>
            </p:nvSpPr>
            <p:spPr>
              <a:xfrm>
                <a:off x="6343650" y="4624714"/>
                <a:ext cx="4495800" cy="1380495"/>
              </a:xfrm>
              <a:custGeom>
                <a:avLst/>
                <a:gdLst>
                  <a:gd name="connsiteX0" fmla="*/ 0 w 4495800"/>
                  <a:gd name="connsiteY0" fmla="*/ 385436 h 1380495"/>
                  <a:gd name="connsiteX1" fmla="*/ 95250 w 4495800"/>
                  <a:gd name="connsiteY1" fmla="*/ 842636 h 1380495"/>
                  <a:gd name="connsiteX2" fmla="*/ 361950 w 4495800"/>
                  <a:gd name="connsiteY2" fmla="*/ 1109336 h 1380495"/>
                  <a:gd name="connsiteX3" fmla="*/ 819150 w 4495800"/>
                  <a:gd name="connsiteY3" fmla="*/ 1356986 h 1380495"/>
                  <a:gd name="connsiteX4" fmla="*/ 1143000 w 4495800"/>
                  <a:gd name="connsiteY4" fmla="*/ 1337936 h 1380495"/>
                  <a:gd name="connsiteX5" fmla="*/ 1485900 w 4495800"/>
                  <a:gd name="connsiteY5" fmla="*/ 1071236 h 1380495"/>
                  <a:gd name="connsiteX6" fmla="*/ 1695450 w 4495800"/>
                  <a:gd name="connsiteY6" fmla="*/ 861686 h 1380495"/>
                  <a:gd name="connsiteX7" fmla="*/ 1924050 w 4495800"/>
                  <a:gd name="connsiteY7" fmla="*/ 290186 h 1380495"/>
                  <a:gd name="connsiteX8" fmla="*/ 1962150 w 4495800"/>
                  <a:gd name="connsiteY8" fmla="*/ 4436 h 1380495"/>
                  <a:gd name="connsiteX9" fmla="*/ 2190750 w 4495800"/>
                  <a:gd name="connsiteY9" fmla="*/ 137786 h 1380495"/>
                  <a:gd name="connsiteX10" fmla="*/ 2647950 w 4495800"/>
                  <a:gd name="connsiteY10" fmla="*/ 423536 h 1380495"/>
                  <a:gd name="connsiteX11" fmla="*/ 3086100 w 4495800"/>
                  <a:gd name="connsiteY11" fmla="*/ 709286 h 1380495"/>
                  <a:gd name="connsiteX12" fmla="*/ 3600450 w 4495800"/>
                  <a:gd name="connsiteY12" fmla="*/ 937886 h 1380495"/>
                  <a:gd name="connsiteX13" fmla="*/ 4495800 w 4495800"/>
                  <a:gd name="connsiteY13" fmla="*/ 1166486 h 13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5800" h="1380495">
                    <a:moveTo>
                      <a:pt x="0" y="385436"/>
                    </a:moveTo>
                    <a:cubicBezTo>
                      <a:pt x="17462" y="553711"/>
                      <a:pt x="34925" y="721986"/>
                      <a:pt x="95250" y="842636"/>
                    </a:cubicBezTo>
                    <a:cubicBezTo>
                      <a:pt x="155575" y="963286"/>
                      <a:pt x="241300" y="1023611"/>
                      <a:pt x="361950" y="1109336"/>
                    </a:cubicBezTo>
                    <a:cubicBezTo>
                      <a:pt x="482600" y="1195061"/>
                      <a:pt x="688975" y="1318886"/>
                      <a:pt x="819150" y="1356986"/>
                    </a:cubicBezTo>
                    <a:cubicBezTo>
                      <a:pt x="949325" y="1395086"/>
                      <a:pt x="1031875" y="1385561"/>
                      <a:pt x="1143000" y="1337936"/>
                    </a:cubicBezTo>
                    <a:cubicBezTo>
                      <a:pt x="1254125" y="1290311"/>
                      <a:pt x="1393825" y="1150611"/>
                      <a:pt x="1485900" y="1071236"/>
                    </a:cubicBezTo>
                    <a:cubicBezTo>
                      <a:pt x="1577975" y="991861"/>
                      <a:pt x="1622425" y="991861"/>
                      <a:pt x="1695450" y="861686"/>
                    </a:cubicBezTo>
                    <a:cubicBezTo>
                      <a:pt x="1768475" y="731511"/>
                      <a:pt x="1879600" y="433061"/>
                      <a:pt x="1924050" y="290186"/>
                    </a:cubicBezTo>
                    <a:cubicBezTo>
                      <a:pt x="1968500" y="147311"/>
                      <a:pt x="1917700" y="29836"/>
                      <a:pt x="1962150" y="4436"/>
                    </a:cubicBezTo>
                    <a:cubicBezTo>
                      <a:pt x="2006600" y="-20964"/>
                      <a:pt x="2076450" y="67936"/>
                      <a:pt x="2190750" y="137786"/>
                    </a:cubicBezTo>
                    <a:cubicBezTo>
                      <a:pt x="2305050" y="207636"/>
                      <a:pt x="2498725" y="328286"/>
                      <a:pt x="2647950" y="423536"/>
                    </a:cubicBezTo>
                    <a:cubicBezTo>
                      <a:pt x="2797175" y="518786"/>
                      <a:pt x="2927350" y="623561"/>
                      <a:pt x="3086100" y="709286"/>
                    </a:cubicBezTo>
                    <a:cubicBezTo>
                      <a:pt x="3244850" y="795011"/>
                      <a:pt x="3365500" y="861686"/>
                      <a:pt x="3600450" y="937886"/>
                    </a:cubicBezTo>
                    <a:cubicBezTo>
                      <a:pt x="3835400" y="1014086"/>
                      <a:pt x="4337050" y="1118861"/>
                      <a:pt x="4495800" y="116648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接點 27"/>
              <p:cNvCxnSpPr/>
              <p:nvPr/>
            </p:nvCxnSpPr>
            <p:spPr>
              <a:xfrm flipV="1">
                <a:off x="6915150" y="1829915"/>
                <a:ext cx="895350" cy="5418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7543800" y="1943100"/>
                <a:ext cx="190500" cy="2476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6953250" y="2371725"/>
                <a:ext cx="200026" cy="2544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flipV="1">
                <a:off x="7115176" y="4419600"/>
                <a:ext cx="638174" cy="2051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V="1">
                <a:off x="7200900" y="5010150"/>
                <a:ext cx="228600" cy="28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H="1">
                <a:off x="7429500" y="5029200"/>
                <a:ext cx="4763" cy="1641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V="1">
                <a:off x="7429500" y="5010150"/>
                <a:ext cx="323850" cy="2517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V="1">
                <a:off x="7705726" y="4823222"/>
                <a:ext cx="0" cy="1869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flipH="1" flipV="1">
                <a:off x="7153276" y="4916015"/>
                <a:ext cx="47624" cy="1131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endCxn id="26" idx="10"/>
              </p:cNvCxnSpPr>
              <p:nvPr/>
            </p:nvCxnSpPr>
            <p:spPr>
              <a:xfrm flipV="1">
                <a:off x="7781925" y="4286250"/>
                <a:ext cx="619125" cy="1333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>
                <a:endCxn id="27" idx="8"/>
              </p:cNvCxnSpPr>
              <p:nvPr/>
            </p:nvCxnSpPr>
            <p:spPr>
              <a:xfrm flipV="1">
                <a:off x="7177088" y="4629150"/>
                <a:ext cx="1128712" cy="2868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橢圓 38"/>
              <p:cNvSpPr/>
              <p:nvPr/>
            </p:nvSpPr>
            <p:spPr>
              <a:xfrm>
                <a:off x="7996238" y="2874016"/>
                <a:ext cx="261937" cy="3679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6624638" y="3657178"/>
                <a:ext cx="261937" cy="3679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接點 40"/>
              <p:cNvCxnSpPr/>
              <p:nvPr/>
            </p:nvCxnSpPr>
            <p:spPr>
              <a:xfrm>
                <a:off x="6453190" y="2576512"/>
                <a:ext cx="157160" cy="2534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>
                <a:off x="7786690" y="1794348"/>
                <a:ext cx="157160" cy="2534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手繪多邊形 42"/>
              <p:cNvSpPr/>
              <p:nvPr/>
            </p:nvSpPr>
            <p:spPr>
              <a:xfrm>
                <a:off x="6457950" y="1028700"/>
                <a:ext cx="1104900" cy="1524000"/>
              </a:xfrm>
              <a:custGeom>
                <a:avLst/>
                <a:gdLst>
                  <a:gd name="connsiteX0" fmla="*/ 0 w 1104900"/>
                  <a:gd name="connsiteY0" fmla="*/ 1524000 h 1524000"/>
                  <a:gd name="connsiteX1" fmla="*/ 190500 w 1104900"/>
                  <a:gd name="connsiteY1" fmla="*/ 819150 h 1524000"/>
                  <a:gd name="connsiteX2" fmla="*/ 609600 w 1104900"/>
                  <a:gd name="connsiteY2" fmla="*/ 266700 h 1524000"/>
                  <a:gd name="connsiteX3" fmla="*/ 1104900 w 1104900"/>
                  <a:gd name="connsiteY3" fmla="*/ 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4900" h="1524000">
                    <a:moveTo>
                      <a:pt x="0" y="1524000"/>
                    </a:moveTo>
                    <a:cubicBezTo>
                      <a:pt x="44450" y="1276350"/>
                      <a:pt x="88900" y="1028700"/>
                      <a:pt x="190500" y="819150"/>
                    </a:cubicBezTo>
                    <a:cubicBezTo>
                      <a:pt x="292100" y="609600"/>
                      <a:pt x="457200" y="403225"/>
                      <a:pt x="609600" y="266700"/>
                    </a:cubicBezTo>
                    <a:cubicBezTo>
                      <a:pt x="762000" y="130175"/>
                      <a:pt x="993775" y="41275"/>
                      <a:pt x="110490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手繪多邊形 43"/>
              <p:cNvSpPr/>
              <p:nvPr/>
            </p:nvSpPr>
            <p:spPr>
              <a:xfrm>
                <a:off x="6610350" y="5067300"/>
                <a:ext cx="685800" cy="895350"/>
              </a:xfrm>
              <a:custGeom>
                <a:avLst/>
                <a:gdLst>
                  <a:gd name="connsiteX0" fmla="*/ 0 w 685800"/>
                  <a:gd name="connsiteY0" fmla="*/ 0 h 895350"/>
                  <a:gd name="connsiteX1" fmla="*/ 114300 w 685800"/>
                  <a:gd name="connsiteY1" fmla="*/ 495300 h 895350"/>
                  <a:gd name="connsiteX2" fmla="*/ 400050 w 685800"/>
                  <a:gd name="connsiteY2" fmla="*/ 704850 h 895350"/>
                  <a:gd name="connsiteX3" fmla="*/ 685800 w 685800"/>
                  <a:gd name="connsiteY3" fmla="*/ 895350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895350">
                    <a:moveTo>
                      <a:pt x="0" y="0"/>
                    </a:moveTo>
                    <a:cubicBezTo>
                      <a:pt x="23812" y="188912"/>
                      <a:pt x="47625" y="377825"/>
                      <a:pt x="114300" y="495300"/>
                    </a:cubicBezTo>
                    <a:cubicBezTo>
                      <a:pt x="180975" y="612775"/>
                      <a:pt x="304800" y="638175"/>
                      <a:pt x="400050" y="704850"/>
                    </a:cubicBezTo>
                    <a:cubicBezTo>
                      <a:pt x="495300" y="771525"/>
                      <a:pt x="590550" y="833437"/>
                      <a:pt x="685800" y="8953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向右箭號 5"/>
            <p:cNvSpPr/>
            <p:nvPr/>
          </p:nvSpPr>
          <p:spPr>
            <a:xfrm>
              <a:off x="2311724" y="807584"/>
              <a:ext cx="485536" cy="4669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3774203" y="2018521"/>
            <a:ext cx="8114120" cy="4812393"/>
            <a:chOff x="3411998" y="1949621"/>
            <a:chExt cx="8114120" cy="4812393"/>
          </a:xfrm>
        </p:grpSpPr>
        <p:grpSp>
          <p:nvGrpSpPr>
            <p:cNvPr id="46" name="群組 45"/>
            <p:cNvGrpSpPr/>
            <p:nvPr/>
          </p:nvGrpSpPr>
          <p:grpSpPr>
            <a:xfrm>
              <a:off x="6425001" y="1949621"/>
              <a:ext cx="5101117" cy="4363640"/>
              <a:chOff x="4184011" y="1866900"/>
              <a:chExt cx="5101117" cy="4363640"/>
            </a:xfrm>
            <a:solidFill>
              <a:schemeClr val="bg1"/>
            </a:solidFill>
          </p:grpSpPr>
          <p:cxnSp>
            <p:nvCxnSpPr>
              <p:cNvPr id="63" name="直線接點 62"/>
              <p:cNvCxnSpPr/>
              <p:nvPr/>
            </p:nvCxnSpPr>
            <p:spPr>
              <a:xfrm>
                <a:off x="4724400" y="1866900"/>
                <a:ext cx="3479800" cy="1016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手繪多邊形 63"/>
              <p:cNvSpPr/>
              <p:nvPr/>
            </p:nvSpPr>
            <p:spPr>
              <a:xfrm>
                <a:off x="8199120" y="1973580"/>
                <a:ext cx="563880" cy="914400"/>
              </a:xfrm>
              <a:custGeom>
                <a:avLst/>
                <a:gdLst>
                  <a:gd name="connsiteX0" fmla="*/ 0 w 563880"/>
                  <a:gd name="connsiteY0" fmla="*/ 0 h 914400"/>
                  <a:gd name="connsiteX1" fmla="*/ 365760 w 563880"/>
                  <a:gd name="connsiteY1" fmla="*/ 15240 h 914400"/>
                  <a:gd name="connsiteX2" fmla="*/ 472440 w 563880"/>
                  <a:gd name="connsiteY2" fmla="*/ 68580 h 914400"/>
                  <a:gd name="connsiteX3" fmla="*/ 548640 w 563880"/>
                  <a:gd name="connsiteY3" fmla="*/ 243840 h 914400"/>
                  <a:gd name="connsiteX4" fmla="*/ 563880 w 563880"/>
                  <a:gd name="connsiteY4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0" h="914400">
                    <a:moveTo>
                      <a:pt x="0" y="0"/>
                    </a:moveTo>
                    <a:cubicBezTo>
                      <a:pt x="143510" y="1905"/>
                      <a:pt x="287020" y="3810"/>
                      <a:pt x="365760" y="15240"/>
                    </a:cubicBezTo>
                    <a:cubicBezTo>
                      <a:pt x="444500" y="26670"/>
                      <a:pt x="441960" y="30480"/>
                      <a:pt x="472440" y="68580"/>
                    </a:cubicBezTo>
                    <a:cubicBezTo>
                      <a:pt x="502920" y="106680"/>
                      <a:pt x="533400" y="102870"/>
                      <a:pt x="548640" y="243840"/>
                    </a:cubicBezTo>
                    <a:cubicBezTo>
                      <a:pt x="563880" y="384810"/>
                      <a:pt x="541020" y="845820"/>
                      <a:pt x="563880" y="91440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5" name="直線接點 64"/>
              <p:cNvCxnSpPr/>
              <p:nvPr/>
            </p:nvCxnSpPr>
            <p:spPr>
              <a:xfrm flipV="1">
                <a:off x="8747839" y="2750821"/>
                <a:ext cx="137081" cy="1533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/>
              <p:nvPr/>
            </p:nvCxnSpPr>
            <p:spPr>
              <a:xfrm>
                <a:off x="8884920" y="2750820"/>
                <a:ext cx="198437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>
                <a:off x="9083357" y="2750820"/>
                <a:ext cx="136843" cy="533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>
                <a:off x="9220200" y="2804160"/>
                <a:ext cx="53657" cy="838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>
                <a:off x="9273857" y="2872740"/>
                <a:ext cx="0" cy="25146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flipH="1">
                <a:off x="9094628" y="3124200"/>
                <a:ext cx="190500" cy="1905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flipH="1" flipV="1">
                <a:off x="8884920" y="3219450"/>
                <a:ext cx="209708" cy="952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 flipH="1" flipV="1">
                <a:off x="8871505" y="2931319"/>
                <a:ext cx="13415" cy="28813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>
                <a:off x="8763000" y="2887980"/>
                <a:ext cx="0" cy="33147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8763000" y="3219450"/>
                <a:ext cx="194310" cy="952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>
                <a:off x="8957310" y="3314700"/>
                <a:ext cx="137318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 flipV="1">
                <a:off x="8389620" y="2910841"/>
                <a:ext cx="373380" cy="4095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 flipV="1">
                <a:off x="8454232" y="3192780"/>
                <a:ext cx="331628" cy="2000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手繪多邊形 77"/>
              <p:cNvSpPr/>
              <p:nvPr/>
            </p:nvSpPr>
            <p:spPr>
              <a:xfrm>
                <a:off x="8381048" y="2964180"/>
                <a:ext cx="61912" cy="236220"/>
              </a:xfrm>
              <a:custGeom>
                <a:avLst/>
                <a:gdLst>
                  <a:gd name="connsiteX0" fmla="*/ 23812 w 61912"/>
                  <a:gd name="connsiteY0" fmla="*/ 0 h 236220"/>
                  <a:gd name="connsiteX1" fmla="*/ 952 w 61912"/>
                  <a:gd name="connsiteY1" fmla="*/ 53340 h 236220"/>
                  <a:gd name="connsiteX2" fmla="*/ 8572 w 61912"/>
                  <a:gd name="connsiteY2" fmla="*/ 160020 h 236220"/>
                  <a:gd name="connsiteX3" fmla="*/ 46672 w 61912"/>
                  <a:gd name="connsiteY3" fmla="*/ 220980 h 236220"/>
                  <a:gd name="connsiteX4" fmla="*/ 61912 w 61912"/>
                  <a:gd name="connsiteY4" fmla="*/ 236220 h 23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236220">
                    <a:moveTo>
                      <a:pt x="23812" y="0"/>
                    </a:moveTo>
                    <a:cubicBezTo>
                      <a:pt x="13652" y="13335"/>
                      <a:pt x="3492" y="26670"/>
                      <a:pt x="952" y="53340"/>
                    </a:cubicBezTo>
                    <a:cubicBezTo>
                      <a:pt x="-1588" y="80010"/>
                      <a:pt x="952" y="132080"/>
                      <a:pt x="8572" y="160020"/>
                    </a:cubicBezTo>
                    <a:cubicBezTo>
                      <a:pt x="16192" y="187960"/>
                      <a:pt x="37782" y="208280"/>
                      <a:pt x="46672" y="220980"/>
                    </a:cubicBezTo>
                    <a:cubicBezTo>
                      <a:pt x="55562" y="233680"/>
                      <a:pt x="30162" y="195580"/>
                      <a:pt x="61912" y="23622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" name="直線接點 78"/>
              <p:cNvCxnSpPr/>
              <p:nvPr/>
            </p:nvCxnSpPr>
            <p:spPr>
              <a:xfrm>
                <a:off x="8763000" y="2910841"/>
                <a:ext cx="97155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flipV="1">
                <a:off x="8871505" y="2744154"/>
                <a:ext cx="229830" cy="1666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橢圓 80"/>
              <p:cNvSpPr/>
              <p:nvPr/>
            </p:nvSpPr>
            <p:spPr>
              <a:xfrm>
                <a:off x="8987632" y="2900841"/>
                <a:ext cx="232568" cy="261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>
                <a:off x="8785860" y="3219450"/>
                <a:ext cx="53340" cy="22059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手繪多邊形 82"/>
              <p:cNvSpPr/>
              <p:nvPr/>
            </p:nvSpPr>
            <p:spPr>
              <a:xfrm>
                <a:off x="4326975" y="2969716"/>
                <a:ext cx="4517357" cy="3260824"/>
              </a:xfrm>
              <a:custGeom>
                <a:avLst/>
                <a:gdLst>
                  <a:gd name="connsiteX0" fmla="*/ 4512225 w 4517357"/>
                  <a:gd name="connsiteY0" fmla="*/ 2455724 h 3260824"/>
                  <a:gd name="connsiteX1" fmla="*/ 4512225 w 4517357"/>
                  <a:gd name="connsiteY1" fmla="*/ 2730044 h 3260824"/>
                  <a:gd name="connsiteX2" fmla="*/ 4458885 w 4517357"/>
                  <a:gd name="connsiteY2" fmla="*/ 2874824 h 3260824"/>
                  <a:gd name="connsiteX3" fmla="*/ 4306485 w 4517357"/>
                  <a:gd name="connsiteY3" fmla="*/ 2912924 h 3260824"/>
                  <a:gd name="connsiteX4" fmla="*/ 3239685 w 4517357"/>
                  <a:gd name="connsiteY4" fmla="*/ 3019604 h 3260824"/>
                  <a:gd name="connsiteX5" fmla="*/ 1784265 w 4517357"/>
                  <a:gd name="connsiteY5" fmla="*/ 3149144 h 3260824"/>
                  <a:gd name="connsiteX6" fmla="*/ 519345 w 4517357"/>
                  <a:gd name="connsiteY6" fmla="*/ 3255824 h 3260824"/>
                  <a:gd name="connsiteX7" fmla="*/ 245025 w 4517357"/>
                  <a:gd name="connsiteY7" fmla="*/ 3232964 h 3260824"/>
                  <a:gd name="connsiteX8" fmla="*/ 161205 w 4517357"/>
                  <a:gd name="connsiteY8" fmla="*/ 3141524 h 3260824"/>
                  <a:gd name="connsiteX9" fmla="*/ 145965 w 4517357"/>
                  <a:gd name="connsiteY9" fmla="*/ 3027224 h 3260824"/>
                  <a:gd name="connsiteX10" fmla="*/ 46905 w 4517357"/>
                  <a:gd name="connsiteY10" fmla="*/ 375464 h 3260824"/>
                  <a:gd name="connsiteX11" fmla="*/ 39285 w 4517357"/>
                  <a:gd name="connsiteY11" fmla="*/ 17324 h 3260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17357" h="3260824">
                    <a:moveTo>
                      <a:pt x="4512225" y="2455724"/>
                    </a:moveTo>
                    <a:cubicBezTo>
                      <a:pt x="4516670" y="2557959"/>
                      <a:pt x="4521115" y="2660194"/>
                      <a:pt x="4512225" y="2730044"/>
                    </a:cubicBezTo>
                    <a:cubicBezTo>
                      <a:pt x="4503335" y="2799894"/>
                      <a:pt x="4493175" y="2844344"/>
                      <a:pt x="4458885" y="2874824"/>
                    </a:cubicBezTo>
                    <a:cubicBezTo>
                      <a:pt x="4424595" y="2905304"/>
                      <a:pt x="4509685" y="2888794"/>
                      <a:pt x="4306485" y="2912924"/>
                    </a:cubicBezTo>
                    <a:cubicBezTo>
                      <a:pt x="4103285" y="2937054"/>
                      <a:pt x="3239685" y="3019604"/>
                      <a:pt x="3239685" y="3019604"/>
                    </a:cubicBezTo>
                    <a:lnTo>
                      <a:pt x="1784265" y="3149144"/>
                    </a:lnTo>
                    <a:lnTo>
                      <a:pt x="519345" y="3255824"/>
                    </a:lnTo>
                    <a:cubicBezTo>
                      <a:pt x="262805" y="3269794"/>
                      <a:pt x="304715" y="3252014"/>
                      <a:pt x="245025" y="3232964"/>
                    </a:cubicBezTo>
                    <a:cubicBezTo>
                      <a:pt x="185335" y="3213914"/>
                      <a:pt x="177715" y="3175814"/>
                      <a:pt x="161205" y="3141524"/>
                    </a:cubicBezTo>
                    <a:cubicBezTo>
                      <a:pt x="144695" y="3107234"/>
                      <a:pt x="165015" y="3488234"/>
                      <a:pt x="145965" y="3027224"/>
                    </a:cubicBezTo>
                    <a:cubicBezTo>
                      <a:pt x="126915" y="2566214"/>
                      <a:pt x="64685" y="877114"/>
                      <a:pt x="46905" y="375464"/>
                    </a:cubicBezTo>
                    <a:cubicBezTo>
                      <a:pt x="29125" y="-126186"/>
                      <a:pt x="-44535" y="21134"/>
                      <a:pt x="39285" y="17324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4304204" y="1882140"/>
                <a:ext cx="412576" cy="1089660"/>
              </a:xfrm>
              <a:custGeom>
                <a:avLst/>
                <a:gdLst>
                  <a:gd name="connsiteX0" fmla="*/ 46816 w 412576"/>
                  <a:gd name="connsiteY0" fmla="*/ 1089660 h 1089660"/>
                  <a:gd name="connsiteX1" fmla="*/ 16336 w 412576"/>
                  <a:gd name="connsiteY1" fmla="*/ 388620 h 1089660"/>
                  <a:gd name="connsiteX2" fmla="*/ 8716 w 412576"/>
                  <a:gd name="connsiteY2" fmla="*/ 182880 h 1089660"/>
                  <a:gd name="connsiteX3" fmla="*/ 39196 w 412576"/>
                  <a:gd name="connsiteY3" fmla="*/ 22860 h 1089660"/>
                  <a:gd name="connsiteX4" fmla="*/ 412576 w 412576"/>
                  <a:gd name="connsiteY4" fmla="*/ 0 h 108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576" h="1089660">
                    <a:moveTo>
                      <a:pt x="46816" y="1089660"/>
                    </a:moveTo>
                    <a:cubicBezTo>
                      <a:pt x="34751" y="814705"/>
                      <a:pt x="22686" y="539750"/>
                      <a:pt x="16336" y="388620"/>
                    </a:cubicBezTo>
                    <a:cubicBezTo>
                      <a:pt x="9986" y="237490"/>
                      <a:pt x="4906" y="243840"/>
                      <a:pt x="8716" y="182880"/>
                    </a:cubicBezTo>
                    <a:cubicBezTo>
                      <a:pt x="12526" y="121920"/>
                      <a:pt x="-28114" y="53340"/>
                      <a:pt x="39196" y="22860"/>
                    </a:cubicBezTo>
                    <a:cubicBezTo>
                      <a:pt x="106506" y="-7620"/>
                      <a:pt x="219536" y="5080"/>
                      <a:pt x="412576" y="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5" name="直線接點 84"/>
              <p:cNvCxnSpPr/>
              <p:nvPr/>
            </p:nvCxnSpPr>
            <p:spPr>
              <a:xfrm>
                <a:off x="4208110" y="2430780"/>
                <a:ext cx="107595" cy="3429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手繪多邊形 85"/>
              <p:cNvSpPr/>
              <p:nvPr/>
            </p:nvSpPr>
            <p:spPr>
              <a:xfrm>
                <a:off x="4305300" y="5844540"/>
                <a:ext cx="228600" cy="373380"/>
              </a:xfrm>
              <a:custGeom>
                <a:avLst/>
                <a:gdLst>
                  <a:gd name="connsiteX0" fmla="*/ 0 w 228600"/>
                  <a:gd name="connsiteY0" fmla="*/ 0 h 373380"/>
                  <a:gd name="connsiteX1" fmla="*/ 60960 w 228600"/>
                  <a:gd name="connsiteY1" fmla="*/ 297180 h 373380"/>
                  <a:gd name="connsiteX2" fmla="*/ 228600 w 228600"/>
                  <a:gd name="connsiteY2" fmla="*/ 373380 h 37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373380">
                    <a:moveTo>
                      <a:pt x="0" y="0"/>
                    </a:moveTo>
                    <a:cubicBezTo>
                      <a:pt x="11430" y="117475"/>
                      <a:pt x="22860" y="234950"/>
                      <a:pt x="60960" y="297180"/>
                    </a:cubicBezTo>
                    <a:cubicBezTo>
                      <a:pt x="99060" y="359410"/>
                      <a:pt x="91440" y="356870"/>
                      <a:pt x="228600" y="37338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手繪多邊形 86"/>
              <p:cNvSpPr/>
              <p:nvPr/>
            </p:nvSpPr>
            <p:spPr>
              <a:xfrm>
                <a:off x="4184011" y="1927860"/>
                <a:ext cx="121289" cy="502920"/>
              </a:xfrm>
              <a:custGeom>
                <a:avLst/>
                <a:gdLst>
                  <a:gd name="connsiteX0" fmla="*/ 22229 w 121289"/>
                  <a:gd name="connsiteY0" fmla="*/ 502920 h 502920"/>
                  <a:gd name="connsiteX1" fmla="*/ 6989 w 121289"/>
                  <a:gd name="connsiteY1" fmla="*/ 91440 h 502920"/>
                  <a:gd name="connsiteX2" fmla="*/ 121289 w 121289"/>
                  <a:gd name="connsiteY2" fmla="*/ 0 h 50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289" h="502920">
                    <a:moveTo>
                      <a:pt x="22229" y="502920"/>
                    </a:moveTo>
                    <a:cubicBezTo>
                      <a:pt x="6354" y="339090"/>
                      <a:pt x="-9521" y="175260"/>
                      <a:pt x="6989" y="91440"/>
                    </a:cubicBezTo>
                    <a:cubicBezTo>
                      <a:pt x="23499" y="7620"/>
                      <a:pt x="92079" y="17780"/>
                      <a:pt x="121289" y="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8" name="直線接點 87"/>
              <p:cNvCxnSpPr/>
              <p:nvPr/>
            </p:nvCxnSpPr>
            <p:spPr>
              <a:xfrm flipV="1">
                <a:off x="4899660" y="2744154"/>
                <a:ext cx="164517" cy="18716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 flipV="1">
                <a:off x="5090160" y="2705100"/>
                <a:ext cx="175260" cy="457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5265420" y="2705100"/>
                <a:ext cx="175260" cy="838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5437557" y="2777490"/>
                <a:ext cx="109803" cy="2628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 flipH="1">
                <a:off x="5478780" y="3031571"/>
                <a:ext cx="64612" cy="22216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flipH="1">
                <a:off x="5356860" y="3259276"/>
                <a:ext cx="128271" cy="10876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/>
              <p:cNvCxnSpPr/>
              <p:nvPr/>
            </p:nvCxnSpPr>
            <p:spPr>
              <a:xfrm flipH="1" flipV="1">
                <a:off x="5067300" y="3230880"/>
                <a:ext cx="285750" cy="1716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/>
              <p:nvPr/>
            </p:nvCxnSpPr>
            <p:spPr>
              <a:xfrm flipH="1" flipV="1">
                <a:off x="5021580" y="2880360"/>
                <a:ext cx="68580" cy="3390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4895692" y="2930753"/>
                <a:ext cx="64928" cy="30012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>
                <a:off x="4963108" y="3230880"/>
                <a:ext cx="280035" cy="17516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/>
              <p:cNvCxnSpPr/>
              <p:nvPr/>
            </p:nvCxnSpPr>
            <p:spPr>
              <a:xfrm flipV="1">
                <a:off x="5021580" y="2712720"/>
                <a:ext cx="129540" cy="1676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flipV="1">
                <a:off x="5242653" y="3368040"/>
                <a:ext cx="110397" cy="283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4960620" y="3230880"/>
                <a:ext cx="125730" cy="5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 flipV="1">
                <a:off x="4716780" y="2931616"/>
                <a:ext cx="178912" cy="2018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 flipH="1">
                <a:off x="4645396" y="3212783"/>
                <a:ext cx="279030" cy="141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手繪多邊形 102"/>
              <p:cNvSpPr/>
              <p:nvPr/>
            </p:nvSpPr>
            <p:spPr>
              <a:xfrm>
                <a:off x="4607455" y="2948940"/>
                <a:ext cx="101705" cy="274320"/>
              </a:xfrm>
              <a:custGeom>
                <a:avLst/>
                <a:gdLst>
                  <a:gd name="connsiteX0" fmla="*/ 101705 w 101705"/>
                  <a:gd name="connsiteY0" fmla="*/ 0 h 274320"/>
                  <a:gd name="connsiteX1" fmla="*/ 17885 w 101705"/>
                  <a:gd name="connsiteY1" fmla="*/ 38100 h 274320"/>
                  <a:gd name="connsiteX2" fmla="*/ 2645 w 101705"/>
                  <a:gd name="connsiteY2" fmla="*/ 160020 h 274320"/>
                  <a:gd name="connsiteX3" fmla="*/ 55985 w 10170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705" h="274320">
                    <a:moveTo>
                      <a:pt x="101705" y="0"/>
                    </a:moveTo>
                    <a:cubicBezTo>
                      <a:pt x="68050" y="5715"/>
                      <a:pt x="34395" y="11430"/>
                      <a:pt x="17885" y="38100"/>
                    </a:cubicBezTo>
                    <a:cubicBezTo>
                      <a:pt x="1375" y="64770"/>
                      <a:pt x="-3705" y="120650"/>
                      <a:pt x="2645" y="160020"/>
                    </a:cubicBezTo>
                    <a:cubicBezTo>
                      <a:pt x="8995" y="199390"/>
                      <a:pt x="43285" y="254000"/>
                      <a:pt x="55985" y="27432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5177790" y="2865121"/>
                <a:ext cx="259767" cy="32766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5" name="直線接點 104"/>
              <p:cNvCxnSpPr/>
              <p:nvPr/>
            </p:nvCxnSpPr>
            <p:spPr>
              <a:xfrm>
                <a:off x="4960620" y="2179320"/>
                <a:ext cx="1171496" cy="80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 flipH="1" flipV="1">
                <a:off x="4942642" y="2483079"/>
                <a:ext cx="1203880" cy="31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>
                <a:off x="4942642" y="2179320"/>
                <a:ext cx="0" cy="3218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6132116" y="2179320"/>
                <a:ext cx="7657" cy="33042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/>
              <p:nvPr/>
            </p:nvCxnSpPr>
            <p:spPr>
              <a:xfrm>
                <a:off x="5972316" y="2179320"/>
                <a:ext cx="13881" cy="30375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/>
              <p:cNvCxnSpPr/>
              <p:nvPr/>
            </p:nvCxnSpPr>
            <p:spPr>
              <a:xfrm flipH="1">
                <a:off x="7572182" y="2232660"/>
                <a:ext cx="9718" cy="2770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/>
              <p:nvPr/>
            </p:nvCxnSpPr>
            <p:spPr>
              <a:xfrm>
                <a:off x="7572182" y="2217783"/>
                <a:ext cx="698573" cy="1487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/>
              <p:nvPr/>
            </p:nvCxnSpPr>
            <p:spPr>
              <a:xfrm>
                <a:off x="8262159" y="2218351"/>
                <a:ext cx="13161" cy="30386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/>
              <p:cNvCxnSpPr/>
              <p:nvPr/>
            </p:nvCxnSpPr>
            <p:spPr>
              <a:xfrm flipH="1">
                <a:off x="7581900" y="2509748"/>
                <a:ext cx="688855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/>
              <p:cNvCxnSpPr/>
              <p:nvPr/>
            </p:nvCxnSpPr>
            <p:spPr>
              <a:xfrm>
                <a:off x="8115300" y="2232660"/>
                <a:ext cx="15240" cy="28783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/>
              <p:cNvCxnSpPr/>
              <p:nvPr/>
            </p:nvCxnSpPr>
            <p:spPr>
              <a:xfrm>
                <a:off x="8349741" y="2232660"/>
                <a:ext cx="196776" cy="114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>
                <a:off x="8333794" y="2232660"/>
                <a:ext cx="25346" cy="5486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>
              <a:xfrm>
                <a:off x="8557867" y="2244135"/>
                <a:ext cx="22253" cy="54478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>
              <a:xfrm flipH="1" flipV="1">
                <a:off x="8366760" y="2773680"/>
                <a:ext cx="228063" cy="381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>
                <a:off x="8427720" y="2250802"/>
                <a:ext cx="7620" cy="53811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>
                <a:off x="4533900" y="2179320"/>
                <a:ext cx="272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>
                <a:off x="4806236" y="2179320"/>
                <a:ext cx="32464" cy="5867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>
                <a:off x="4543313" y="2175419"/>
                <a:ext cx="28687" cy="60588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 flipV="1">
                <a:off x="4565067" y="2773680"/>
                <a:ext cx="273633" cy="152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>
                <a:off x="4683245" y="2179319"/>
                <a:ext cx="33535" cy="58674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>
                <a:off x="4606588" y="3431767"/>
                <a:ext cx="269073" cy="1038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>
                <a:off x="4591104" y="3431767"/>
                <a:ext cx="24672" cy="6276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V="1">
                <a:off x="4615776" y="4041596"/>
                <a:ext cx="308650" cy="1778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>
                <a:off x="4862578" y="3415395"/>
                <a:ext cx="29462" cy="62320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/>
              <p:nvPr/>
            </p:nvCxnSpPr>
            <p:spPr>
              <a:xfrm>
                <a:off x="4716780" y="3423106"/>
                <a:ext cx="15240" cy="6002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/>
              <p:nvPr/>
            </p:nvCxnSpPr>
            <p:spPr>
              <a:xfrm>
                <a:off x="8389620" y="3368040"/>
                <a:ext cx="186690" cy="1964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/>
              <p:nvPr/>
            </p:nvCxnSpPr>
            <p:spPr>
              <a:xfrm>
                <a:off x="8384488" y="3374960"/>
                <a:ext cx="16152" cy="52416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>
              <a:xfrm>
                <a:off x="8583520" y="3387686"/>
                <a:ext cx="19460" cy="52137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>
                <a:off x="8372192" y="3889196"/>
                <a:ext cx="230788" cy="1986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>
                <a:off x="8454232" y="3401020"/>
                <a:ext cx="11588" cy="5004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>
              <a:xfrm>
                <a:off x="8061960" y="4526280"/>
                <a:ext cx="0" cy="17526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flipV="1">
                <a:off x="8050530" y="4526280"/>
                <a:ext cx="160020" cy="2812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/>
              <p:cNvCxnSpPr/>
              <p:nvPr/>
            </p:nvCxnSpPr>
            <p:spPr>
              <a:xfrm>
                <a:off x="8209525" y="4526280"/>
                <a:ext cx="4835" cy="1600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>
              <a:xfrm flipH="1" flipV="1">
                <a:off x="8069580" y="4693920"/>
                <a:ext cx="139945" cy="76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>
              <a:xfrm>
                <a:off x="8074714" y="4950102"/>
                <a:ext cx="0" cy="17526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>
              <a:xfrm flipV="1">
                <a:off x="8063284" y="4950102"/>
                <a:ext cx="160020" cy="2812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>
                <a:off x="8222279" y="4950102"/>
                <a:ext cx="4835" cy="1600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 flipH="1" flipV="1">
                <a:off x="8082334" y="5117742"/>
                <a:ext cx="139945" cy="76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橢圓 142"/>
              <p:cNvSpPr/>
              <p:nvPr/>
            </p:nvSpPr>
            <p:spPr>
              <a:xfrm>
                <a:off x="5880100" y="4023360"/>
                <a:ext cx="252016" cy="299085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橢圓 143"/>
              <p:cNvSpPr/>
              <p:nvPr/>
            </p:nvSpPr>
            <p:spPr>
              <a:xfrm>
                <a:off x="5931809" y="5732145"/>
                <a:ext cx="252016" cy="299085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5" name="直線接點 144"/>
              <p:cNvCxnSpPr/>
              <p:nvPr/>
            </p:nvCxnSpPr>
            <p:spPr>
              <a:xfrm flipV="1">
                <a:off x="5103125" y="4406900"/>
                <a:ext cx="1729475" cy="11938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/>
              <p:cNvCxnSpPr/>
              <p:nvPr/>
            </p:nvCxnSpPr>
            <p:spPr>
              <a:xfrm>
                <a:off x="5100892" y="4493625"/>
                <a:ext cx="50228" cy="126600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/>
              <p:cNvCxnSpPr/>
              <p:nvPr/>
            </p:nvCxnSpPr>
            <p:spPr>
              <a:xfrm flipV="1">
                <a:off x="5177790" y="5562600"/>
                <a:ext cx="1769110" cy="17779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/>
              <p:cNvCxnSpPr/>
              <p:nvPr/>
            </p:nvCxnSpPr>
            <p:spPr>
              <a:xfrm flipH="1" flipV="1">
                <a:off x="6883400" y="4394200"/>
                <a:ext cx="63500" cy="120436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接點 46"/>
            <p:cNvCxnSpPr/>
            <p:nvPr/>
          </p:nvCxnSpPr>
          <p:spPr>
            <a:xfrm flipV="1">
              <a:off x="7336496" y="4560285"/>
              <a:ext cx="1677633" cy="627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7336496" y="4623065"/>
              <a:ext cx="30500" cy="1148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V="1">
              <a:off x="7366996" y="5645321"/>
              <a:ext cx="1681841" cy="1168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9005168" y="4574711"/>
              <a:ext cx="32399" cy="1070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手繪多邊形 50"/>
            <p:cNvSpPr/>
            <p:nvPr/>
          </p:nvSpPr>
          <p:spPr>
            <a:xfrm>
              <a:off x="7467030" y="4614127"/>
              <a:ext cx="486012" cy="1119187"/>
            </a:xfrm>
            <a:custGeom>
              <a:avLst/>
              <a:gdLst>
                <a:gd name="connsiteX0" fmla="*/ 443149 w 486012"/>
                <a:gd name="connsiteY0" fmla="*/ 0 h 1119187"/>
                <a:gd name="connsiteX1" fmla="*/ 262174 w 486012"/>
                <a:gd name="connsiteY1" fmla="*/ 61912 h 1119187"/>
                <a:gd name="connsiteX2" fmla="*/ 157399 w 486012"/>
                <a:gd name="connsiteY2" fmla="*/ 195262 h 1119187"/>
                <a:gd name="connsiteX3" fmla="*/ 47862 w 486012"/>
                <a:gd name="connsiteY3" fmla="*/ 352425 h 1119187"/>
                <a:gd name="connsiteX4" fmla="*/ 237 w 486012"/>
                <a:gd name="connsiteY4" fmla="*/ 547687 h 1119187"/>
                <a:gd name="connsiteX5" fmla="*/ 33574 w 486012"/>
                <a:gd name="connsiteY5" fmla="*/ 785812 h 1119187"/>
                <a:gd name="connsiteX6" fmla="*/ 119299 w 486012"/>
                <a:gd name="connsiteY6" fmla="*/ 914400 h 1119187"/>
                <a:gd name="connsiteX7" fmla="*/ 214549 w 486012"/>
                <a:gd name="connsiteY7" fmla="*/ 1009650 h 1119187"/>
                <a:gd name="connsiteX8" fmla="*/ 343137 w 486012"/>
                <a:gd name="connsiteY8" fmla="*/ 1090612 h 1119187"/>
                <a:gd name="connsiteX9" fmla="*/ 486012 w 486012"/>
                <a:gd name="connsiteY9" fmla="*/ 1119187 h 11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012" h="1119187">
                  <a:moveTo>
                    <a:pt x="443149" y="0"/>
                  </a:moveTo>
                  <a:cubicBezTo>
                    <a:pt x="376474" y="14684"/>
                    <a:pt x="309799" y="29368"/>
                    <a:pt x="262174" y="61912"/>
                  </a:cubicBezTo>
                  <a:cubicBezTo>
                    <a:pt x="214549" y="94456"/>
                    <a:pt x="193118" y="146843"/>
                    <a:pt x="157399" y="195262"/>
                  </a:cubicBezTo>
                  <a:cubicBezTo>
                    <a:pt x="121680" y="243681"/>
                    <a:pt x="74056" y="293688"/>
                    <a:pt x="47862" y="352425"/>
                  </a:cubicBezTo>
                  <a:cubicBezTo>
                    <a:pt x="21668" y="411162"/>
                    <a:pt x="2618" y="475456"/>
                    <a:pt x="237" y="547687"/>
                  </a:cubicBezTo>
                  <a:cubicBezTo>
                    <a:pt x="-2144" y="619918"/>
                    <a:pt x="13730" y="724693"/>
                    <a:pt x="33574" y="785812"/>
                  </a:cubicBezTo>
                  <a:cubicBezTo>
                    <a:pt x="53418" y="846931"/>
                    <a:pt x="89136" y="877094"/>
                    <a:pt x="119299" y="914400"/>
                  </a:cubicBezTo>
                  <a:cubicBezTo>
                    <a:pt x="149462" y="951706"/>
                    <a:pt x="177243" y="980281"/>
                    <a:pt x="214549" y="1009650"/>
                  </a:cubicBezTo>
                  <a:cubicBezTo>
                    <a:pt x="251855" y="1039019"/>
                    <a:pt x="297893" y="1072356"/>
                    <a:pt x="343137" y="1090612"/>
                  </a:cubicBezTo>
                  <a:cubicBezTo>
                    <a:pt x="388381" y="1108868"/>
                    <a:pt x="451087" y="1118393"/>
                    <a:pt x="486012" y="1119187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手繪多邊形 51"/>
            <p:cNvSpPr/>
            <p:nvPr/>
          </p:nvSpPr>
          <p:spPr>
            <a:xfrm>
              <a:off x="6375810" y="4580789"/>
              <a:ext cx="186582" cy="1209675"/>
            </a:xfrm>
            <a:custGeom>
              <a:avLst/>
              <a:gdLst>
                <a:gd name="connsiteX0" fmla="*/ 153244 w 186582"/>
                <a:gd name="connsiteY0" fmla="*/ 0 h 1209675"/>
                <a:gd name="connsiteX1" fmla="*/ 38944 w 186582"/>
                <a:gd name="connsiteY1" fmla="*/ 247650 h 1209675"/>
                <a:gd name="connsiteX2" fmla="*/ 29419 w 186582"/>
                <a:gd name="connsiteY2" fmla="*/ 385763 h 1209675"/>
                <a:gd name="connsiteX3" fmla="*/ 844 w 186582"/>
                <a:gd name="connsiteY3" fmla="*/ 581025 h 1209675"/>
                <a:gd name="connsiteX4" fmla="*/ 10369 w 186582"/>
                <a:gd name="connsiteY4" fmla="*/ 757238 h 1209675"/>
                <a:gd name="connsiteX5" fmla="*/ 38944 w 186582"/>
                <a:gd name="connsiteY5" fmla="*/ 895350 h 1209675"/>
                <a:gd name="connsiteX6" fmla="*/ 77044 w 186582"/>
                <a:gd name="connsiteY6" fmla="*/ 1019175 h 1209675"/>
                <a:gd name="connsiteX7" fmla="*/ 115144 w 186582"/>
                <a:gd name="connsiteY7" fmla="*/ 1123950 h 1209675"/>
                <a:gd name="connsiteX8" fmla="*/ 186582 w 186582"/>
                <a:gd name="connsiteY8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82" h="1209675">
                  <a:moveTo>
                    <a:pt x="153244" y="0"/>
                  </a:moveTo>
                  <a:cubicBezTo>
                    <a:pt x="106412" y="91678"/>
                    <a:pt x="59581" y="183356"/>
                    <a:pt x="38944" y="247650"/>
                  </a:cubicBezTo>
                  <a:cubicBezTo>
                    <a:pt x="18307" y="311944"/>
                    <a:pt x="35769" y="330201"/>
                    <a:pt x="29419" y="385763"/>
                  </a:cubicBezTo>
                  <a:cubicBezTo>
                    <a:pt x="23069" y="441325"/>
                    <a:pt x="4019" y="519112"/>
                    <a:pt x="844" y="581025"/>
                  </a:cubicBezTo>
                  <a:cubicBezTo>
                    <a:pt x="-2331" y="642938"/>
                    <a:pt x="4019" y="704851"/>
                    <a:pt x="10369" y="757238"/>
                  </a:cubicBezTo>
                  <a:cubicBezTo>
                    <a:pt x="16719" y="809625"/>
                    <a:pt x="27832" y="851694"/>
                    <a:pt x="38944" y="895350"/>
                  </a:cubicBezTo>
                  <a:cubicBezTo>
                    <a:pt x="50056" y="939006"/>
                    <a:pt x="64344" y="981075"/>
                    <a:pt x="77044" y="1019175"/>
                  </a:cubicBezTo>
                  <a:cubicBezTo>
                    <a:pt x="89744" y="1057275"/>
                    <a:pt x="96888" y="1092200"/>
                    <a:pt x="115144" y="1123950"/>
                  </a:cubicBezTo>
                  <a:cubicBezTo>
                    <a:pt x="133400" y="1155700"/>
                    <a:pt x="186582" y="1209675"/>
                    <a:pt x="186582" y="120967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手繪多邊形 52"/>
            <p:cNvSpPr/>
            <p:nvPr/>
          </p:nvSpPr>
          <p:spPr>
            <a:xfrm>
              <a:off x="6490869" y="4757002"/>
              <a:ext cx="61998" cy="695325"/>
            </a:xfrm>
            <a:custGeom>
              <a:avLst/>
              <a:gdLst>
                <a:gd name="connsiteX0" fmla="*/ 61998 w 61998"/>
                <a:gd name="connsiteY0" fmla="*/ 0 h 695325"/>
                <a:gd name="connsiteX1" fmla="*/ 19135 w 61998"/>
                <a:gd name="connsiteY1" fmla="*/ 171450 h 695325"/>
                <a:gd name="connsiteX2" fmla="*/ 85 w 61998"/>
                <a:gd name="connsiteY2" fmla="*/ 381000 h 695325"/>
                <a:gd name="connsiteX3" fmla="*/ 14373 w 61998"/>
                <a:gd name="connsiteY3" fmla="*/ 566737 h 695325"/>
                <a:gd name="connsiteX4" fmla="*/ 61998 w 61998"/>
                <a:gd name="connsiteY4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98" h="695325">
                  <a:moveTo>
                    <a:pt x="61998" y="0"/>
                  </a:moveTo>
                  <a:cubicBezTo>
                    <a:pt x="45726" y="53975"/>
                    <a:pt x="29454" y="107950"/>
                    <a:pt x="19135" y="171450"/>
                  </a:cubicBezTo>
                  <a:cubicBezTo>
                    <a:pt x="8816" y="234950"/>
                    <a:pt x="879" y="315119"/>
                    <a:pt x="85" y="381000"/>
                  </a:cubicBezTo>
                  <a:cubicBezTo>
                    <a:pt x="-709" y="446881"/>
                    <a:pt x="4054" y="514350"/>
                    <a:pt x="14373" y="566737"/>
                  </a:cubicBezTo>
                  <a:cubicBezTo>
                    <a:pt x="24692" y="619124"/>
                    <a:pt x="43345" y="657224"/>
                    <a:pt x="61998" y="69532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手繪多邊形 53"/>
            <p:cNvSpPr/>
            <p:nvPr/>
          </p:nvSpPr>
          <p:spPr>
            <a:xfrm>
              <a:off x="3411998" y="4914164"/>
              <a:ext cx="2955131" cy="1704975"/>
            </a:xfrm>
            <a:custGeom>
              <a:avLst/>
              <a:gdLst>
                <a:gd name="connsiteX0" fmla="*/ 2955131 w 2955131"/>
                <a:gd name="connsiteY0" fmla="*/ 0 h 1704975"/>
                <a:gd name="connsiteX1" fmla="*/ 2621756 w 2955131"/>
                <a:gd name="connsiteY1" fmla="*/ 66675 h 1704975"/>
                <a:gd name="connsiteX2" fmla="*/ 2193131 w 2955131"/>
                <a:gd name="connsiteY2" fmla="*/ 247650 h 1704975"/>
                <a:gd name="connsiteX3" fmla="*/ 1707356 w 2955131"/>
                <a:gd name="connsiteY3" fmla="*/ 381000 h 1704975"/>
                <a:gd name="connsiteX4" fmla="*/ 1307306 w 2955131"/>
                <a:gd name="connsiteY4" fmla="*/ 485775 h 1704975"/>
                <a:gd name="connsiteX5" fmla="*/ 954881 w 2955131"/>
                <a:gd name="connsiteY5" fmla="*/ 666750 h 1704975"/>
                <a:gd name="connsiteX6" fmla="*/ 402431 w 2955131"/>
                <a:gd name="connsiteY6" fmla="*/ 990600 h 1704975"/>
                <a:gd name="connsiteX7" fmla="*/ 40481 w 2955131"/>
                <a:gd name="connsiteY7" fmla="*/ 1485900 h 1704975"/>
                <a:gd name="connsiteX8" fmla="*/ 2381 w 2955131"/>
                <a:gd name="connsiteY8" fmla="*/ 1704975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5131" h="1704975">
                  <a:moveTo>
                    <a:pt x="2955131" y="0"/>
                  </a:moveTo>
                  <a:cubicBezTo>
                    <a:pt x="2851943" y="12700"/>
                    <a:pt x="2748756" y="25400"/>
                    <a:pt x="2621756" y="66675"/>
                  </a:cubicBezTo>
                  <a:cubicBezTo>
                    <a:pt x="2494756" y="107950"/>
                    <a:pt x="2345531" y="195262"/>
                    <a:pt x="2193131" y="247650"/>
                  </a:cubicBezTo>
                  <a:cubicBezTo>
                    <a:pt x="2040731" y="300038"/>
                    <a:pt x="1707356" y="381000"/>
                    <a:pt x="1707356" y="381000"/>
                  </a:cubicBezTo>
                  <a:cubicBezTo>
                    <a:pt x="1559718" y="420688"/>
                    <a:pt x="1432718" y="438150"/>
                    <a:pt x="1307306" y="485775"/>
                  </a:cubicBezTo>
                  <a:cubicBezTo>
                    <a:pt x="1181894" y="533400"/>
                    <a:pt x="1105693" y="582613"/>
                    <a:pt x="954881" y="666750"/>
                  </a:cubicBezTo>
                  <a:cubicBezTo>
                    <a:pt x="804069" y="750887"/>
                    <a:pt x="554831" y="854075"/>
                    <a:pt x="402431" y="990600"/>
                  </a:cubicBezTo>
                  <a:cubicBezTo>
                    <a:pt x="250031" y="1127125"/>
                    <a:pt x="107156" y="1366838"/>
                    <a:pt x="40481" y="1485900"/>
                  </a:cubicBezTo>
                  <a:cubicBezTo>
                    <a:pt x="-26194" y="1604962"/>
                    <a:pt x="11906" y="1676400"/>
                    <a:pt x="2381" y="170497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 54"/>
            <p:cNvSpPr/>
            <p:nvPr/>
          </p:nvSpPr>
          <p:spPr>
            <a:xfrm>
              <a:off x="3585829" y="5313806"/>
              <a:ext cx="2762250" cy="1448208"/>
            </a:xfrm>
            <a:custGeom>
              <a:avLst/>
              <a:gdLst>
                <a:gd name="connsiteX0" fmla="*/ 2762250 w 2762250"/>
                <a:gd name="connsiteY0" fmla="*/ 28983 h 1448208"/>
                <a:gd name="connsiteX1" fmla="*/ 2638425 w 2762250"/>
                <a:gd name="connsiteY1" fmla="*/ 408 h 1448208"/>
                <a:gd name="connsiteX2" fmla="*/ 2428875 w 2762250"/>
                <a:gd name="connsiteY2" fmla="*/ 48033 h 1448208"/>
                <a:gd name="connsiteX3" fmla="*/ 2171700 w 2762250"/>
                <a:gd name="connsiteY3" fmla="*/ 105183 h 1448208"/>
                <a:gd name="connsiteX4" fmla="*/ 1857375 w 2762250"/>
                <a:gd name="connsiteY4" fmla="*/ 181383 h 1448208"/>
                <a:gd name="connsiteX5" fmla="*/ 1552575 w 2762250"/>
                <a:gd name="connsiteY5" fmla="*/ 267108 h 1448208"/>
                <a:gd name="connsiteX6" fmla="*/ 1181100 w 2762250"/>
                <a:gd name="connsiteY6" fmla="*/ 333783 h 1448208"/>
                <a:gd name="connsiteX7" fmla="*/ 933450 w 2762250"/>
                <a:gd name="connsiteY7" fmla="*/ 429033 h 1448208"/>
                <a:gd name="connsiteX8" fmla="*/ 666750 w 2762250"/>
                <a:gd name="connsiteY8" fmla="*/ 581433 h 1448208"/>
                <a:gd name="connsiteX9" fmla="*/ 428625 w 2762250"/>
                <a:gd name="connsiteY9" fmla="*/ 762408 h 1448208"/>
                <a:gd name="connsiteX10" fmla="*/ 219075 w 2762250"/>
                <a:gd name="connsiteY10" fmla="*/ 971958 h 1448208"/>
                <a:gd name="connsiteX11" fmla="*/ 47625 w 2762250"/>
                <a:gd name="connsiteY11" fmla="*/ 1267233 h 1448208"/>
                <a:gd name="connsiteX12" fmla="*/ 0 w 2762250"/>
                <a:gd name="connsiteY12" fmla="*/ 1448208 h 144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0" h="1448208">
                  <a:moveTo>
                    <a:pt x="2762250" y="28983"/>
                  </a:moveTo>
                  <a:cubicBezTo>
                    <a:pt x="2728118" y="13108"/>
                    <a:pt x="2693987" y="-2767"/>
                    <a:pt x="2638425" y="408"/>
                  </a:cubicBezTo>
                  <a:cubicBezTo>
                    <a:pt x="2582863" y="3583"/>
                    <a:pt x="2428875" y="48033"/>
                    <a:pt x="2428875" y="48033"/>
                  </a:cubicBezTo>
                  <a:lnTo>
                    <a:pt x="2171700" y="105183"/>
                  </a:lnTo>
                  <a:lnTo>
                    <a:pt x="1857375" y="181383"/>
                  </a:lnTo>
                  <a:cubicBezTo>
                    <a:pt x="1754188" y="208370"/>
                    <a:pt x="1665287" y="241708"/>
                    <a:pt x="1552575" y="267108"/>
                  </a:cubicBezTo>
                  <a:cubicBezTo>
                    <a:pt x="1439863" y="292508"/>
                    <a:pt x="1284287" y="306796"/>
                    <a:pt x="1181100" y="333783"/>
                  </a:cubicBezTo>
                  <a:cubicBezTo>
                    <a:pt x="1077913" y="360770"/>
                    <a:pt x="1019175" y="387758"/>
                    <a:pt x="933450" y="429033"/>
                  </a:cubicBezTo>
                  <a:cubicBezTo>
                    <a:pt x="847725" y="470308"/>
                    <a:pt x="750887" y="525871"/>
                    <a:pt x="666750" y="581433"/>
                  </a:cubicBezTo>
                  <a:cubicBezTo>
                    <a:pt x="582613" y="636995"/>
                    <a:pt x="503237" y="697321"/>
                    <a:pt x="428625" y="762408"/>
                  </a:cubicBezTo>
                  <a:cubicBezTo>
                    <a:pt x="354012" y="827496"/>
                    <a:pt x="282575" y="887821"/>
                    <a:pt x="219075" y="971958"/>
                  </a:cubicBezTo>
                  <a:cubicBezTo>
                    <a:pt x="155575" y="1056096"/>
                    <a:pt x="84137" y="1187858"/>
                    <a:pt x="47625" y="1267233"/>
                  </a:cubicBezTo>
                  <a:cubicBezTo>
                    <a:pt x="11113" y="1346608"/>
                    <a:pt x="12700" y="1414871"/>
                    <a:pt x="0" y="144820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 flipH="1">
              <a:off x="6369527" y="4623065"/>
              <a:ext cx="116119" cy="14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6362277" y="4632812"/>
              <a:ext cx="7477" cy="2789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 flipV="1">
              <a:off x="6378399" y="5680516"/>
              <a:ext cx="90702" cy="7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 flipV="1">
              <a:off x="6369527" y="5298481"/>
              <a:ext cx="8740" cy="382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手繪多邊形 59"/>
            <p:cNvSpPr/>
            <p:nvPr/>
          </p:nvSpPr>
          <p:spPr>
            <a:xfrm>
              <a:off x="7619755" y="4674881"/>
              <a:ext cx="1058953" cy="1018305"/>
            </a:xfrm>
            <a:custGeom>
              <a:avLst/>
              <a:gdLst>
                <a:gd name="connsiteX0" fmla="*/ 449128 w 1058953"/>
                <a:gd name="connsiteY0" fmla="*/ 2864 h 1018305"/>
                <a:gd name="connsiteX1" fmla="*/ 339590 w 1058953"/>
                <a:gd name="connsiteY1" fmla="*/ 7627 h 1018305"/>
                <a:gd name="connsiteX2" fmla="*/ 182428 w 1058953"/>
                <a:gd name="connsiteY2" fmla="*/ 88589 h 1018305"/>
                <a:gd name="connsiteX3" fmla="*/ 77653 w 1058953"/>
                <a:gd name="connsiteY3" fmla="*/ 207652 h 1018305"/>
                <a:gd name="connsiteX4" fmla="*/ 10978 w 1058953"/>
                <a:gd name="connsiteY4" fmla="*/ 350527 h 1018305"/>
                <a:gd name="connsiteX5" fmla="*/ 6215 w 1058953"/>
                <a:gd name="connsiteY5" fmla="*/ 631514 h 1018305"/>
                <a:gd name="connsiteX6" fmla="*/ 72890 w 1058953"/>
                <a:gd name="connsiteY6" fmla="*/ 783914 h 1018305"/>
                <a:gd name="connsiteX7" fmla="*/ 168140 w 1058953"/>
                <a:gd name="connsiteY7" fmla="*/ 912502 h 1018305"/>
                <a:gd name="connsiteX8" fmla="*/ 253865 w 1058953"/>
                <a:gd name="connsiteY8" fmla="*/ 974414 h 1018305"/>
                <a:gd name="connsiteX9" fmla="*/ 391978 w 1058953"/>
                <a:gd name="connsiteY9" fmla="*/ 1017277 h 1018305"/>
                <a:gd name="connsiteX10" fmla="*/ 563428 w 1058953"/>
                <a:gd name="connsiteY10" fmla="*/ 993464 h 1018305"/>
                <a:gd name="connsiteX11" fmla="*/ 706303 w 1058953"/>
                <a:gd name="connsiteY11" fmla="*/ 874402 h 1018305"/>
                <a:gd name="connsiteX12" fmla="*/ 782503 w 1058953"/>
                <a:gd name="connsiteY12" fmla="*/ 741052 h 1018305"/>
                <a:gd name="connsiteX13" fmla="*/ 849178 w 1058953"/>
                <a:gd name="connsiteY13" fmla="*/ 679139 h 1018305"/>
                <a:gd name="connsiteX14" fmla="*/ 953953 w 1058953"/>
                <a:gd name="connsiteY14" fmla="*/ 674377 h 1018305"/>
                <a:gd name="connsiteX15" fmla="*/ 1044440 w 1058953"/>
                <a:gd name="connsiteY15" fmla="*/ 583889 h 1018305"/>
                <a:gd name="connsiteX16" fmla="*/ 1058728 w 1058953"/>
                <a:gd name="connsiteY16" fmla="*/ 436252 h 1018305"/>
                <a:gd name="connsiteX17" fmla="*/ 1044440 w 1058953"/>
                <a:gd name="connsiteY17" fmla="*/ 369577 h 1018305"/>
                <a:gd name="connsiteX18" fmla="*/ 992053 w 1058953"/>
                <a:gd name="connsiteY18" fmla="*/ 298139 h 1018305"/>
                <a:gd name="connsiteX19" fmla="*/ 868228 w 1058953"/>
                <a:gd name="connsiteY19" fmla="*/ 274327 h 1018305"/>
                <a:gd name="connsiteX20" fmla="*/ 801553 w 1058953"/>
                <a:gd name="connsiteY20" fmla="*/ 255277 h 1018305"/>
                <a:gd name="connsiteX21" fmla="*/ 720590 w 1058953"/>
                <a:gd name="connsiteY21" fmla="*/ 160027 h 1018305"/>
                <a:gd name="connsiteX22" fmla="*/ 611053 w 1058953"/>
                <a:gd name="connsiteY22" fmla="*/ 50489 h 1018305"/>
                <a:gd name="connsiteX23" fmla="*/ 520565 w 1058953"/>
                <a:gd name="connsiteY23" fmla="*/ 2864 h 1018305"/>
                <a:gd name="connsiteX24" fmla="*/ 449128 w 1058953"/>
                <a:gd name="connsiteY24" fmla="*/ 2864 h 10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58953" h="1018305">
                  <a:moveTo>
                    <a:pt x="449128" y="2864"/>
                  </a:moveTo>
                  <a:cubicBezTo>
                    <a:pt x="418966" y="3658"/>
                    <a:pt x="384040" y="-6660"/>
                    <a:pt x="339590" y="7627"/>
                  </a:cubicBezTo>
                  <a:cubicBezTo>
                    <a:pt x="295140" y="21914"/>
                    <a:pt x="226084" y="55252"/>
                    <a:pt x="182428" y="88589"/>
                  </a:cubicBezTo>
                  <a:cubicBezTo>
                    <a:pt x="138772" y="121926"/>
                    <a:pt x="106228" y="163996"/>
                    <a:pt x="77653" y="207652"/>
                  </a:cubicBezTo>
                  <a:cubicBezTo>
                    <a:pt x="49078" y="251308"/>
                    <a:pt x="22884" y="279883"/>
                    <a:pt x="10978" y="350527"/>
                  </a:cubicBezTo>
                  <a:cubicBezTo>
                    <a:pt x="-928" y="421171"/>
                    <a:pt x="-4104" y="559283"/>
                    <a:pt x="6215" y="631514"/>
                  </a:cubicBezTo>
                  <a:cubicBezTo>
                    <a:pt x="16534" y="703745"/>
                    <a:pt x="45902" y="737083"/>
                    <a:pt x="72890" y="783914"/>
                  </a:cubicBezTo>
                  <a:cubicBezTo>
                    <a:pt x="99877" y="830745"/>
                    <a:pt x="137978" y="880752"/>
                    <a:pt x="168140" y="912502"/>
                  </a:cubicBezTo>
                  <a:cubicBezTo>
                    <a:pt x="198302" y="944252"/>
                    <a:pt x="216559" y="956952"/>
                    <a:pt x="253865" y="974414"/>
                  </a:cubicBezTo>
                  <a:cubicBezTo>
                    <a:pt x="291171" y="991876"/>
                    <a:pt x="340384" y="1014102"/>
                    <a:pt x="391978" y="1017277"/>
                  </a:cubicBezTo>
                  <a:cubicBezTo>
                    <a:pt x="443572" y="1020452"/>
                    <a:pt x="511041" y="1017276"/>
                    <a:pt x="563428" y="993464"/>
                  </a:cubicBezTo>
                  <a:cubicBezTo>
                    <a:pt x="615815" y="969652"/>
                    <a:pt x="669791" y="916471"/>
                    <a:pt x="706303" y="874402"/>
                  </a:cubicBezTo>
                  <a:cubicBezTo>
                    <a:pt x="742815" y="832333"/>
                    <a:pt x="758691" y="773596"/>
                    <a:pt x="782503" y="741052"/>
                  </a:cubicBezTo>
                  <a:cubicBezTo>
                    <a:pt x="806315" y="708508"/>
                    <a:pt x="820603" y="690251"/>
                    <a:pt x="849178" y="679139"/>
                  </a:cubicBezTo>
                  <a:cubicBezTo>
                    <a:pt x="877753" y="668027"/>
                    <a:pt x="921409" y="690252"/>
                    <a:pt x="953953" y="674377"/>
                  </a:cubicBezTo>
                  <a:cubicBezTo>
                    <a:pt x="986497" y="658502"/>
                    <a:pt x="1026978" y="623577"/>
                    <a:pt x="1044440" y="583889"/>
                  </a:cubicBezTo>
                  <a:cubicBezTo>
                    <a:pt x="1061903" y="544202"/>
                    <a:pt x="1058728" y="471971"/>
                    <a:pt x="1058728" y="436252"/>
                  </a:cubicBezTo>
                  <a:cubicBezTo>
                    <a:pt x="1058728" y="400533"/>
                    <a:pt x="1055552" y="392596"/>
                    <a:pt x="1044440" y="369577"/>
                  </a:cubicBezTo>
                  <a:cubicBezTo>
                    <a:pt x="1033328" y="346558"/>
                    <a:pt x="1021422" y="314014"/>
                    <a:pt x="992053" y="298139"/>
                  </a:cubicBezTo>
                  <a:cubicBezTo>
                    <a:pt x="962684" y="282264"/>
                    <a:pt x="899978" y="281471"/>
                    <a:pt x="868228" y="274327"/>
                  </a:cubicBezTo>
                  <a:cubicBezTo>
                    <a:pt x="836478" y="267183"/>
                    <a:pt x="826159" y="274327"/>
                    <a:pt x="801553" y="255277"/>
                  </a:cubicBezTo>
                  <a:cubicBezTo>
                    <a:pt x="776947" y="236227"/>
                    <a:pt x="752340" y="194158"/>
                    <a:pt x="720590" y="160027"/>
                  </a:cubicBezTo>
                  <a:cubicBezTo>
                    <a:pt x="688840" y="125896"/>
                    <a:pt x="644391" y="76683"/>
                    <a:pt x="611053" y="50489"/>
                  </a:cubicBezTo>
                  <a:cubicBezTo>
                    <a:pt x="577715" y="24295"/>
                    <a:pt x="541996" y="8420"/>
                    <a:pt x="520565" y="2864"/>
                  </a:cubicBezTo>
                  <a:cubicBezTo>
                    <a:pt x="499134" y="-2692"/>
                    <a:pt x="479290" y="2070"/>
                    <a:pt x="449128" y="286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 60"/>
            <p:cNvSpPr/>
            <p:nvPr/>
          </p:nvSpPr>
          <p:spPr>
            <a:xfrm>
              <a:off x="7909137" y="4994107"/>
              <a:ext cx="469249" cy="447379"/>
            </a:xfrm>
            <a:custGeom>
              <a:avLst/>
              <a:gdLst>
                <a:gd name="connsiteX0" fmla="*/ 131102 w 469249"/>
                <a:gd name="connsiteY0" fmla="*/ 9148 h 447379"/>
                <a:gd name="connsiteX1" fmla="*/ 288265 w 469249"/>
                <a:gd name="connsiteY1" fmla="*/ 9148 h 447379"/>
                <a:gd name="connsiteX2" fmla="*/ 388277 w 469249"/>
                <a:gd name="connsiteY2" fmla="*/ 42486 h 447379"/>
                <a:gd name="connsiteX3" fmla="*/ 459715 w 469249"/>
                <a:gd name="connsiteY3" fmla="*/ 132973 h 447379"/>
                <a:gd name="connsiteX4" fmla="*/ 459715 w 469249"/>
                <a:gd name="connsiteY4" fmla="*/ 328236 h 447379"/>
                <a:gd name="connsiteX5" fmla="*/ 378752 w 469249"/>
                <a:gd name="connsiteY5" fmla="*/ 423486 h 447379"/>
                <a:gd name="connsiteX6" fmla="*/ 254927 w 469249"/>
                <a:gd name="connsiteY6" fmla="*/ 447298 h 447379"/>
                <a:gd name="connsiteX7" fmla="*/ 131102 w 469249"/>
                <a:gd name="connsiteY7" fmla="*/ 418723 h 447379"/>
                <a:gd name="connsiteX8" fmla="*/ 50140 w 469249"/>
                <a:gd name="connsiteY8" fmla="*/ 380623 h 447379"/>
                <a:gd name="connsiteX9" fmla="*/ 2515 w 469249"/>
                <a:gd name="connsiteY9" fmla="*/ 261561 h 447379"/>
                <a:gd name="connsiteX10" fmla="*/ 16802 w 469249"/>
                <a:gd name="connsiteY10" fmla="*/ 113923 h 447379"/>
                <a:gd name="connsiteX11" fmla="*/ 131102 w 469249"/>
                <a:gd name="connsiteY11" fmla="*/ 9148 h 44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9249" h="447379">
                  <a:moveTo>
                    <a:pt x="131102" y="9148"/>
                  </a:moveTo>
                  <a:cubicBezTo>
                    <a:pt x="176346" y="-8314"/>
                    <a:pt x="245403" y="3592"/>
                    <a:pt x="288265" y="9148"/>
                  </a:cubicBezTo>
                  <a:cubicBezTo>
                    <a:pt x="331128" y="14704"/>
                    <a:pt x="359702" y="21849"/>
                    <a:pt x="388277" y="42486"/>
                  </a:cubicBezTo>
                  <a:cubicBezTo>
                    <a:pt x="416852" y="63123"/>
                    <a:pt x="447809" y="85348"/>
                    <a:pt x="459715" y="132973"/>
                  </a:cubicBezTo>
                  <a:cubicBezTo>
                    <a:pt x="471621" y="180598"/>
                    <a:pt x="473209" y="279817"/>
                    <a:pt x="459715" y="328236"/>
                  </a:cubicBezTo>
                  <a:cubicBezTo>
                    <a:pt x="446221" y="376655"/>
                    <a:pt x="412883" y="403642"/>
                    <a:pt x="378752" y="423486"/>
                  </a:cubicBezTo>
                  <a:cubicBezTo>
                    <a:pt x="344621" y="443330"/>
                    <a:pt x="296202" y="448092"/>
                    <a:pt x="254927" y="447298"/>
                  </a:cubicBezTo>
                  <a:cubicBezTo>
                    <a:pt x="213652" y="446504"/>
                    <a:pt x="165233" y="429836"/>
                    <a:pt x="131102" y="418723"/>
                  </a:cubicBezTo>
                  <a:cubicBezTo>
                    <a:pt x="96971" y="407610"/>
                    <a:pt x="71571" y="406817"/>
                    <a:pt x="50140" y="380623"/>
                  </a:cubicBezTo>
                  <a:cubicBezTo>
                    <a:pt x="28709" y="354429"/>
                    <a:pt x="8071" y="306011"/>
                    <a:pt x="2515" y="261561"/>
                  </a:cubicBezTo>
                  <a:cubicBezTo>
                    <a:pt x="-3041" y="217111"/>
                    <a:pt x="133" y="154404"/>
                    <a:pt x="16802" y="113923"/>
                  </a:cubicBezTo>
                  <a:cubicBezTo>
                    <a:pt x="33471" y="73442"/>
                    <a:pt x="85858" y="26610"/>
                    <a:pt x="131102" y="9148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8162592" y="5120453"/>
              <a:ext cx="113355" cy="1780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8794395" y="4657391"/>
              <a:ext cx="123614" cy="931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200000" rev="18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向右箭號 148"/>
            <p:cNvSpPr/>
            <p:nvPr/>
          </p:nvSpPr>
          <p:spPr>
            <a:xfrm>
              <a:off x="8782152" y="4845395"/>
              <a:ext cx="910603" cy="526610"/>
            </a:xfrm>
            <a:prstGeom prst="rightArrow">
              <a:avLst/>
            </a:prstGeom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3" name="矩形 152"/>
          <p:cNvSpPr/>
          <p:nvPr/>
        </p:nvSpPr>
        <p:spPr>
          <a:xfrm>
            <a:off x="306657" y="105835"/>
            <a:ext cx="710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9012147" y="992272"/>
            <a:ext cx="710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55" name="群組 154"/>
          <p:cNvGrpSpPr/>
          <p:nvPr/>
        </p:nvGrpSpPr>
        <p:grpSpPr>
          <a:xfrm rot="18367604">
            <a:off x="9449606" y="3931689"/>
            <a:ext cx="656873" cy="674401"/>
            <a:chOff x="2917217" y="2920377"/>
            <a:chExt cx="2235967" cy="2582098"/>
          </a:xfrm>
        </p:grpSpPr>
        <p:sp>
          <p:nvSpPr>
            <p:cNvPr id="156" name="橢圓 155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接點 156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手繪多邊形 158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接點 159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群組 165"/>
          <p:cNvGrpSpPr/>
          <p:nvPr/>
        </p:nvGrpSpPr>
        <p:grpSpPr>
          <a:xfrm rot="18543140">
            <a:off x="9473332" y="5620318"/>
            <a:ext cx="656873" cy="674401"/>
            <a:chOff x="2917217" y="2920377"/>
            <a:chExt cx="2235967" cy="2582098"/>
          </a:xfrm>
        </p:grpSpPr>
        <p:sp>
          <p:nvSpPr>
            <p:cNvPr id="167" name="橢圓 166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8" name="直線接點 167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手繪多邊形 169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1" name="直線接點 170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向右箭號 176"/>
          <p:cNvSpPr/>
          <p:nvPr/>
        </p:nvSpPr>
        <p:spPr>
          <a:xfrm rot="10800000">
            <a:off x="8661012" y="4169550"/>
            <a:ext cx="546100" cy="35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向右箭號 177"/>
          <p:cNvSpPr/>
          <p:nvPr/>
        </p:nvSpPr>
        <p:spPr>
          <a:xfrm rot="10800000">
            <a:off x="8711049" y="5831322"/>
            <a:ext cx="546100" cy="35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9998992" y="6090021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18mm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197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群組 129"/>
          <p:cNvGrpSpPr/>
          <p:nvPr/>
        </p:nvGrpSpPr>
        <p:grpSpPr>
          <a:xfrm>
            <a:off x="3113341" y="2913712"/>
            <a:ext cx="8114120" cy="4812393"/>
            <a:chOff x="-824141" y="1088034"/>
            <a:chExt cx="8114120" cy="4812393"/>
          </a:xfrm>
          <a:scene3d>
            <a:camera prst="orthographicFront">
              <a:rot lat="0" lon="0" rev="10800000"/>
            </a:camera>
            <a:lightRig rig="threePt" dir="t"/>
          </a:scene3d>
        </p:grpSpPr>
        <p:grpSp>
          <p:nvGrpSpPr>
            <p:cNvPr id="25" name="群組 24"/>
            <p:cNvGrpSpPr/>
            <p:nvPr/>
          </p:nvGrpSpPr>
          <p:grpSpPr>
            <a:xfrm>
              <a:off x="2188862" y="1088034"/>
              <a:ext cx="5101117" cy="4363640"/>
              <a:chOff x="4184011" y="1866900"/>
              <a:chExt cx="5101117" cy="4363640"/>
            </a:xfrm>
            <a:solidFill>
              <a:schemeClr val="bg1"/>
            </a:solidFill>
          </p:grpSpPr>
          <p:cxnSp>
            <p:nvCxnSpPr>
              <p:cNvPr id="44" name="直線接點 43"/>
              <p:cNvCxnSpPr/>
              <p:nvPr/>
            </p:nvCxnSpPr>
            <p:spPr>
              <a:xfrm>
                <a:off x="4724400" y="1866900"/>
                <a:ext cx="3479800" cy="1016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手繪多邊形 44"/>
              <p:cNvSpPr/>
              <p:nvPr/>
            </p:nvSpPr>
            <p:spPr>
              <a:xfrm>
                <a:off x="8199120" y="1973580"/>
                <a:ext cx="563880" cy="914400"/>
              </a:xfrm>
              <a:custGeom>
                <a:avLst/>
                <a:gdLst>
                  <a:gd name="connsiteX0" fmla="*/ 0 w 563880"/>
                  <a:gd name="connsiteY0" fmla="*/ 0 h 914400"/>
                  <a:gd name="connsiteX1" fmla="*/ 365760 w 563880"/>
                  <a:gd name="connsiteY1" fmla="*/ 15240 h 914400"/>
                  <a:gd name="connsiteX2" fmla="*/ 472440 w 563880"/>
                  <a:gd name="connsiteY2" fmla="*/ 68580 h 914400"/>
                  <a:gd name="connsiteX3" fmla="*/ 548640 w 563880"/>
                  <a:gd name="connsiteY3" fmla="*/ 243840 h 914400"/>
                  <a:gd name="connsiteX4" fmla="*/ 563880 w 563880"/>
                  <a:gd name="connsiteY4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0" h="914400">
                    <a:moveTo>
                      <a:pt x="0" y="0"/>
                    </a:moveTo>
                    <a:cubicBezTo>
                      <a:pt x="143510" y="1905"/>
                      <a:pt x="287020" y="3810"/>
                      <a:pt x="365760" y="15240"/>
                    </a:cubicBezTo>
                    <a:cubicBezTo>
                      <a:pt x="444500" y="26670"/>
                      <a:pt x="441960" y="30480"/>
                      <a:pt x="472440" y="68580"/>
                    </a:cubicBezTo>
                    <a:cubicBezTo>
                      <a:pt x="502920" y="106680"/>
                      <a:pt x="533400" y="102870"/>
                      <a:pt x="548640" y="243840"/>
                    </a:cubicBezTo>
                    <a:cubicBezTo>
                      <a:pt x="563880" y="384810"/>
                      <a:pt x="541020" y="845820"/>
                      <a:pt x="563880" y="91440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 flipV="1">
                <a:off x="8747839" y="2750821"/>
                <a:ext cx="137081" cy="1533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8884920" y="2750820"/>
                <a:ext cx="198437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9083357" y="2750820"/>
                <a:ext cx="136843" cy="533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>
                <a:off x="9220200" y="2804160"/>
                <a:ext cx="53657" cy="838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9273857" y="2872740"/>
                <a:ext cx="0" cy="25146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flipH="1">
                <a:off x="9094628" y="3124200"/>
                <a:ext cx="190500" cy="1905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flipH="1" flipV="1">
                <a:off x="8884920" y="3219450"/>
                <a:ext cx="209708" cy="952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flipH="1" flipV="1">
                <a:off x="8871505" y="2931319"/>
                <a:ext cx="13415" cy="28813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>
                <a:off x="8763000" y="2887980"/>
                <a:ext cx="0" cy="33147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8763000" y="3219450"/>
                <a:ext cx="194310" cy="952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8957310" y="3314700"/>
                <a:ext cx="137318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V="1">
                <a:off x="8389620" y="2910841"/>
                <a:ext cx="373380" cy="4095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V="1">
                <a:off x="8454232" y="3192780"/>
                <a:ext cx="331628" cy="2000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手繪多邊形 58"/>
              <p:cNvSpPr/>
              <p:nvPr/>
            </p:nvSpPr>
            <p:spPr>
              <a:xfrm>
                <a:off x="8381048" y="2964180"/>
                <a:ext cx="61912" cy="236220"/>
              </a:xfrm>
              <a:custGeom>
                <a:avLst/>
                <a:gdLst>
                  <a:gd name="connsiteX0" fmla="*/ 23812 w 61912"/>
                  <a:gd name="connsiteY0" fmla="*/ 0 h 236220"/>
                  <a:gd name="connsiteX1" fmla="*/ 952 w 61912"/>
                  <a:gd name="connsiteY1" fmla="*/ 53340 h 236220"/>
                  <a:gd name="connsiteX2" fmla="*/ 8572 w 61912"/>
                  <a:gd name="connsiteY2" fmla="*/ 160020 h 236220"/>
                  <a:gd name="connsiteX3" fmla="*/ 46672 w 61912"/>
                  <a:gd name="connsiteY3" fmla="*/ 220980 h 236220"/>
                  <a:gd name="connsiteX4" fmla="*/ 61912 w 61912"/>
                  <a:gd name="connsiteY4" fmla="*/ 236220 h 23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236220">
                    <a:moveTo>
                      <a:pt x="23812" y="0"/>
                    </a:moveTo>
                    <a:cubicBezTo>
                      <a:pt x="13652" y="13335"/>
                      <a:pt x="3492" y="26670"/>
                      <a:pt x="952" y="53340"/>
                    </a:cubicBezTo>
                    <a:cubicBezTo>
                      <a:pt x="-1588" y="80010"/>
                      <a:pt x="952" y="132080"/>
                      <a:pt x="8572" y="160020"/>
                    </a:cubicBezTo>
                    <a:cubicBezTo>
                      <a:pt x="16192" y="187960"/>
                      <a:pt x="37782" y="208280"/>
                      <a:pt x="46672" y="220980"/>
                    </a:cubicBezTo>
                    <a:cubicBezTo>
                      <a:pt x="55562" y="233680"/>
                      <a:pt x="30162" y="195580"/>
                      <a:pt x="61912" y="23622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8763000" y="2910841"/>
                <a:ext cx="97155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V="1">
                <a:off x="8871505" y="2744154"/>
                <a:ext cx="229830" cy="1666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橢圓 61"/>
              <p:cNvSpPr/>
              <p:nvPr/>
            </p:nvSpPr>
            <p:spPr>
              <a:xfrm>
                <a:off x="8987632" y="2900841"/>
                <a:ext cx="232568" cy="26146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3" name="直線接點 62"/>
              <p:cNvCxnSpPr/>
              <p:nvPr/>
            </p:nvCxnSpPr>
            <p:spPr>
              <a:xfrm>
                <a:off x="8785860" y="3219450"/>
                <a:ext cx="53340" cy="22059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手繪多邊形 63"/>
              <p:cNvSpPr/>
              <p:nvPr/>
            </p:nvSpPr>
            <p:spPr>
              <a:xfrm>
                <a:off x="4326975" y="2969716"/>
                <a:ext cx="4517357" cy="3260824"/>
              </a:xfrm>
              <a:custGeom>
                <a:avLst/>
                <a:gdLst>
                  <a:gd name="connsiteX0" fmla="*/ 4512225 w 4517357"/>
                  <a:gd name="connsiteY0" fmla="*/ 2455724 h 3260824"/>
                  <a:gd name="connsiteX1" fmla="*/ 4512225 w 4517357"/>
                  <a:gd name="connsiteY1" fmla="*/ 2730044 h 3260824"/>
                  <a:gd name="connsiteX2" fmla="*/ 4458885 w 4517357"/>
                  <a:gd name="connsiteY2" fmla="*/ 2874824 h 3260824"/>
                  <a:gd name="connsiteX3" fmla="*/ 4306485 w 4517357"/>
                  <a:gd name="connsiteY3" fmla="*/ 2912924 h 3260824"/>
                  <a:gd name="connsiteX4" fmla="*/ 3239685 w 4517357"/>
                  <a:gd name="connsiteY4" fmla="*/ 3019604 h 3260824"/>
                  <a:gd name="connsiteX5" fmla="*/ 1784265 w 4517357"/>
                  <a:gd name="connsiteY5" fmla="*/ 3149144 h 3260824"/>
                  <a:gd name="connsiteX6" fmla="*/ 519345 w 4517357"/>
                  <a:gd name="connsiteY6" fmla="*/ 3255824 h 3260824"/>
                  <a:gd name="connsiteX7" fmla="*/ 245025 w 4517357"/>
                  <a:gd name="connsiteY7" fmla="*/ 3232964 h 3260824"/>
                  <a:gd name="connsiteX8" fmla="*/ 161205 w 4517357"/>
                  <a:gd name="connsiteY8" fmla="*/ 3141524 h 3260824"/>
                  <a:gd name="connsiteX9" fmla="*/ 145965 w 4517357"/>
                  <a:gd name="connsiteY9" fmla="*/ 3027224 h 3260824"/>
                  <a:gd name="connsiteX10" fmla="*/ 46905 w 4517357"/>
                  <a:gd name="connsiteY10" fmla="*/ 375464 h 3260824"/>
                  <a:gd name="connsiteX11" fmla="*/ 39285 w 4517357"/>
                  <a:gd name="connsiteY11" fmla="*/ 17324 h 3260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17357" h="3260824">
                    <a:moveTo>
                      <a:pt x="4512225" y="2455724"/>
                    </a:moveTo>
                    <a:cubicBezTo>
                      <a:pt x="4516670" y="2557959"/>
                      <a:pt x="4521115" y="2660194"/>
                      <a:pt x="4512225" y="2730044"/>
                    </a:cubicBezTo>
                    <a:cubicBezTo>
                      <a:pt x="4503335" y="2799894"/>
                      <a:pt x="4493175" y="2844344"/>
                      <a:pt x="4458885" y="2874824"/>
                    </a:cubicBezTo>
                    <a:cubicBezTo>
                      <a:pt x="4424595" y="2905304"/>
                      <a:pt x="4509685" y="2888794"/>
                      <a:pt x="4306485" y="2912924"/>
                    </a:cubicBezTo>
                    <a:cubicBezTo>
                      <a:pt x="4103285" y="2937054"/>
                      <a:pt x="3239685" y="3019604"/>
                      <a:pt x="3239685" y="3019604"/>
                    </a:cubicBezTo>
                    <a:lnTo>
                      <a:pt x="1784265" y="3149144"/>
                    </a:lnTo>
                    <a:lnTo>
                      <a:pt x="519345" y="3255824"/>
                    </a:lnTo>
                    <a:cubicBezTo>
                      <a:pt x="262805" y="3269794"/>
                      <a:pt x="304715" y="3252014"/>
                      <a:pt x="245025" y="3232964"/>
                    </a:cubicBezTo>
                    <a:cubicBezTo>
                      <a:pt x="185335" y="3213914"/>
                      <a:pt x="177715" y="3175814"/>
                      <a:pt x="161205" y="3141524"/>
                    </a:cubicBezTo>
                    <a:cubicBezTo>
                      <a:pt x="144695" y="3107234"/>
                      <a:pt x="165015" y="3488234"/>
                      <a:pt x="145965" y="3027224"/>
                    </a:cubicBezTo>
                    <a:cubicBezTo>
                      <a:pt x="126915" y="2566214"/>
                      <a:pt x="64685" y="877114"/>
                      <a:pt x="46905" y="375464"/>
                    </a:cubicBezTo>
                    <a:cubicBezTo>
                      <a:pt x="29125" y="-126186"/>
                      <a:pt x="-44535" y="21134"/>
                      <a:pt x="39285" y="17324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手繪多邊形 64"/>
              <p:cNvSpPr/>
              <p:nvPr/>
            </p:nvSpPr>
            <p:spPr>
              <a:xfrm>
                <a:off x="4304204" y="1882140"/>
                <a:ext cx="412576" cy="1089660"/>
              </a:xfrm>
              <a:custGeom>
                <a:avLst/>
                <a:gdLst>
                  <a:gd name="connsiteX0" fmla="*/ 46816 w 412576"/>
                  <a:gd name="connsiteY0" fmla="*/ 1089660 h 1089660"/>
                  <a:gd name="connsiteX1" fmla="*/ 16336 w 412576"/>
                  <a:gd name="connsiteY1" fmla="*/ 388620 h 1089660"/>
                  <a:gd name="connsiteX2" fmla="*/ 8716 w 412576"/>
                  <a:gd name="connsiteY2" fmla="*/ 182880 h 1089660"/>
                  <a:gd name="connsiteX3" fmla="*/ 39196 w 412576"/>
                  <a:gd name="connsiteY3" fmla="*/ 22860 h 1089660"/>
                  <a:gd name="connsiteX4" fmla="*/ 412576 w 412576"/>
                  <a:gd name="connsiteY4" fmla="*/ 0 h 108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576" h="1089660">
                    <a:moveTo>
                      <a:pt x="46816" y="1089660"/>
                    </a:moveTo>
                    <a:cubicBezTo>
                      <a:pt x="34751" y="814705"/>
                      <a:pt x="22686" y="539750"/>
                      <a:pt x="16336" y="388620"/>
                    </a:cubicBezTo>
                    <a:cubicBezTo>
                      <a:pt x="9986" y="237490"/>
                      <a:pt x="4906" y="243840"/>
                      <a:pt x="8716" y="182880"/>
                    </a:cubicBezTo>
                    <a:cubicBezTo>
                      <a:pt x="12526" y="121920"/>
                      <a:pt x="-28114" y="53340"/>
                      <a:pt x="39196" y="22860"/>
                    </a:cubicBezTo>
                    <a:cubicBezTo>
                      <a:pt x="106506" y="-7620"/>
                      <a:pt x="219536" y="5080"/>
                      <a:pt x="412576" y="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4208110" y="2430780"/>
                <a:ext cx="107595" cy="3429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手繪多邊形 66"/>
              <p:cNvSpPr/>
              <p:nvPr/>
            </p:nvSpPr>
            <p:spPr>
              <a:xfrm>
                <a:off x="4305300" y="5844540"/>
                <a:ext cx="228600" cy="373380"/>
              </a:xfrm>
              <a:custGeom>
                <a:avLst/>
                <a:gdLst>
                  <a:gd name="connsiteX0" fmla="*/ 0 w 228600"/>
                  <a:gd name="connsiteY0" fmla="*/ 0 h 373380"/>
                  <a:gd name="connsiteX1" fmla="*/ 60960 w 228600"/>
                  <a:gd name="connsiteY1" fmla="*/ 297180 h 373380"/>
                  <a:gd name="connsiteX2" fmla="*/ 228600 w 228600"/>
                  <a:gd name="connsiteY2" fmla="*/ 373380 h 37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373380">
                    <a:moveTo>
                      <a:pt x="0" y="0"/>
                    </a:moveTo>
                    <a:cubicBezTo>
                      <a:pt x="11430" y="117475"/>
                      <a:pt x="22860" y="234950"/>
                      <a:pt x="60960" y="297180"/>
                    </a:cubicBezTo>
                    <a:cubicBezTo>
                      <a:pt x="99060" y="359410"/>
                      <a:pt x="91440" y="356870"/>
                      <a:pt x="228600" y="37338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手繪多邊形 67"/>
              <p:cNvSpPr/>
              <p:nvPr/>
            </p:nvSpPr>
            <p:spPr>
              <a:xfrm>
                <a:off x="4184011" y="1927860"/>
                <a:ext cx="121289" cy="502920"/>
              </a:xfrm>
              <a:custGeom>
                <a:avLst/>
                <a:gdLst>
                  <a:gd name="connsiteX0" fmla="*/ 22229 w 121289"/>
                  <a:gd name="connsiteY0" fmla="*/ 502920 h 502920"/>
                  <a:gd name="connsiteX1" fmla="*/ 6989 w 121289"/>
                  <a:gd name="connsiteY1" fmla="*/ 91440 h 502920"/>
                  <a:gd name="connsiteX2" fmla="*/ 121289 w 121289"/>
                  <a:gd name="connsiteY2" fmla="*/ 0 h 50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289" h="502920">
                    <a:moveTo>
                      <a:pt x="22229" y="502920"/>
                    </a:moveTo>
                    <a:cubicBezTo>
                      <a:pt x="6354" y="339090"/>
                      <a:pt x="-9521" y="175260"/>
                      <a:pt x="6989" y="91440"/>
                    </a:cubicBezTo>
                    <a:cubicBezTo>
                      <a:pt x="23499" y="7620"/>
                      <a:pt x="92079" y="17780"/>
                      <a:pt x="121289" y="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9" name="直線接點 68"/>
              <p:cNvCxnSpPr/>
              <p:nvPr/>
            </p:nvCxnSpPr>
            <p:spPr>
              <a:xfrm flipV="1">
                <a:off x="4899660" y="2744154"/>
                <a:ext cx="164517" cy="18716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flipV="1">
                <a:off x="5090160" y="2705100"/>
                <a:ext cx="175260" cy="457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>
                <a:off x="5265420" y="2705100"/>
                <a:ext cx="175260" cy="838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5437557" y="2777490"/>
                <a:ext cx="109803" cy="2628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 flipH="1">
                <a:off x="5478780" y="3031571"/>
                <a:ext cx="64612" cy="22216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 flipH="1">
                <a:off x="5356860" y="3259276"/>
                <a:ext cx="128271" cy="10876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 flipH="1" flipV="1">
                <a:off x="5067300" y="3230880"/>
                <a:ext cx="285750" cy="1716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 flipH="1" flipV="1">
                <a:off x="5021580" y="2880360"/>
                <a:ext cx="68580" cy="3390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4895692" y="2930753"/>
                <a:ext cx="64928" cy="30012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4963108" y="3230880"/>
                <a:ext cx="280035" cy="17516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flipV="1">
                <a:off x="5021580" y="2712720"/>
                <a:ext cx="129540" cy="1676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flipV="1">
                <a:off x="5242653" y="3368040"/>
                <a:ext cx="110397" cy="283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>
                <a:off x="4960620" y="3230880"/>
                <a:ext cx="125730" cy="5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V="1">
                <a:off x="4716780" y="2931616"/>
                <a:ext cx="178912" cy="2018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H="1">
                <a:off x="4645396" y="3212783"/>
                <a:ext cx="279030" cy="141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手繪多邊形 83"/>
              <p:cNvSpPr/>
              <p:nvPr/>
            </p:nvSpPr>
            <p:spPr>
              <a:xfrm>
                <a:off x="4607455" y="2948940"/>
                <a:ext cx="101705" cy="274320"/>
              </a:xfrm>
              <a:custGeom>
                <a:avLst/>
                <a:gdLst>
                  <a:gd name="connsiteX0" fmla="*/ 101705 w 101705"/>
                  <a:gd name="connsiteY0" fmla="*/ 0 h 274320"/>
                  <a:gd name="connsiteX1" fmla="*/ 17885 w 101705"/>
                  <a:gd name="connsiteY1" fmla="*/ 38100 h 274320"/>
                  <a:gd name="connsiteX2" fmla="*/ 2645 w 101705"/>
                  <a:gd name="connsiteY2" fmla="*/ 160020 h 274320"/>
                  <a:gd name="connsiteX3" fmla="*/ 55985 w 10170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705" h="274320">
                    <a:moveTo>
                      <a:pt x="101705" y="0"/>
                    </a:moveTo>
                    <a:cubicBezTo>
                      <a:pt x="68050" y="5715"/>
                      <a:pt x="34395" y="11430"/>
                      <a:pt x="17885" y="38100"/>
                    </a:cubicBezTo>
                    <a:cubicBezTo>
                      <a:pt x="1375" y="64770"/>
                      <a:pt x="-3705" y="120650"/>
                      <a:pt x="2645" y="160020"/>
                    </a:cubicBezTo>
                    <a:cubicBezTo>
                      <a:pt x="8995" y="199390"/>
                      <a:pt x="43285" y="254000"/>
                      <a:pt x="55985" y="27432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5177790" y="2865121"/>
                <a:ext cx="259767" cy="32766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6" name="直線接點 85"/>
              <p:cNvCxnSpPr/>
              <p:nvPr/>
            </p:nvCxnSpPr>
            <p:spPr>
              <a:xfrm>
                <a:off x="4960620" y="2179320"/>
                <a:ext cx="1171496" cy="80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 flipH="1" flipV="1">
                <a:off x="4942642" y="2483079"/>
                <a:ext cx="1203880" cy="31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4942642" y="2179320"/>
                <a:ext cx="0" cy="3218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>
                <a:off x="6132116" y="2179320"/>
                <a:ext cx="7657" cy="33042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5972316" y="2179320"/>
                <a:ext cx="13881" cy="30375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>
                <a:off x="7572182" y="2232660"/>
                <a:ext cx="9718" cy="2770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7572182" y="2217783"/>
                <a:ext cx="698573" cy="1487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8262159" y="2218351"/>
                <a:ext cx="13161" cy="30386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/>
              <p:cNvCxnSpPr/>
              <p:nvPr/>
            </p:nvCxnSpPr>
            <p:spPr>
              <a:xfrm flipH="1">
                <a:off x="7581900" y="2509748"/>
                <a:ext cx="688855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/>
              <p:nvPr/>
            </p:nvCxnSpPr>
            <p:spPr>
              <a:xfrm>
                <a:off x="8115300" y="2232660"/>
                <a:ext cx="15240" cy="28783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8349741" y="2232660"/>
                <a:ext cx="196776" cy="114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>
                <a:off x="8333794" y="2232660"/>
                <a:ext cx="25346" cy="5486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/>
              <p:cNvCxnSpPr/>
              <p:nvPr/>
            </p:nvCxnSpPr>
            <p:spPr>
              <a:xfrm>
                <a:off x="8557867" y="2244135"/>
                <a:ext cx="22253" cy="54478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flipH="1" flipV="1">
                <a:off x="8366760" y="2773680"/>
                <a:ext cx="228063" cy="381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8427720" y="2250802"/>
                <a:ext cx="7620" cy="53811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>
                <a:off x="4533900" y="2179320"/>
                <a:ext cx="272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>
                <a:off x="4806236" y="2179320"/>
                <a:ext cx="32464" cy="5867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>
                <a:off x="4543313" y="2175419"/>
                <a:ext cx="28687" cy="60588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 flipV="1">
                <a:off x="4565067" y="2773680"/>
                <a:ext cx="273633" cy="1524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4683245" y="2179319"/>
                <a:ext cx="33535" cy="58674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4606588" y="3431767"/>
                <a:ext cx="269073" cy="1038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>
                <a:off x="4591104" y="3431767"/>
                <a:ext cx="24672" cy="6276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 flipV="1">
                <a:off x="4615776" y="4041596"/>
                <a:ext cx="308650" cy="1778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/>
              <p:nvPr/>
            </p:nvCxnSpPr>
            <p:spPr>
              <a:xfrm>
                <a:off x="4862578" y="3415395"/>
                <a:ext cx="29462" cy="62320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/>
              <p:cNvCxnSpPr/>
              <p:nvPr/>
            </p:nvCxnSpPr>
            <p:spPr>
              <a:xfrm>
                <a:off x="4716780" y="3423106"/>
                <a:ext cx="15240" cy="6002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/>
              <p:nvPr/>
            </p:nvCxnSpPr>
            <p:spPr>
              <a:xfrm>
                <a:off x="8389620" y="3368040"/>
                <a:ext cx="186690" cy="1964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/>
              <p:nvPr/>
            </p:nvCxnSpPr>
            <p:spPr>
              <a:xfrm>
                <a:off x="8384488" y="3374960"/>
                <a:ext cx="16152" cy="52416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/>
              <p:cNvCxnSpPr/>
              <p:nvPr/>
            </p:nvCxnSpPr>
            <p:spPr>
              <a:xfrm>
                <a:off x="8583520" y="3387686"/>
                <a:ext cx="19460" cy="52137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/>
              <p:cNvCxnSpPr/>
              <p:nvPr/>
            </p:nvCxnSpPr>
            <p:spPr>
              <a:xfrm>
                <a:off x="8372192" y="3889196"/>
                <a:ext cx="230788" cy="1986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/>
              <p:cNvCxnSpPr/>
              <p:nvPr/>
            </p:nvCxnSpPr>
            <p:spPr>
              <a:xfrm>
                <a:off x="8454232" y="3401020"/>
                <a:ext cx="11588" cy="5004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>
                <a:off x="8061960" y="4526280"/>
                <a:ext cx="0" cy="17526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>
              <a:xfrm flipV="1">
                <a:off x="8050530" y="4526280"/>
                <a:ext cx="160020" cy="2812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>
              <a:xfrm>
                <a:off x="8209525" y="4526280"/>
                <a:ext cx="4835" cy="1600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flipH="1" flipV="1">
                <a:off x="8069580" y="4693920"/>
                <a:ext cx="139945" cy="76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>
                <a:off x="8074714" y="4950102"/>
                <a:ext cx="0" cy="17526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 flipV="1">
                <a:off x="8063284" y="4950102"/>
                <a:ext cx="160020" cy="2812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>
                <a:off x="8222279" y="4950102"/>
                <a:ext cx="4835" cy="1600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 flipH="1" flipV="1">
                <a:off x="8082334" y="5117742"/>
                <a:ext cx="139945" cy="762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橢圓 123"/>
              <p:cNvSpPr/>
              <p:nvPr/>
            </p:nvSpPr>
            <p:spPr>
              <a:xfrm>
                <a:off x="5880100" y="4023360"/>
                <a:ext cx="252016" cy="299085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5931809" y="5732145"/>
                <a:ext cx="252016" cy="299085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6" name="直線接點 125"/>
              <p:cNvCxnSpPr/>
              <p:nvPr/>
            </p:nvCxnSpPr>
            <p:spPr>
              <a:xfrm flipV="1">
                <a:off x="5103125" y="4406900"/>
                <a:ext cx="1729475" cy="11938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>
                <a:off x="5100892" y="4493625"/>
                <a:ext cx="50228" cy="126600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 flipV="1">
                <a:off x="5177790" y="5562600"/>
                <a:ext cx="1769110" cy="17779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/>
              <p:nvPr/>
            </p:nvCxnSpPr>
            <p:spPr>
              <a:xfrm flipH="1" flipV="1">
                <a:off x="6883400" y="4394200"/>
                <a:ext cx="63500" cy="120436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線接點 25"/>
            <p:cNvCxnSpPr/>
            <p:nvPr/>
          </p:nvCxnSpPr>
          <p:spPr>
            <a:xfrm flipV="1">
              <a:off x="3100357" y="3698698"/>
              <a:ext cx="1677633" cy="627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3100357" y="3761478"/>
              <a:ext cx="30500" cy="1148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V="1">
              <a:off x="3130857" y="4783734"/>
              <a:ext cx="1681841" cy="1168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 flipV="1">
              <a:off x="4769029" y="3713124"/>
              <a:ext cx="32399" cy="1070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手繪多邊形 29"/>
            <p:cNvSpPr/>
            <p:nvPr/>
          </p:nvSpPr>
          <p:spPr>
            <a:xfrm>
              <a:off x="3230891" y="3752540"/>
              <a:ext cx="486012" cy="1119187"/>
            </a:xfrm>
            <a:custGeom>
              <a:avLst/>
              <a:gdLst>
                <a:gd name="connsiteX0" fmla="*/ 443149 w 486012"/>
                <a:gd name="connsiteY0" fmla="*/ 0 h 1119187"/>
                <a:gd name="connsiteX1" fmla="*/ 262174 w 486012"/>
                <a:gd name="connsiteY1" fmla="*/ 61912 h 1119187"/>
                <a:gd name="connsiteX2" fmla="*/ 157399 w 486012"/>
                <a:gd name="connsiteY2" fmla="*/ 195262 h 1119187"/>
                <a:gd name="connsiteX3" fmla="*/ 47862 w 486012"/>
                <a:gd name="connsiteY3" fmla="*/ 352425 h 1119187"/>
                <a:gd name="connsiteX4" fmla="*/ 237 w 486012"/>
                <a:gd name="connsiteY4" fmla="*/ 547687 h 1119187"/>
                <a:gd name="connsiteX5" fmla="*/ 33574 w 486012"/>
                <a:gd name="connsiteY5" fmla="*/ 785812 h 1119187"/>
                <a:gd name="connsiteX6" fmla="*/ 119299 w 486012"/>
                <a:gd name="connsiteY6" fmla="*/ 914400 h 1119187"/>
                <a:gd name="connsiteX7" fmla="*/ 214549 w 486012"/>
                <a:gd name="connsiteY7" fmla="*/ 1009650 h 1119187"/>
                <a:gd name="connsiteX8" fmla="*/ 343137 w 486012"/>
                <a:gd name="connsiteY8" fmla="*/ 1090612 h 1119187"/>
                <a:gd name="connsiteX9" fmla="*/ 486012 w 486012"/>
                <a:gd name="connsiteY9" fmla="*/ 1119187 h 11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012" h="1119187">
                  <a:moveTo>
                    <a:pt x="443149" y="0"/>
                  </a:moveTo>
                  <a:cubicBezTo>
                    <a:pt x="376474" y="14684"/>
                    <a:pt x="309799" y="29368"/>
                    <a:pt x="262174" y="61912"/>
                  </a:cubicBezTo>
                  <a:cubicBezTo>
                    <a:pt x="214549" y="94456"/>
                    <a:pt x="193118" y="146843"/>
                    <a:pt x="157399" y="195262"/>
                  </a:cubicBezTo>
                  <a:cubicBezTo>
                    <a:pt x="121680" y="243681"/>
                    <a:pt x="74056" y="293688"/>
                    <a:pt x="47862" y="352425"/>
                  </a:cubicBezTo>
                  <a:cubicBezTo>
                    <a:pt x="21668" y="411162"/>
                    <a:pt x="2618" y="475456"/>
                    <a:pt x="237" y="547687"/>
                  </a:cubicBezTo>
                  <a:cubicBezTo>
                    <a:pt x="-2144" y="619918"/>
                    <a:pt x="13730" y="724693"/>
                    <a:pt x="33574" y="785812"/>
                  </a:cubicBezTo>
                  <a:cubicBezTo>
                    <a:pt x="53418" y="846931"/>
                    <a:pt x="89136" y="877094"/>
                    <a:pt x="119299" y="914400"/>
                  </a:cubicBezTo>
                  <a:cubicBezTo>
                    <a:pt x="149462" y="951706"/>
                    <a:pt x="177243" y="980281"/>
                    <a:pt x="214549" y="1009650"/>
                  </a:cubicBezTo>
                  <a:cubicBezTo>
                    <a:pt x="251855" y="1039019"/>
                    <a:pt x="297893" y="1072356"/>
                    <a:pt x="343137" y="1090612"/>
                  </a:cubicBezTo>
                  <a:cubicBezTo>
                    <a:pt x="388381" y="1108868"/>
                    <a:pt x="451087" y="1118393"/>
                    <a:pt x="486012" y="1119187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2139671" y="3719202"/>
              <a:ext cx="186582" cy="1209675"/>
            </a:xfrm>
            <a:custGeom>
              <a:avLst/>
              <a:gdLst>
                <a:gd name="connsiteX0" fmla="*/ 153244 w 186582"/>
                <a:gd name="connsiteY0" fmla="*/ 0 h 1209675"/>
                <a:gd name="connsiteX1" fmla="*/ 38944 w 186582"/>
                <a:gd name="connsiteY1" fmla="*/ 247650 h 1209675"/>
                <a:gd name="connsiteX2" fmla="*/ 29419 w 186582"/>
                <a:gd name="connsiteY2" fmla="*/ 385763 h 1209675"/>
                <a:gd name="connsiteX3" fmla="*/ 844 w 186582"/>
                <a:gd name="connsiteY3" fmla="*/ 581025 h 1209675"/>
                <a:gd name="connsiteX4" fmla="*/ 10369 w 186582"/>
                <a:gd name="connsiteY4" fmla="*/ 757238 h 1209675"/>
                <a:gd name="connsiteX5" fmla="*/ 38944 w 186582"/>
                <a:gd name="connsiteY5" fmla="*/ 895350 h 1209675"/>
                <a:gd name="connsiteX6" fmla="*/ 77044 w 186582"/>
                <a:gd name="connsiteY6" fmla="*/ 1019175 h 1209675"/>
                <a:gd name="connsiteX7" fmla="*/ 115144 w 186582"/>
                <a:gd name="connsiteY7" fmla="*/ 1123950 h 1209675"/>
                <a:gd name="connsiteX8" fmla="*/ 186582 w 186582"/>
                <a:gd name="connsiteY8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82" h="1209675">
                  <a:moveTo>
                    <a:pt x="153244" y="0"/>
                  </a:moveTo>
                  <a:cubicBezTo>
                    <a:pt x="106412" y="91678"/>
                    <a:pt x="59581" y="183356"/>
                    <a:pt x="38944" y="247650"/>
                  </a:cubicBezTo>
                  <a:cubicBezTo>
                    <a:pt x="18307" y="311944"/>
                    <a:pt x="35769" y="330201"/>
                    <a:pt x="29419" y="385763"/>
                  </a:cubicBezTo>
                  <a:cubicBezTo>
                    <a:pt x="23069" y="441325"/>
                    <a:pt x="4019" y="519112"/>
                    <a:pt x="844" y="581025"/>
                  </a:cubicBezTo>
                  <a:cubicBezTo>
                    <a:pt x="-2331" y="642938"/>
                    <a:pt x="4019" y="704851"/>
                    <a:pt x="10369" y="757238"/>
                  </a:cubicBezTo>
                  <a:cubicBezTo>
                    <a:pt x="16719" y="809625"/>
                    <a:pt x="27832" y="851694"/>
                    <a:pt x="38944" y="895350"/>
                  </a:cubicBezTo>
                  <a:cubicBezTo>
                    <a:pt x="50056" y="939006"/>
                    <a:pt x="64344" y="981075"/>
                    <a:pt x="77044" y="1019175"/>
                  </a:cubicBezTo>
                  <a:cubicBezTo>
                    <a:pt x="89744" y="1057275"/>
                    <a:pt x="96888" y="1092200"/>
                    <a:pt x="115144" y="1123950"/>
                  </a:cubicBezTo>
                  <a:cubicBezTo>
                    <a:pt x="133400" y="1155700"/>
                    <a:pt x="186582" y="1209675"/>
                    <a:pt x="186582" y="120967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2254730" y="3895415"/>
              <a:ext cx="61998" cy="695325"/>
            </a:xfrm>
            <a:custGeom>
              <a:avLst/>
              <a:gdLst>
                <a:gd name="connsiteX0" fmla="*/ 61998 w 61998"/>
                <a:gd name="connsiteY0" fmla="*/ 0 h 695325"/>
                <a:gd name="connsiteX1" fmla="*/ 19135 w 61998"/>
                <a:gd name="connsiteY1" fmla="*/ 171450 h 695325"/>
                <a:gd name="connsiteX2" fmla="*/ 85 w 61998"/>
                <a:gd name="connsiteY2" fmla="*/ 381000 h 695325"/>
                <a:gd name="connsiteX3" fmla="*/ 14373 w 61998"/>
                <a:gd name="connsiteY3" fmla="*/ 566737 h 695325"/>
                <a:gd name="connsiteX4" fmla="*/ 61998 w 61998"/>
                <a:gd name="connsiteY4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98" h="695325">
                  <a:moveTo>
                    <a:pt x="61998" y="0"/>
                  </a:moveTo>
                  <a:cubicBezTo>
                    <a:pt x="45726" y="53975"/>
                    <a:pt x="29454" y="107950"/>
                    <a:pt x="19135" y="171450"/>
                  </a:cubicBezTo>
                  <a:cubicBezTo>
                    <a:pt x="8816" y="234950"/>
                    <a:pt x="879" y="315119"/>
                    <a:pt x="85" y="381000"/>
                  </a:cubicBezTo>
                  <a:cubicBezTo>
                    <a:pt x="-709" y="446881"/>
                    <a:pt x="4054" y="514350"/>
                    <a:pt x="14373" y="566737"/>
                  </a:cubicBezTo>
                  <a:cubicBezTo>
                    <a:pt x="24692" y="619124"/>
                    <a:pt x="43345" y="657224"/>
                    <a:pt x="61998" y="69532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手繪多邊形 32"/>
            <p:cNvSpPr/>
            <p:nvPr/>
          </p:nvSpPr>
          <p:spPr>
            <a:xfrm>
              <a:off x="-824141" y="4052577"/>
              <a:ext cx="2955131" cy="1704975"/>
            </a:xfrm>
            <a:custGeom>
              <a:avLst/>
              <a:gdLst>
                <a:gd name="connsiteX0" fmla="*/ 2955131 w 2955131"/>
                <a:gd name="connsiteY0" fmla="*/ 0 h 1704975"/>
                <a:gd name="connsiteX1" fmla="*/ 2621756 w 2955131"/>
                <a:gd name="connsiteY1" fmla="*/ 66675 h 1704975"/>
                <a:gd name="connsiteX2" fmla="*/ 2193131 w 2955131"/>
                <a:gd name="connsiteY2" fmla="*/ 247650 h 1704975"/>
                <a:gd name="connsiteX3" fmla="*/ 1707356 w 2955131"/>
                <a:gd name="connsiteY3" fmla="*/ 381000 h 1704975"/>
                <a:gd name="connsiteX4" fmla="*/ 1307306 w 2955131"/>
                <a:gd name="connsiteY4" fmla="*/ 485775 h 1704975"/>
                <a:gd name="connsiteX5" fmla="*/ 954881 w 2955131"/>
                <a:gd name="connsiteY5" fmla="*/ 666750 h 1704975"/>
                <a:gd name="connsiteX6" fmla="*/ 402431 w 2955131"/>
                <a:gd name="connsiteY6" fmla="*/ 990600 h 1704975"/>
                <a:gd name="connsiteX7" fmla="*/ 40481 w 2955131"/>
                <a:gd name="connsiteY7" fmla="*/ 1485900 h 1704975"/>
                <a:gd name="connsiteX8" fmla="*/ 2381 w 2955131"/>
                <a:gd name="connsiteY8" fmla="*/ 1704975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5131" h="1704975">
                  <a:moveTo>
                    <a:pt x="2955131" y="0"/>
                  </a:moveTo>
                  <a:cubicBezTo>
                    <a:pt x="2851943" y="12700"/>
                    <a:pt x="2748756" y="25400"/>
                    <a:pt x="2621756" y="66675"/>
                  </a:cubicBezTo>
                  <a:cubicBezTo>
                    <a:pt x="2494756" y="107950"/>
                    <a:pt x="2345531" y="195262"/>
                    <a:pt x="2193131" y="247650"/>
                  </a:cubicBezTo>
                  <a:cubicBezTo>
                    <a:pt x="2040731" y="300038"/>
                    <a:pt x="1707356" y="381000"/>
                    <a:pt x="1707356" y="381000"/>
                  </a:cubicBezTo>
                  <a:cubicBezTo>
                    <a:pt x="1559718" y="420688"/>
                    <a:pt x="1432718" y="438150"/>
                    <a:pt x="1307306" y="485775"/>
                  </a:cubicBezTo>
                  <a:cubicBezTo>
                    <a:pt x="1181894" y="533400"/>
                    <a:pt x="1105693" y="582613"/>
                    <a:pt x="954881" y="666750"/>
                  </a:cubicBezTo>
                  <a:cubicBezTo>
                    <a:pt x="804069" y="750887"/>
                    <a:pt x="554831" y="854075"/>
                    <a:pt x="402431" y="990600"/>
                  </a:cubicBezTo>
                  <a:cubicBezTo>
                    <a:pt x="250031" y="1127125"/>
                    <a:pt x="107156" y="1366838"/>
                    <a:pt x="40481" y="1485900"/>
                  </a:cubicBezTo>
                  <a:cubicBezTo>
                    <a:pt x="-26194" y="1604962"/>
                    <a:pt x="11906" y="1676400"/>
                    <a:pt x="2381" y="170497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 33"/>
            <p:cNvSpPr/>
            <p:nvPr/>
          </p:nvSpPr>
          <p:spPr>
            <a:xfrm>
              <a:off x="-650310" y="4452219"/>
              <a:ext cx="2762250" cy="1448208"/>
            </a:xfrm>
            <a:custGeom>
              <a:avLst/>
              <a:gdLst>
                <a:gd name="connsiteX0" fmla="*/ 2762250 w 2762250"/>
                <a:gd name="connsiteY0" fmla="*/ 28983 h 1448208"/>
                <a:gd name="connsiteX1" fmla="*/ 2638425 w 2762250"/>
                <a:gd name="connsiteY1" fmla="*/ 408 h 1448208"/>
                <a:gd name="connsiteX2" fmla="*/ 2428875 w 2762250"/>
                <a:gd name="connsiteY2" fmla="*/ 48033 h 1448208"/>
                <a:gd name="connsiteX3" fmla="*/ 2171700 w 2762250"/>
                <a:gd name="connsiteY3" fmla="*/ 105183 h 1448208"/>
                <a:gd name="connsiteX4" fmla="*/ 1857375 w 2762250"/>
                <a:gd name="connsiteY4" fmla="*/ 181383 h 1448208"/>
                <a:gd name="connsiteX5" fmla="*/ 1552575 w 2762250"/>
                <a:gd name="connsiteY5" fmla="*/ 267108 h 1448208"/>
                <a:gd name="connsiteX6" fmla="*/ 1181100 w 2762250"/>
                <a:gd name="connsiteY6" fmla="*/ 333783 h 1448208"/>
                <a:gd name="connsiteX7" fmla="*/ 933450 w 2762250"/>
                <a:gd name="connsiteY7" fmla="*/ 429033 h 1448208"/>
                <a:gd name="connsiteX8" fmla="*/ 666750 w 2762250"/>
                <a:gd name="connsiteY8" fmla="*/ 581433 h 1448208"/>
                <a:gd name="connsiteX9" fmla="*/ 428625 w 2762250"/>
                <a:gd name="connsiteY9" fmla="*/ 762408 h 1448208"/>
                <a:gd name="connsiteX10" fmla="*/ 219075 w 2762250"/>
                <a:gd name="connsiteY10" fmla="*/ 971958 h 1448208"/>
                <a:gd name="connsiteX11" fmla="*/ 47625 w 2762250"/>
                <a:gd name="connsiteY11" fmla="*/ 1267233 h 1448208"/>
                <a:gd name="connsiteX12" fmla="*/ 0 w 2762250"/>
                <a:gd name="connsiteY12" fmla="*/ 1448208 h 144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0" h="1448208">
                  <a:moveTo>
                    <a:pt x="2762250" y="28983"/>
                  </a:moveTo>
                  <a:cubicBezTo>
                    <a:pt x="2728118" y="13108"/>
                    <a:pt x="2693987" y="-2767"/>
                    <a:pt x="2638425" y="408"/>
                  </a:cubicBezTo>
                  <a:cubicBezTo>
                    <a:pt x="2582863" y="3583"/>
                    <a:pt x="2428875" y="48033"/>
                    <a:pt x="2428875" y="48033"/>
                  </a:cubicBezTo>
                  <a:lnTo>
                    <a:pt x="2171700" y="105183"/>
                  </a:lnTo>
                  <a:lnTo>
                    <a:pt x="1857375" y="181383"/>
                  </a:lnTo>
                  <a:cubicBezTo>
                    <a:pt x="1754188" y="208370"/>
                    <a:pt x="1665287" y="241708"/>
                    <a:pt x="1552575" y="267108"/>
                  </a:cubicBezTo>
                  <a:cubicBezTo>
                    <a:pt x="1439863" y="292508"/>
                    <a:pt x="1284287" y="306796"/>
                    <a:pt x="1181100" y="333783"/>
                  </a:cubicBezTo>
                  <a:cubicBezTo>
                    <a:pt x="1077913" y="360770"/>
                    <a:pt x="1019175" y="387758"/>
                    <a:pt x="933450" y="429033"/>
                  </a:cubicBezTo>
                  <a:cubicBezTo>
                    <a:pt x="847725" y="470308"/>
                    <a:pt x="750887" y="525871"/>
                    <a:pt x="666750" y="581433"/>
                  </a:cubicBezTo>
                  <a:cubicBezTo>
                    <a:pt x="582613" y="636995"/>
                    <a:pt x="503237" y="697321"/>
                    <a:pt x="428625" y="762408"/>
                  </a:cubicBezTo>
                  <a:cubicBezTo>
                    <a:pt x="354012" y="827496"/>
                    <a:pt x="282575" y="887821"/>
                    <a:pt x="219075" y="971958"/>
                  </a:cubicBezTo>
                  <a:cubicBezTo>
                    <a:pt x="155575" y="1056096"/>
                    <a:pt x="84137" y="1187858"/>
                    <a:pt x="47625" y="1267233"/>
                  </a:cubicBezTo>
                  <a:cubicBezTo>
                    <a:pt x="11113" y="1346608"/>
                    <a:pt x="12700" y="1414871"/>
                    <a:pt x="0" y="144820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 flipH="1">
              <a:off x="2133388" y="3761478"/>
              <a:ext cx="116119" cy="14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6138" y="3771225"/>
              <a:ext cx="7477" cy="2789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 flipV="1">
              <a:off x="2142260" y="4818929"/>
              <a:ext cx="90702" cy="7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 flipV="1">
              <a:off x="2133388" y="4436894"/>
              <a:ext cx="8740" cy="382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手繪多邊形 38"/>
            <p:cNvSpPr/>
            <p:nvPr/>
          </p:nvSpPr>
          <p:spPr>
            <a:xfrm>
              <a:off x="3383616" y="3813294"/>
              <a:ext cx="1058953" cy="1018305"/>
            </a:xfrm>
            <a:custGeom>
              <a:avLst/>
              <a:gdLst>
                <a:gd name="connsiteX0" fmla="*/ 449128 w 1058953"/>
                <a:gd name="connsiteY0" fmla="*/ 2864 h 1018305"/>
                <a:gd name="connsiteX1" fmla="*/ 339590 w 1058953"/>
                <a:gd name="connsiteY1" fmla="*/ 7627 h 1018305"/>
                <a:gd name="connsiteX2" fmla="*/ 182428 w 1058953"/>
                <a:gd name="connsiteY2" fmla="*/ 88589 h 1018305"/>
                <a:gd name="connsiteX3" fmla="*/ 77653 w 1058953"/>
                <a:gd name="connsiteY3" fmla="*/ 207652 h 1018305"/>
                <a:gd name="connsiteX4" fmla="*/ 10978 w 1058953"/>
                <a:gd name="connsiteY4" fmla="*/ 350527 h 1018305"/>
                <a:gd name="connsiteX5" fmla="*/ 6215 w 1058953"/>
                <a:gd name="connsiteY5" fmla="*/ 631514 h 1018305"/>
                <a:gd name="connsiteX6" fmla="*/ 72890 w 1058953"/>
                <a:gd name="connsiteY6" fmla="*/ 783914 h 1018305"/>
                <a:gd name="connsiteX7" fmla="*/ 168140 w 1058953"/>
                <a:gd name="connsiteY7" fmla="*/ 912502 h 1018305"/>
                <a:gd name="connsiteX8" fmla="*/ 253865 w 1058953"/>
                <a:gd name="connsiteY8" fmla="*/ 974414 h 1018305"/>
                <a:gd name="connsiteX9" fmla="*/ 391978 w 1058953"/>
                <a:gd name="connsiteY9" fmla="*/ 1017277 h 1018305"/>
                <a:gd name="connsiteX10" fmla="*/ 563428 w 1058953"/>
                <a:gd name="connsiteY10" fmla="*/ 993464 h 1018305"/>
                <a:gd name="connsiteX11" fmla="*/ 706303 w 1058953"/>
                <a:gd name="connsiteY11" fmla="*/ 874402 h 1018305"/>
                <a:gd name="connsiteX12" fmla="*/ 782503 w 1058953"/>
                <a:gd name="connsiteY12" fmla="*/ 741052 h 1018305"/>
                <a:gd name="connsiteX13" fmla="*/ 849178 w 1058953"/>
                <a:gd name="connsiteY13" fmla="*/ 679139 h 1018305"/>
                <a:gd name="connsiteX14" fmla="*/ 953953 w 1058953"/>
                <a:gd name="connsiteY14" fmla="*/ 674377 h 1018305"/>
                <a:gd name="connsiteX15" fmla="*/ 1044440 w 1058953"/>
                <a:gd name="connsiteY15" fmla="*/ 583889 h 1018305"/>
                <a:gd name="connsiteX16" fmla="*/ 1058728 w 1058953"/>
                <a:gd name="connsiteY16" fmla="*/ 436252 h 1018305"/>
                <a:gd name="connsiteX17" fmla="*/ 1044440 w 1058953"/>
                <a:gd name="connsiteY17" fmla="*/ 369577 h 1018305"/>
                <a:gd name="connsiteX18" fmla="*/ 992053 w 1058953"/>
                <a:gd name="connsiteY18" fmla="*/ 298139 h 1018305"/>
                <a:gd name="connsiteX19" fmla="*/ 868228 w 1058953"/>
                <a:gd name="connsiteY19" fmla="*/ 274327 h 1018305"/>
                <a:gd name="connsiteX20" fmla="*/ 801553 w 1058953"/>
                <a:gd name="connsiteY20" fmla="*/ 255277 h 1018305"/>
                <a:gd name="connsiteX21" fmla="*/ 720590 w 1058953"/>
                <a:gd name="connsiteY21" fmla="*/ 160027 h 1018305"/>
                <a:gd name="connsiteX22" fmla="*/ 611053 w 1058953"/>
                <a:gd name="connsiteY22" fmla="*/ 50489 h 1018305"/>
                <a:gd name="connsiteX23" fmla="*/ 520565 w 1058953"/>
                <a:gd name="connsiteY23" fmla="*/ 2864 h 1018305"/>
                <a:gd name="connsiteX24" fmla="*/ 449128 w 1058953"/>
                <a:gd name="connsiteY24" fmla="*/ 2864 h 10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58953" h="1018305">
                  <a:moveTo>
                    <a:pt x="449128" y="2864"/>
                  </a:moveTo>
                  <a:cubicBezTo>
                    <a:pt x="418966" y="3658"/>
                    <a:pt x="384040" y="-6660"/>
                    <a:pt x="339590" y="7627"/>
                  </a:cubicBezTo>
                  <a:cubicBezTo>
                    <a:pt x="295140" y="21914"/>
                    <a:pt x="226084" y="55252"/>
                    <a:pt x="182428" y="88589"/>
                  </a:cubicBezTo>
                  <a:cubicBezTo>
                    <a:pt x="138772" y="121926"/>
                    <a:pt x="106228" y="163996"/>
                    <a:pt x="77653" y="207652"/>
                  </a:cubicBezTo>
                  <a:cubicBezTo>
                    <a:pt x="49078" y="251308"/>
                    <a:pt x="22884" y="279883"/>
                    <a:pt x="10978" y="350527"/>
                  </a:cubicBezTo>
                  <a:cubicBezTo>
                    <a:pt x="-928" y="421171"/>
                    <a:pt x="-4104" y="559283"/>
                    <a:pt x="6215" y="631514"/>
                  </a:cubicBezTo>
                  <a:cubicBezTo>
                    <a:pt x="16534" y="703745"/>
                    <a:pt x="45902" y="737083"/>
                    <a:pt x="72890" y="783914"/>
                  </a:cubicBezTo>
                  <a:cubicBezTo>
                    <a:pt x="99877" y="830745"/>
                    <a:pt x="137978" y="880752"/>
                    <a:pt x="168140" y="912502"/>
                  </a:cubicBezTo>
                  <a:cubicBezTo>
                    <a:pt x="198302" y="944252"/>
                    <a:pt x="216559" y="956952"/>
                    <a:pt x="253865" y="974414"/>
                  </a:cubicBezTo>
                  <a:cubicBezTo>
                    <a:pt x="291171" y="991876"/>
                    <a:pt x="340384" y="1014102"/>
                    <a:pt x="391978" y="1017277"/>
                  </a:cubicBezTo>
                  <a:cubicBezTo>
                    <a:pt x="443572" y="1020452"/>
                    <a:pt x="511041" y="1017276"/>
                    <a:pt x="563428" y="993464"/>
                  </a:cubicBezTo>
                  <a:cubicBezTo>
                    <a:pt x="615815" y="969652"/>
                    <a:pt x="669791" y="916471"/>
                    <a:pt x="706303" y="874402"/>
                  </a:cubicBezTo>
                  <a:cubicBezTo>
                    <a:pt x="742815" y="832333"/>
                    <a:pt x="758691" y="773596"/>
                    <a:pt x="782503" y="741052"/>
                  </a:cubicBezTo>
                  <a:cubicBezTo>
                    <a:pt x="806315" y="708508"/>
                    <a:pt x="820603" y="690251"/>
                    <a:pt x="849178" y="679139"/>
                  </a:cubicBezTo>
                  <a:cubicBezTo>
                    <a:pt x="877753" y="668027"/>
                    <a:pt x="921409" y="690252"/>
                    <a:pt x="953953" y="674377"/>
                  </a:cubicBezTo>
                  <a:cubicBezTo>
                    <a:pt x="986497" y="658502"/>
                    <a:pt x="1026978" y="623577"/>
                    <a:pt x="1044440" y="583889"/>
                  </a:cubicBezTo>
                  <a:cubicBezTo>
                    <a:pt x="1061903" y="544202"/>
                    <a:pt x="1058728" y="471971"/>
                    <a:pt x="1058728" y="436252"/>
                  </a:cubicBezTo>
                  <a:cubicBezTo>
                    <a:pt x="1058728" y="400533"/>
                    <a:pt x="1055552" y="392596"/>
                    <a:pt x="1044440" y="369577"/>
                  </a:cubicBezTo>
                  <a:cubicBezTo>
                    <a:pt x="1033328" y="346558"/>
                    <a:pt x="1021422" y="314014"/>
                    <a:pt x="992053" y="298139"/>
                  </a:cubicBezTo>
                  <a:cubicBezTo>
                    <a:pt x="962684" y="282264"/>
                    <a:pt x="899978" y="281471"/>
                    <a:pt x="868228" y="274327"/>
                  </a:cubicBezTo>
                  <a:cubicBezTo>
                    <a:pt x="836478" y="267183"/>
                    <a:pt x="826159" y="274327"/>
                    <a:pt x="801553" y="255277"/>
                  </a:cubicBezTo>
                  <a:cubicBezTo>
                    <a:pt x="776947" y="236227"/>
                    <a:pt x="752340" y="194158"/>
                    <a:pt x="720590" y="160027"/>
                  </a:cubicBezTo>
                  <a:cubicBezTo>
                    <a:pt x="688840" y="125896"/>
                    <a:pt x="644391" y="76683"/>
                    <a:pt x="611053" y="50489"/>
                  </a:cubicBezTo>
                  <a:cubicBezTo>
                    <a:pt x="577715" y="24295"/>
                    <a:pt x="541996" y="8420"/>
                    <a:pt x="520565" y="2864"/>
                  </a:cubicBezTo>
                  <a:cubicBezTo>
                    <a:pt x="499134" y="-2692"/>
                    <a:pt x="479290" y="2070"/>
                    <a:pt x="449128" y="286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 39"/>
            <p:cNvSpPr/>
            <p:nvPr/>
          </p:nvSpPr>
          <p:spPr>
            <a:xfrm>
              <a:off x="3672998" y="4132520"/>
              <a:ext cx="469249" cy="447379"/>
            </a:xfrm>
            <a:custGeom>
              <a:avLst/>
              <a:gdLst>
                <a:gd name="connsiteX0" fmla="*/ 131102 w 469249"/>
                <a:gd name="connsiteY0" fmla="*/ 9148 h 447379"/>
                <a:gd name="connsiteX1" fmla="*/ 288265 w 469249"/>
                <a:gd name="connsiteY1" fmla="*/ 9148 h 447379"/>
                <a:gd name="connsiteX2" fmla="*/ 388277 w 469249"/>
                <a:gd name="connsiteY2" fmla="*/ 42486 h 447379"/>
                <a:gd name="connsiteX3" fmla="*/ 459715 w 469249"/>
                <a:gd name="connsiteY3" fmla="*/ 132973 h 447379"/>
                <a:gd name="connsiteX4" fmla="*/ 459715 w 469249"/>
                <a:gd name="connsiteY4" fmla="*/ 328236 h 447379"/>
                <a:gd name="connsiteX5" fmla="*/ 378752 w 469249"/>
                <a:gd name="connsiteY5" fmla="*/ 423486 h 447379"/>
                <a:gd name="connsiteX6" fmla="*/ 254927 w 469249"/>
                <a:gd name="connsiteY6" fmla="*/ 447298 h 447379"/>
                <a:gd name="connsiteX7" fmla="*/ 131102 w 469249"/>
                <a:gd name="connsiteY7" fmla="*/ 418723 h 447379"/>
                <a:gd name="connsiteX8" fmla="*/ 50140 w 469249"/>
                <a:gd name="connsiteY8" fmla="*/ 380623 h 447379"/>
                <a:gd name="connsiteX9" fmla="*/ 2515 w 469249"/>
                <a:gd name="connsiteY9" fmla="*/ 261561 h 447379"/>
                <a:gd name="connsiteX10" fmla="*/ 16802 w 469249"/>
                <a:gd name="connsiteY10" fmla="*/ 113923 h 447379"/>
                <a:gd name="connsiteX11" fmla="*/ 131102 w 469249"/>
                <a:gd name="connsiteY11" fmla="*/ 9148 h 44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9249" h="447379">
                  <a:moveTo>
                    <a:pt x="131102" y="9148"/>
                  </a:moveTo>
                  <a:cubicBezTo>
                    <a:pt x="176346" y="-8314"/>
                    <a:pt x="245403" y="3592"/>
                    <a:pt x="288265" y="9148"/>
                  </a:cubicBezTo>
                  <a:cubicBezTo>
                    <a:pt x="331128" y="14704"/>
                    <a:pt x="359702" y="21849"/>
                    <a:pt x="388277" y="42486"/>
                  </a:cubicBezTo>
                  <a:cubicBezTo>
                    <a:pt x="416852" y="63123"/>
                    <a:pt x="447809" y="85348"/>
                    <a:pt x="459715" y="132973"/>
                  </a:cubicBezTo>
                  <a:cubicBezTo>
                    <a:pt x="471621" y="180598"/>
                    <a:pt x="473209" y="279817"/>
                    <a:pt x="459715" y="328236"/>
                  </a:cubicBezTo>
                  <a:cubicBezTo>
                    <a:pt x="446221" y="376655"/>
                    <a:pt x="412883" y="403642"/>
                    <a:pt x="378752" y="423486"/>
                  </a:cubicBezTo>
                  <a:cubicBezTo>
                    <a:pt x="344621" y="443330"/>
                    <a:pt x="296202" y="448092"/>
                    <a:pt x="254927" y="447298"/>
                  </a:cubicBezTo>
                  <a:cubicBezTo>
                    <a:pt x="213652" y="446504"/>
                    <a:pt x="165233" y="429836"/>
                    <a:pt x="131102" y="418723"/>
                  </a:cubicBezTo>
                  <a:cubicBezTo>
                    <a:pt x="96971" y="407610"/>
                    <a:pt x="71571" y="406817"/>
                    <a:pt x="50140" y="380623"/>
                  </a:cubicBezTo>
                  <a:cubicBezTo>
                    <a:pt x="28709" y="354429"/>
                    <a:pt x="8071" y="306011"/>
                    <a:pt x="2515" y="261561"/>
                  </a:cubicBezTo>
                  <a:cubicBezTo>
                    <a:pt x="-3041" y="217111"/>
                    <a:pt x="133" y="154404"/>
                    <a:pt x="16802" y="113923"/>
                  </a:cubicBezTo>
                  <a:cubicBezTo>
                    <a:pt x="33471" y="73442"/>
                    <a:pt x="85858" y="26610"/>
                    <a:pt x="131102" y="9148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926453" y="4258866"/>
              <a:ext cx="113355" cy="1780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558256" y="3795804"/>
              <a:ext cx="123614" cy="931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1692728">
            <a:off x="3846802" y="517584"/>
            <a:ext cx="2439381" cy="6024615"/>
            <a:chOff x="5203237" y="250647"/>
            <a:chExt cx="2439381" cy="6024615"/>
          </a:xfrm>
        </p:grpSpPr>
        <p:cxnSp>
          <p:nvCxnSpPr>
            <p:cNvPr id="5" name="直線接點 4"/>
            <p:cNvCxnSpPr/>
            <p:nvPr/>
          </p:nvCxnSpPr>
          <p:spPr>
            <a:xfrm>
              <a:off x="5219700" y="736600"/>
              <a:ext cx="190500" cy="4940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5750907" y="635000"/>
              <a:ext cx="192693" cy="50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手繪多邊形 6"/>
            <p:cNvSpPr/>
            <p:nvPr/>
          </p:nvSpPr>
          <p:spPr>
            <a:xfrm>
              <a:off x="5203237" y="250647"/>
              <a:ext cx="563008" cy="498653"/>
            </a:xfrm>
            <a:custGeom>
              <a:avLst/>
              <a:gdLst>
                <a:gd name="connsiteX0" fmla="*/ 3763 w 563008"/>
                <a:gd name="connsiteY0" fmla="*/ 498653 h 498653"/>
                <a:gd name="connsiteX1" fmla="*/ 3763 w 563008"/>
                <a:gd name="connsiteY1" fmla="*/ 346253 h 498653"/>
                <a:gd name="connsiteX2" fmla="*/ 3763 w 563008"/>
                <a:gd name="connsiteY2" fmla="*/ 219253 h 498653"/>
                <a:gd name="connsiteX3" fmla="*/ 54563 w 563008"/>
                <a:gd name="connsiteY3" fmla="*/ 117653 h 498653"/>
                <a:gd name="connsiteX4" fmla="*/ 143463 w 563008"/>
                <a:gd name="connsiteY4" fmla="*/ 41453 h 498653"/>
                <a:gd name="connsiteX5" fmla="*/ 194263 w 563008"/>
                <a:gd name="connsiteY5" fmla="*/ 3353 h 498653"/>
                <a:gd name="connsiteX6" fmla="*/ 257763 w 563008"/>
                <a:gd name="connsiteY6" fmla="*/ 3353 h 498653"/>
                <a:gd name="connsiteX7" fmla="*/ 321263 w 563008"/>
                <a:gd name="connsiteY7" fmla="*/ 16053 h 498653"/>
                <a:gd name="connsiteX8" fmla="*/ 397463 w 563008"/>
                <a:gd name="connsiteY8" fmla="*/ 16053 h 498653"/>
                <a:gd name="connsiteX9" fmla="*/ 435563 w 563008"/>
                <a:gd name="connsiteY9" fmla="*/ 41453 h 498653"/>
                <a:gd name="connsiteX10" fmla="*/ 499063 w 563008"/>
                <a:gd name="connsiteY10" fmla="*/ 104953 h 498653"/>
                <a:gd name="connsiteX11" fmla="*/ 549863 w 563008"/>
                <a:gd name="connsiteY11" fmla="*/ 181153 h 498653"/>
                <a:gd name="connsiteX12" fmla="*/ 562563 w 563008"/>
                <a:gd name="connsiteY12" fmla="*/ 320853 h 498653"/>
                <a:gd name="connsiteX13" fmla="*/ 562563 w 563008"/>
                <a:gd name="connsiteY13" fmla="*/ 409753 h 4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008" h="498653">
                  <a:moveTo>
                    <a:pt x="3763" y="498653"/>
                  </a:moveTo>
                  <a:lnTo>
                    <a:pt x="3763" y="346253"/>
                  </a:lnTo>
                  <a:cubicBezTo>
                    <a:pt x="3763" y="299686"/>
                    <a:pt x="-4704" y="257353"/>
                    <a:pt x="3763" y="219253"/>
                  </a:cubicBezTo>
                  <a:cubicBezTo>
                    <a:pt x="12230" y="181153"/>
                    <a:pt x="31280" y="147286"/>
                    <a:pt x="54563" y="117653"/>
                  </a:cubicBezTo>
                  <a:cubicBezTo>
                    <a:pt x="77846" y="88020"/>
                    <a:pt x="120180" y="60503"/>
                    <a:pt x="143463" y="41453"/>
                  </a:cubicBezTo>
                  <a:cubicBezTo>
                    <a:pt x="166746" y="22403"/>
                    <a:pt x="175213" y="9703"/>
                    <a:pt x="194263" y="3353"/>
                  </a:cubicBezTo>
                  <a:cubicBezTo>
                    <a:pt x="213313" y="-2997"/>
                    <a:pt x="236596" y="1236"/>
                    <a:pt x="257763" y="3353"/>
                  </a:cubicBezTo>
                  <a:cubicBezTo>
                    <a:pt x="278930" y="5470"/>
                    <a:pt x="297980" y="13936"/>
                    <a:pt x="321263" y="16053"/>
                  </a:cubicBezTo>
                  <a:cubicBezTo>
                    <a:pt x="344546" y="18170"/>
                    <a:pt x="378413" y="11820"/>
                    <a:pt x="397463" y="16053"/>
                  </a:cubicBezTo>
                  <a:cubicBezTo>
                    <a:pt x="416513" y="20286"/>
                    <a:pt x="418630" y="26636"/>
                    <a:pt x="435563" y="41453"/>
                  </a:cubicBezTo>
                  <a:cubicBezTo>
                    <a:pt x="452496" y="56270"/>
                    <a:pt x="480013" y="81670"/>
                    <a:pt x="499063" y="104953"/>
                  </a:cubicBezTo>
                  <a:cubicBezTo>
                    <a:pt x="518113" y="128236"/>
                    <a:pt x="539280" y="145170"/>
                    <a:pt x="549863" y="181153"/>
                  </a:cubicBezTo>
                  <a:cubicBezTo>
                    <a:pt x="560446" y="217136"/>
                    <a:pt x="560446" y="282753"/>
                    <a:pt x="562563" y="320853"/>
                  </a:cubicBezTo>
                  <a:cubicBezTo>
                    <a:pt x="564680" y="358953"/>
                    <a:pt x="558330" y="367420"/>
                    <a:pt x="562563" y="40975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5363610" y="385673"/>
              <a:ext cx="268376" cy="2493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5531688" y="5867622"/>
              <a:ext cx="268376" cy="2493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5415350" y="5689600"/>
              <a:ext cx="540976" cy="585662"/>
            </a:xfrm>
            <a:custGeom>
              <a:avLst/>
              <a:gdLst>
                <a:gd name="connsiteX0" fmla="*/ 1200 w 540976"/>
                <a:gd name="connsiteY0" fmla="*/ 6350 h 585662"/>
                <a:gd name="connsiteX1" fmla="*/ 7550 w 540976"/>
                <a:gd name="connsiteY1" fmla="*/ 292100 h 585662"/>
                <a:gd name="connsiteX2" fmla="*/ 58350 w 540976"/>
                <a:gd name="connsiteY2" fmla="*/ 431800 h 585662"/>
                <a:gd name="connsiteX3" fmla="*/ 96450 w 540976"/>
                <a:gd name="connsiteY3" fmla="*/ 501650 h 585662"/>
                <a:gd name="connsiteX4" fmla="*/ 153600 w 540976"/>
                <a:gd name="connsiteY4" fmla="*/ 552450 h 585662"/>
                <a:gd name="connsiteX5" fmla="*/ 261550 w 540976"/>
                <a:gd name="connsiteY5" fmla="*/ 584200 h 585662"/>
                <a:gd name="connsiteX6" fmla="*/ 350450 w 540976"/>
                <a:gd name="connsiteY6" fmla="*/ 571500 h 585662"/>
                <a:gd name="connsiteX7" fmla="*/ 445700 w 540976"/>
                <a:gd name="connsiteY7" fmla="*/ 495300 h 585662"/>
                <a:gd name="connsiteX8" fmla="*/ 471100 w 540976"/>
                <a:gd name="connsiteY8" fmla="*/ 457200 h 585662"/>
                <a:gd name="connsiteX9" fmla="*/ 528250 w 540976"/>
                <a:gd name="connsiteY9" fmla="*/ 393700 h 585662"/>
                <a:gd name="connsiteX10" fmla="*/ 534600 w 540976"/>
                <a:gd name="connsiteY10" fmla="*/ 311150 h 585662"/>
                <a:gd name="connsiteX11" fmla="*/ 540950 w 540976"/>
                <a:gd name="connsiteY11" fmla="*/ 209550 h 585662"/>
                <a:gd name="connsiteX12" fmla="*/ 540950 w 540976"/>
                <a:gd name="connsiteY12" fmla="*/ 0 h 58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976" h="585662">
                  <a:moveTo>
                    <a:pt x="1200" y="6350"/>
                  </a:moveTo>
                  <a:cubicBezTo>
                    <a:pt x="-388" y="113771"/>
                    <a:pt x="-1975" y="221192"/>
                    <a:pt x="7550" y="292100"/>
                  </a:cubicBezTo>
                  <a:cubicBezTo>
                    <a:pt x="17075" y="363008"/>
                    <a:pt x="43533" y="396875"/>
                    <a:pt x="58350" y="431800"/>
                  </a:cubicBezTo>
                  <a:cubicBezTo>
                    <a:pt x="73167" y="466725"/>
                    <a:pt x="80575" y="481542"/>
                    <a:pt x="96450" y="501650"/>
                  </a:cubicBezTo>
                  <a:cubicBezTo>
                    <a:pt x="112325" y="521758"/>
                    <a:pt x="126083" y="538692"/>
                    <a:pt x="153600" y="552450"/>
                  </a:cubicBezTo>
                  <a:cubicBezTo>
                    <a:pt x="181117" y="566208"/>
                    <a:pt x="228742" y="581025"/>
                    <a:pt x="261550" y="584200"/>
                  </a:cubicBezTo>
                  <a:cubicBezTo>
                    <a:pt x="294358" y="587375"/>
                    <a:pt x="319758" y="586317"/>
                    <a:pt x="350450" y="571500"/>
                  </a:cubicBezTo>
                  <a:cubicBezTo>
                    <a:pt x="381142" y="556683"/>
                    <a:pt x="425592" y="514350"/>
                    <a:pt x="445700" y="495300"/>
                  </a:cubicBezTo>
                  <a:cubicBezTo>
                    <a:pt x="465808" y="476250"/>
                    <a:pt x="457342" y="474133"/>
                    <a:pt x="471100" y="457200"/>
                  </a:cubicBezTo>
                  <a:cubicBezTo>
                    <a:pt x="484858" y="440267"/>
                    <a:pt x="517667" y="418042"/>
                    <a:pt x="528250" y="393700"/>
                  </a:cubicBezTo>
                  <a:cubicBezTo>
                    <a:pt x="538833" y="369358"/>
                    <a:pt x="532483" y="341842"/>
                    <a:pt x="534600" y="311150"/>
                  </a:cubicBezTo>
                  <a:cubicBezTo>
                    <a:pt x="536717" y="280458"/>
                    <a:pt x="539892" y="261408"/>
                    <a:pt x="540950" y="209550"/>
                  </a:cubicBezTo>
                  <a:cubicBezTo>
                    <a:pt x="542008" y="157692"/>
                    <a:pt x="510258" y="70908"/>
                    <a:pt x="54095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/>
          </p:nvCxnSpPr>
          <p:spPr>
            <a:xfrm flipV="1">
              <a:off x="5943600" y="4229100"/>
              <a:ext cx="812800" cy="971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10" idx="10"/>
            </p:cNvCxnSpPr>
            <p:nvPr/>
          </p:nvCxnSpPr>
          <p:spPr>
            <a:xfrm flipV="1">
              <a:off x="5949950" y="4584700"/>
              <a:ext cx="1219200" cy="1416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手繪多邊形 12"/>
            <p:cNvSpPr/>
            <p:nvPr/>
          </p:nvSpPr>
          <p:spPr>
            <a:xfrm>
              <a:off x="6750050" y="3744878"/>
              <a:ext cx="892568" cy="852522"/>
            </a:xfrm>
            <a:custGeom>
              <a:avLst/>
              <a:gdLst>
                <a:gd name="connsiteX0" fmla="*/ 0 w 892568"/>
                <a:gd name="connsiteY0" fmla="*/ 496922 h 852522"/>
                <a:gd name="connsiteX1" fmla="*/ 69850 w 892568"/>
                <a:gd name="connsiteY1" fmla="*/ 433422 h 852522"/>
                <a:gd name="connsiteX2" fmla="*/ 69850 w 892568"/>
                <a:gd name="connsiteY2" fmla="*/ 306422 h 852522"/>
                <a:gd name="connsiteX3" fmla="*/ 107950 w 892568"/>
                <a:gd name="connsiteY3" fmla="*/ 173072 h 852522"/>
                <a:gd name="connsiteX4" fmla="*/ 209550 w 892568"/>
                <a:gd name="connsiteY4" fmla="*/ 71472 h 852522"/>
                <a:gd name="connsiteX5" fmla="*/ 323850 w 892568"/>
                <a:gd name="connsiteY5" fmla="*/ 7972 h 852522"/>
                <a:gd name="connsiteX6" fmla="*/ 469900 w 892568"/>
                <a:gd name="connsiteY6" fmla="*/ 1622 h 852522"/>
                <a:gd name="connsiteX7" fmla="*/ 571500 w 892568"/>
                <a:gd name="connsiteY7" fmla="*/ 14322 h 852522"/>
                <a:gd name="connsiteX8" fmla="*/ 685800 w 892568"/>
                <a:gd name="connsiteY8" fmla="*/ 71472 h 852522"/>
                <a:gd name="connsiteX9" fmla="*/ 793750 w 892568"/>
                <a:gd name="connsiteY9" fmla="*/ 160372 h 852522"/>
                <a:gd name="connsiteX10" fmla="*/ 889000 w 892568"/>
                <a:gd name="connsiteY10" fmla="*/ 408022 h 852522"/>
                <a:gd name="connsiteX11" fmla="*/ 863600 w 892568"/>
                <a:gd name="connsiteY11" fmla="*/ 554072 h 852522"/>
                <a:gd name="connsiteX12" fmla="*/ 781050 w 892568"/>
                <a:gd name="connsiteY12" fmla="*/ 662022 h 852522"/>
                <a:gd name="connsiteX13" fmla="*/ 698500 w 892568"/>
                <a:gd name="connsiteY13" fmla="*/ 738222 h 852522"/>
                <a:gd name="connsiteX14" fmla="*/ 590550 w 892568"/>
                <a:gd name="connsiteY14" fmla="*/ 801722 h 852522"/>
                <a:gd name="connsiteX15" fmla="*/ 501650 w 892568"/>
                <a:gd name="connsiteY15" fmla="*/ 814422 h 852522"/>
                <a:gd name="connsiteX16" fmla="*/ 431800 w 892568"/>
                <a:gd name="connsiteY16" fmla="*/ 852522 h 852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2568" h="852522">
                  <a:moveTo>
                    <a:pt x="0" y="496922"/>
                  </a:moveTo>
                  <a:cubicBezTo>
                    <a:pt x="29104" y="481047"/>
                    <a:pt x="58208" y="465172"/>
                    <a:pt x="69850" y="433422"/>
                  </a:cubicBezTo>
                  <a:cubicBezTo>
                    <a:pt x="81492" y="401672"/>
                    <a:pt x="63500" y="349814"/>
                    <a:pt x="69850" y="306422"/>
                  </a:cubicBezTo>
                  <a:cubicBezTo>
                    <a:pt x="76200" y="263030"/>
                    <a:pt x="84667" y="212230"/>
                    <a:pt x="107950" y="173072"/>
                  </a:cubicBezTo>
                  <a:cubicBezTo>
                    <a:pt x="131233" y="133914"/>
                    <a:pt x="173567" y="98989"/>
                    <a:pt x="209550" y="71472"/>
                  </a:cubicBezTo>
                  <a:cubicBezTo>
                    <a:pt x="245533" y="43955"/>
                    <a:pt x="280458" y="19614"/>
                    <a:pt x="323850" y="7972"/>
                  </a:cubicBezTo>
                  <a:cubicBezTo>
                    <a:pt x="367242" y="-3670"/>
                    <a:pt x="428625" y="564"/>
                    <a:pt x="469900" y="1622"/>
                  </a:cubicBezTo>
                  <a:cubicBezTo>
                    <a:pt x="511175" y="2680"/>
                    <a:pt x="535517" y="2680"/>
                    <a:pt x="571500" y="14322"/>
                  </a:cubicBezTo>
                  <a:cubicBezTo>
                    <a:pt x="607483" y="25964"/>
                    <a:pt x="648758" y="47130"/>
                    <a:pt x="685800" y="71472"/>
                  </a:cubicBezTo>
                  <a:cubicBezTo>
                    <a:pt x="722842" y="95814"/>
                    <a:pt x="759883" y="104280"/>
                    <a:pt x="793750" y="160372"/>
                  </a:cubicBezTo>
                  <a:cubicBezTo>
                    <a:pt x="827617" y="216464"/>
                    <a:pt x="877358" y="342405"/>
                    <a:pt x="889000" y="408022"/>
                  </a:cubicBezTo>
                  <a:cubicBezTo>
                    <a:pt x="900642" y="473639"/>
                    <a:pt x="881592" y="511739"/>
                    <a:pt x="863600" y="554072"/>
                  </a:cubicBezTo>
                  <a:cubicBezTo>
                    <a:pt x="845608" y="596405"/>
                    <a:pt x="808567" y="631330"/>
                    <a:pt x="781050" y="662022"/>
                  </a:cubicBezTo>
                  <a:cubicBezTo>
                    <a:pt x="753533" y="692714"/>
                    <a:pt x="730250" y="714939"/>
                    <a:pt x="698500" y="738222"/>
                  </a:cubicBezTo>
                  <a:cubicBezTo>
                    <a:pt x="666750" y="761505"/>
                    <a:pt x="623358" y="789022"/>
                    <a:pt x="590550" y="801722"/>
                  </a:cubicBezTo>
                  <a:cubicBezTo>
                    <a:pt x="557742" y="814422"/>
                    <a:pt x="528108" y="805955"/>
                    <a:pt x="501650" y="814422"/>
                  </a:cubicBezTo>
                  <a:cubicBezTo>
                    <a:pt x="475192" y="822889"/>
                    <a:pt x="411692" y="826064"/>
                    <a:pt x="431800" y="85252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/>
            <p:cNvCxnSpPr/>
            <p:nvPr/>
          </p:nvCxnSpPr>
          <p:spPr>
            <a:xfrm flipH="1">
              <a:off x="6524625" y="4165600"/>
              <a:ext cx="425450" cy="549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>
              <a:off x="6762750" y="4402137"/>
              <a:ext cx="487155" cy="5161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手繪多邊形 15"/>
            <p:cNvSpPr/>
            <p:nvPr/>
          </p:nvSpPr>
          <p:spPr>
            <a:xfrm>
              <a:off x="6943725" y="3897822"/>
              <a:ext cx="525857" cy="515428"/>
            </a:xfrm>
            <a:custGeom>
              <a:avLst/>
              <a:gdLst>
                <a:gd name="connsiteX0" fmla="*/ 6350 w 525857"/>
                <a:gd name="connsiteY0" fmla="*/ 267778 h 515428"/>
                <a:gd name="connsiteX1" fmla="*/ 0 w 525857"/>
                <a:gd name="connsiteY1" fmla="*/ 182053 h 515428"/>
                <a:gd name="connsiteX2" fmla="*/ 6350 w 525857"/>
                <a:gd name="connsiteY2" fmla="*/ 159828 h 515428"/>
                <a:gd name="connsiteX3" fmla="*/ 34925 w 525857"/>
                <a:gd name="connsiteY3" fmla="*/ 89978 h 515428"/>
                <a:gd name="connsiteX4" fmla="*/ 60325 w 525857"/>
                <a:gd name="connsiteY4" fmla="*/ 58228 h 515428"/>
                <a:gd name="connsiteX5" fmla="*/ 120650 w 525857"/>
                <a:gd name="connsiteY5" fmla="*/ 26478 h 515428"/>
                <a:gd name="connsiteX6" fmla="*/ 177800 w 525857"/>
                <a:gd name="connsiteY6" fmla="*/ 7428 h 515428"/>
                <a:gd name="connsiteX7" fmla="*/ 244475 w 525857"/>
                <a:gd name="connsiteY7" fmla="*/ 7428 h 515428"/>
                <a:gd name="connsiteX8" fmla="*/ 314325 w 525857"/>
                <a:gd name="connsiteY8" fmla="*/ 1078 h 515428"/>
                <a:gd name="connsiteX9" fmla="*/ 381000 w 525857"/>
                <a:gd name="connsiteY9" fmla="*/ 32828 h 515428"/>
                <a:gd name="connsiteX10" fmla="*/ 454025 w 525857"/>
                <a:gd name="connsiteY10" fmla="*/ 99503 h 515428"/>
                <a:gd name="connsiteX11" fmla="*/ 501650 w 525857"/>
                <a:gd name="connsiteY11" fmla="*/ 150303 h 515428"/>
                <a:gd name="connsiteX12" fmla="*/ 523875 w 525857"/>
                <a:gd name="connsiteY12" fmla="*/ 229678 h 515428"/>
                <a:gd name="connsiteX13" fmla="*/ 517525 w 525857"/>
                <a:gd name="connsiteY13" fmla="*/ 270953 h 515428"/>
                <a:gd name="connsiteX14" fmla="*/ 523875 w 525857"/>
                <a:gd name="connsiteY14" fmla="*/ 337628 h 515428"/>
                <a:gd name="connsiteX15" fmla="*/ 476250 w 525857"/>
                <a:gd name="connsiteY15" fmla="*/ 394778 h 515428"/>
                <a:gd name="connsiteX16" fmla="*/ 428625 w 525857"/>
                <a:gd name="connsiteY16" fmla="*/ 451928 h 515428"/>
                <a:gd name="connsiteX17" fmla="*/ 358775 w 525857"/>
                <a:gd name="connsiteY17" fmla="*/ 490028 h 515428"/>
                <a:gd name="connsiteX18" fmla="*/ 317500 w 525857"/>
                <a:gd name="connsiteY18" fmla="*/ 509078 h 515428"/>
                <a:gd name="connsiteX19" fmla="*/ 304800 w 525857"/>
                <a:gd name="connsiteY19" fmla="*/ 515428 h 51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5857" h="515428">
                  <a:moveTo>
                    <a:pt x="6350" y="267778"/>
                  </a:moveTo>
                  <a:cubicBezTo>
                    <a:pt x="3175" y="233911"/>
                    <a:pt x="0" y="200045"/>
                    <a:pt x="0" y="182053"/>
                  </a:cubicBezTo>
                  <a:cubicBezTo>
                    <a:pt x="0" y="164061"/>
                    <a:pt x="529" y="175174"/>
                    <a:pt x="6350" y="159828"/>
                  </a:cubicBezTo>
                  <a:cubicBezTo>
                    <a:pt x="12171" y="144482"/>
                    <a:pt x="25929" y="106911"/>
                    <a:pt x="34925" y="89978"/>
                  </a:cubicBezTo>
                  <a:cubicBezTo>
                    <a:pt x="43921" y="73045"/>
                    <a:pt x="46038" y="68811"/>
                    <a:pt x="60325" y="58228"/>
                  </a:cubicBezTo>
                  <a:cubicBezTo>
                    <a:pt x="74613" y="47645"/>
                    <a:pt x="101071" y="34945"/>
                    <a:pt x="120650" y="26478"/>
                  </a:cubicBezTo>
                  <a:cubicBezTo>
                    <a:pt x="140229" y="18011"/>
                    <a:pt x="157163" y="10603"/>
                    <a:pt x="177800" y="7428"/>
                  </a:cubicBezTo>
                  <a:cubicBezTo>
                    <a:pt x="198438" y="4253"/>
                    <a:pt x="221721" y="8486"/>
                    <a:pt x="244475" y="7428"/>
                  </a:cubicBezTo>
                  <a:cubicBezTo>
                    <a:pt x="267229" y="6370"/>
                    <a:pt x="291571" y="-3155"/>
                    <a:pt x="314325" y="1078"/>
                  </a:cubicBezTo>
                  <a:cubicBezTo>
                    <a:pt x="337079" y="5311"/>
                    <a:pt x="357717" y="16424"/>
                    <a:pt x="381000" y="32828"/>
                  </a:cubicBezTo>
                  <a:cubicBezTo>
                    <a:pt x="404283" y="49232"/>
                    <a:pt x="433917" y="79924"/>
                    <a:pt x="454025" y="99503"/>
                  </a:cubicBezTo>
                  <a:cubicBezTo>
                    <a:pt x="474133" y="119082"/>
                    <a:pt x="490008" y="128607"/>
                    <a:pt x="501650" y="150303"/>
                  </a:cubicBezTo>
                  <a:cubicBezTo>
                    <a:pt x="513292" y="171999"/>
                    <a:pt x="521229" y="209570"/>
                    <a:pt x="523875" y="229678"/>
                  </a:cubicBezTo>
                  <a:cubicBezTo>
                    <a:pt x="526521" y="249786"/>
                    <a:pt x="517525" y="252961"/>
                    <a:pt x="517525" y="270953"/>
                  </a:cubicBezTo>
                  <a:cubicBezTo>
                    <a:pt x="517525" y="288945"/>
                    <a:pt x="530754" y="316991"/>
                    <a:pt x="523875" y="337628"/>
                  </a:cubicBezTo>
                  <a:cubicBezTo>
                    <a:pt x="516996" y="358265"/>
                    <a:pt x="476250" y="394778"/>
                    <a:pt x="476250" y="394778"/>
                  </a:cubicBezTo>
                  <a:cubicBezTo>
                    <a:pt x="460375" y="413828"/>
                    <a:pt x="448204" y="436053"/>
                    <a:pt x="428625" y="451928"/>
                  </a:cubicBezTo>
                  <a:cubicBezTo>
                    <a:pt x="409046" y="467803"/>
                    <a:pt x="377296" y="480503"/>
                    <a:pt x="358775" y="490028"/>
                  </a:cubicBezTo>
                  <a:cubicBezTo>
                    <a:pt x="340254" y="499553"/>
                    <a:pt x="326496" y="504845"/>
                    <a:pt x="317500" y="509078"/>
                  </a:cubicBezTo>
                  <a:cubicBezTo>
                    <a:pt x="308504" y="513311"/>
                    <a:pt x="305329" y="512782"/>
                    <a:pt x="304800" y="51542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6418882" y="4730750"/>
              <a:ext cx="347043" cy="337115"/>
            </a:xfrm>
            <a:custGeom>
              <a:avLst/>
              <a:gdLst>
                <a:gd name="connsiteX0" fmla="*/ 102568 w 347043"/>
                <a:gd name="connsiteY0" fmla="*/ 0 h 337115"/>
                <a:gd name="connsiteX1" fmla="*/ 58118 w 347043"/>
                <a:gd name="connsiteY1" fmla="*/ 41275 h 337115"/>
                <a:gd name="connsiteX2" fmla="*/ 10493 w 347043"/>
                <a:gd name="connsiteY2" fmla="*/ 117475 h 337115"/>
                <a:gd name="connsiteX3" fmla="*/ 968 w 347043"/>
                <a:gd name="connsiteY3" fmla="*/ 155575 h 337115"/>
                <a:gd name="connsiteX4" fmla="*/ 26368 w 347043"/>
                <a:gd name="connsiteY4" fmla="*/ 219075 h 337115"/>
                <a:gd name="connsiteX5" fmla="*/ 58118 w 347043"/>
                <a:gd name="connsiteY5" fmla="*/ 279400 h 337115"/>
                <a:gd name="connsiteX6" fmla="*/ 102568 w 347043"/>
                <a:gd name="connsiteY6" fmla="*/ 327025 h 337115"/>
                <a:gd name="connsiteX7" fmla="*/ 147018 w 347043"/>
                <a:gd name="connsiteY7" fmla="*/ 330200 h 337115"/>
                <a:gd name="connsiteX8" fmla="*/ 191468 w 347043"/>
                <a:gd name="connsiteY8" fmla="*/ 336550 h 337115"/>
                <a:gd name="connsiteX9" fmla="*/ 239093 w 347043"/>
                <a:gd name="connsiteY9" fmla="*/ 314325 h 337115"/>
                <a:gd name="connsiteX10" fmla="*/ 280368 w 347043"/>
                <a:gd name="connsiteY10" fmla="*/ 298450 h 337115"/>
                <a:gd name="connsiteX11" fmla="*/ 305768 w 347043"/>
                <a:gd name="connsiteY11" fmla="*/ 263525 h 337115"/>
                <a:gd name="connsiteX12" fmla="*/ 331168 w 347043"/>
                <a:gd name="connsiteY12" fmla="*/ 222250 h 337115"/>
                <a:gd name="connsiteX13" fmla="*/ 347043 w 347043"/>
                <a:gd name="connsiteY13" fmla="*/ 190500 h 3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7043" h="337115">
                  <a:moveTo>
                    <a:pt x="102568" y="0"/>
                  </a:moveTo>
                  <a:cubicBezTo>
                    <a:pt x="88016" y="10848"/>
                    <a:pt x="73464" y="21696"/>
                    <a:pt x="58118" y="41275"/>
                  </a:cubicBezTo>
                  <a:cubicBezTo>
                    <a:pt x="42772" y="60854"/>
                    <a:pt x="20018" y="98425"/>
                    <a:pt x="10493" y="117475"/>
                  </a:cubicBezTo>
                  <a:cubicBezTo>
                    <a:pt x="968" y="136525"/>
                    <a:pt x="-1678" y="138642"/>
                    <a:pt x="968" y="155575"/>
                  </a:cubicBezTo>
                  <a:cubicBezTo>
                    <a:pt x="3614" y="172508"/>
                    <a:pt x="16843" y="198438"/>
                    <a:pt x="26368" y="219075"/>
                  </a:cubicBezTo>
                  <a:cubicBezTo>
                    <a:pt x="35893" y="239712"/>
                    <a:pt x="45418" y="261408"/>
                    <a:pt x="58118" y="279400"/>
                  </a:cubicBezTo>
                  <a:cubicBezTo>
                    <a:pt x="70818" y="297392"/>
                    <a:pt x="87751" y="318558"/>
                    <a:pt x="102568" y="327025"/>
                  </a:cubicBezTo>
                  <a:cubicBezTo>
                    <a:pt x="117385" y="335492"/>
                    <a:pt x="132201" y="328613"/>
                    <a:pt x="147018" y="330200"/>
                  </a:cubicBezTo>
                  <a:cubicBezTo>
                    <a:pt x="161835" y="331787"/>
                    <a:pt x="176122" y="339196"/>
                    <a:pt x="191468" y="336550"/>
                  </a:cubicBezTo>
                  <a:cubicBezTo>
                    <a:pt x="206814" y="333904"/>
                    <a:pt x="224276" y="320675"/>
                    <a:pt x="239093" y="314325"/>
                  </a:cubicBezTo>
                  <a:cubicBezTo>
                    <a:pt x="253910" y="307975"/>
                    <a:pt x="269256" y="306917"/>
                    <a:pt x="280368" y="298450"/>
                  </a:cubicBezTo>
                  <a:cubicBezTo>
                    <a:pt x="291480" y="289983"/>
                    <a:pt x="297301" y="276225"/>
                    <a:pt x="305768" y="263525"/>
                  </a:cubicBezTo>
                  <a:cubicBezTo>
                    <a:pt x="314235" y="250825"/>
                    <a:pt x="324289" y="234421"/>
                    <a:pt x="331168" y="222250"/>
                  </a:cubicBezTo>
                  <a:cubicBezTo>
                    <a:pt x="338047" y="210079"/>
                    <a:pt x="342281" y="195792"/>
                    <a:pt x="347043" y="1905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7096321" y="4046792"/>
              <a:ext cx="200025" cy="206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973093" y="4371975"/>
              <a:ext cx="63500" cy="57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874565" y="4467225"/>
              <a:ext cx="63500" cy="57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797773" y="4570412"/>
              <a:ext cx="63500" cy="57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6713934" y="4678108"/>
              <a:ext cx="63500" cy="57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624307" y="4778375"/>
              <a:ext cx="63500" cy="57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2" name="橢圓 131"/>
          <p:cNvSpPr/>
          <p:nvPr/>
        </p:nvSpPr>
        <p:spPr>
          <a:xfrm>
            <a:off x="3773918" y="3576220"/>
            <a:ext cx="274361" cy="5037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4" name="直線接點 133"/>
          <p:cNvCxnSpPr/>
          <p:nvPr/>
        </p:nvCxnSpPr>
        <p:spPr>
          <a:xfrm flipV="1">
            <a:off x="3952392" y="3632546"/>
            <a:ext cx="409050" cy="3493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flipH="1">
            <a:off x="3551238" y="4209114"/>
            <a:ext cx="22151" cy="10426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橢圓 143"/>
          <p:cNvSpPr/>
          <p:nvPr/>
        </p:nvSpPr>
        <p:spPr>
          <a:xfrm>
            <a:off x="3551238" y="4177025"/>
            <a:ext cx="80962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3519812" y="5033160"/>
            <a:ext cx="73840" cy="2578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3560609" y="5314928"/>
            <a:ext cx="45719" cy="2094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接點 147"/>
          <p:cNvCxnSpPr>
            <a:stCxn id="146" idx="1"/>
            <a:endCxn id="10" idx="12"/>
          </p:cNvCxnSpPr>
          <p:nvPr/>
        </p:nvCxnSpPr>
        <p:spPr>
          <a:xfrm flipH="1">
            <a:off x="3508133" y="5345601"/>
            <a:ext cx="59171" cy="10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>
            <a:endCxn id="146" idx="1"/>
          </p:cNvCxnSpPr>
          <p:nvPr/>
        </p:nvCxnSpPr>
        <p:spPr>
          <a:xfrm flipH="1">
            <a:off x="3567304" y="5282246"/>
            <a:ext cx="39024" cy="6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/>
          <p:cNvSpPr/>
          <p:nvPr/>
        </p:nvSpPr>
        <p:spPr>
          <a:xfrm>
            <a:off x="4048279" y="4847690"/>
            <a:ext cx="395758" cy="2584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/>
          <p:cNvSpPr/>
          <p:nvPr/>
        </p:nvSpPr>
        <p:spPr>
          <a:xfrm>
            <a:off x="3484563" y="4171012"/>
            <a:ext cx="238125" cy="4105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 rot="20106864">
            <a:off x="4470964" y="4693495"/>
            <a:ext cx="788248" cy="2001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/>
          <p:cNvGrpSpPr/>
          <p:nvPr/>
        </p:nvGrpSpPr>
        <p:grpSpPr>
          <a:xfrm rot="6742658">
            <a:off x="3973437" y="4659082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155" name="橢圓 154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6" name="直線接點 155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手繪多邊形 157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9" name="直線接點 158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向右箭號 152"/>
          <p:cNvSpPr/>
          <p:nvPr/>
        </p:nvSpPr>
        <p:spPr>
          <a:xfrm rot="20502246">
            <a:off x="4723271" y="4623692"/>
            <a:ext cx="500993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>
            <a:off x="5653561" y="4130245"/>
            <a:ext cx="582337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/>
          <p:cNvSpPr/>
          <p:nvPr/>
        </p:nvSpPr>
        <p:spPr>
          <a:xfrm>
            <a:off x="3087348" y="5201696"/>
            <a:ext cx="202373" cy="3736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298239" y="55689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馬達螺絲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666733" y="574209"/>
            <a:ext cx="54115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C00000"/>
                </a:solidFill>
              </a:rPr>
              <a:t>馬達校正：</a:t>
            </a:r>
            <a:endParaRPr lang="en-US" altLang="zh-TW" sz="2800" dirty="0">
              <a:solidFill>
                <a:srgbClr val="C00000"/>
              </a:solidFill>
            </a:endParaRPr>
          </a:p>
          <a:p>
            <a:r>
              <a:rPr lang="zh-TW" altLang="en-US" sz="2800" dirty="0" smtClean="0">
                <a:solidFill>
                  <a:srgbClr val="C00000"/>
                </a:solidFill>
              </a:rPr>
              <a:t>將馬達順時針轉到底後再以跟地面水平方向栓上，最後成品只會在圓的上半部轉動。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38" name="圓形箭號 137"/>
          <p:cNvSpPr/>
          <p:nvPr/>
        </p:nvSpPr>
        <p:spPr>
          <a:xfrm>
            <a:off x="4570651" y="1978488"/>
            <a:ext cx="3412835" cy="40746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 rot="18024119">
            <a:off x="4096368" y="2668796"/>
            <a:ext cx="68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36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向下箭號 105"/>
          <p:cNvSpPr/>
          <p:nvPr/>
        </p:nvSpPr>
        <p:spPr>
          <a:xfrm rot="2996294">
            <a:off x="8376443" y="1054392"/>
            <a:ext cx="325263" cy="1032476"/>
          </a:xfrm>
          <a:prstGeom prst="downArrow">
            <a:avLst/>
          </a:prstGeom>
          <a:scene3d>
            <a:camera prst="orthographicFront">
              <a:rot lat="300000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「螺絲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9290" y="538162"/>
            <a:ext cx="8410427" cy="631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群組 101"/>
          <p:cNvGrpSpPr/>
          <p:nvPr/>
        </p:nvGrpSpPr>
        <p:grpSpPr>
          <a:xfrm>
            <a:off x="3110200" y="983406"/>
            <a:ext cx="7498563" cy="5149776"/>
            <a:chOff x="3211117" y="341900"/>
            <a:chExt cx="7498563" cy="5149776"/>
          </a:xfrm>
        </p:grpSpPr>
        <p:sp>
          <p:nvSpPr>
            <p:cNvPr id="1048" name="手繪多邊形 1047"/>
            <p:cNvSpPr/>
            <p:nvPr/>
          </p:nvSpPr>
          <p:spPr>
            <a:xfrm>
              <a:off x="3792122" y="1962150"/>
              <a:ext cx="5090160" cy="3529526"/>
            </a:xfrm>
            <a:custGeom>
              <a:avLst/>
              <a:gdLst>
                <a:gd name="connsiteX0" fmla="*/ 5059680 w 5090160"/>
                <a:gd name="connsiteY0" fmla="*/ 2577026 h 3529526"/>
                <a:gd name="connsiteX1" fmla="*/ 5067300 w 5090160"/>
                <a:gd name="connsiteY1" fmla="*/ 2919926 h 3529526"/>
                <a:gd name="connsiteX2" fmla="*/ 5090160 w 5090160"/>
                <a:gd name="connsiteY2" fmla="*/ 3079946 h 3529526"/>
                <a:gd name="connsiteX3" fmla="*/ 5067300 w 5090160"/>
                <a:gd name="connsiteY3" fmla="*/ 3201866 h 3529526"/>
                <a:gd name="connsiteX4" fmla="*/ 5013960 w 5090160"/>
                <a:gd name="connsiteY4" fmla="*/ 3308546 h 3529526"/>
                <a:gd name="connsiteX5" fmla="*/ 4937760 w 5090160"/>
                <a:gd name="connsiteY5" fmla="*/ 3354266 h 3529526"/>
                <a:gd name="connsiteX6" fmla="*/ 4640580 w 5090160"/>
                <a:gd name="connsiteY6" fmla="*/ 3399986 h 3529526"/>
                <a:gd name="connsiteX7" fmla="*/ 4389120 w 5090160"/>
                <a:gd name="connsiteY7" fmla="*/ 3384746 h 3529526"/>
                <a:gd name="connsiteX8" fmla="*/ 3680460 w 5090160"/>
                <a:gd name="connsiteY8" fmla="*/ 3415226 h 3529526"/>
                <a:gd name="connsiteX9" fmla="*/ 3368040 w 5090160"/>
                <a:gd name="connsiteY9" fmla="*/ 3422846 h 3529526"/>
                <a:gd name="connsiteX10" fmla="*/ 2948940 w 5090160"/>
                <a:gd name="connsiteY10" fmla="*/ 3430466 h 3529526"/>
                <a:gd name="connsiteX11" fmla="*/ 2247900 w 5090160"/>
                <a:gd name="connsiteY11" fmla="*/ 3445706 h 3529526"/>
                <a:gd name="connsiteX12" fmla="*/ 1554480 w 5090160"/>
                <a:gd name="connsiteY12" fmla="*/ 3483806 h 3529526"/>
                <a:gd name="connsiteX13" fmla="*/ 777240 w 5090160"/>
                <a:gd name="connsiteY13" fmla="*/ 3521906 h 3529526"/>
                <a:gd name="connsiteX14" fmla="*/ 548640 w 5090160"/>
                <a:gd name="connsiteY14" fmla="*/ 3529526 h 3529526"/>
                <a:gd name="connsiteX15" fmla="*/ 304800 w 5090160"/>
                <a:gd name="connsiteY15" fmla="*/ 3521906 h 3529526"/>
                <a:gd name="connsiteX16" fmla="*/ 220980 w 5090160"/>
                <a:gd name="connsiteY16" fmla="*/ 3483806 h 3529526"/>
                <a:gd name="connsiteX17" fmla="*/ 152400 w 5090160"/>
                <a:gd name="connsiteY17" fmla="*/ 3399986 h 3529526"/>
                <a:gd name="connsiteX18" fmla="*/ 91440 w 5090160"/>
                <a:gd name="connsiteY18" fmla="*/ 3316166 h 3529526"/>
                <a:gd name="connsiteX19" fmla="*/ 91440 w 5090160"/>
                <a:gd name="connsiteY19" fmla="*/ 2912306 h 3529526"/>
                <a:gd name="connsiteX20" fmla="*/ 76200 w 5090160"/>
                <a:gd name="connsiteY20" fmla="*/ 2599886 h 3529526"/>
                <a:gd name="connsiteX21" fmla="*/ 60960 w 5090160"/>
                <a:gd name="connsiteY21" fmla="*/ 2317946 h 3529526"/>
                <a:gd name="connsiteX22" fmla="*/ 30480 w 5090160"/>
                <a:gd name="connsiteY22" fmla="*/ 1434026 h 3529526"/>
                <a:gd name="connsiteX23" fmla="*/ 7620 w 5090160"/>
                <a:gd name="connsiteY23" fmla="*/ 230066 h 3529526"/>
                <a:gd name="connsiteX24" fmla="*/ 0 w 5090160"/>
                <a:gd name="connsiteY24" fmla="*/ 1466 h 3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90160" h="3529526">
                  <a:moveTo>
                    <a:pt x="5059680" y="2577026"/>
                  </a:moveTo>
                  <a:cubicBezTo>
                    <a:pt x="5060950" y="2706566"/>
                    <a:pt x="5062220" y="2836106"/>
                    <a:pt x="5067300" y="2919926"/>
                  </a:cubicBezTo>
                  <a:cubicBezTo>
                    <a:pt x="5072380" y="3003746"/>
                    <a:pt x="5090160" y="3032956"/>
                    <a:pt x="5090160" y="3079946"/>
                  </a:cubicBezTo>
                  <a:cubicBezTo>
                    <a:pt x="5090160" y="3126936"/>
                    <a:pt x="5080000" y="3163766"/>
                    <a:pt x="5067300" y="3201866"/>
                  </a:cubicBezTo>
                  <a:cubicBezTo>
                    <a:pt x="5054600" y="3239966"/>
                    <a:pt x="5035550" y="3283146"/>
                    <a:pt x="5013960" y="3308546"/>
                  </a:cubicBezTo>
                  <a:cubicBezTo>
                    <a:pt x="4992370" y="3333946"/>
                    <a:pt x="4999990" y="3339026"/>
                    <a:pt x="4937760" y="3354266"/>
                  </a:cubicBezTo>
                  <a:cubicBezTo>
                    <a:pt x="4875530" y="3369506"/>
                    <a:pt x="4732020" y="3394906"/>
                    <a:pt x="4640580" y="3399986"/>
                  </a:cubicBezTo>
                  <a:cubicBezTo>
                    <a:pt x="4549140" y="3405066"/>
                    <a:pt x="4549140" y="3382206"/>
                    <a:pt x="4389120" y="3384746"/>
                  </a:cubicBezTo>
                  <a:cubicBezTo>
                    <a:pt x="4229100" y="3387286"/>
                    <a:pt x="3850640" y="3408876"/>
                    <a:pt x="3680460" y="3415226"/>
                  </a:cubicBezTo>
                  <a:cubicBezTo>
                    <a:pt x="3510280" y="3421576"/>
                    <a:pt x="3368040" y="3422846"/>
                    <a:pt x="3368040" y="3422846"/>
                  </a:cubicBezTo>
                  <a:lnTo>
                    <a:pt x="2948940" y="3430466"/>
                  </a:lnTo>
                  <a:lnTo>
                    <a:pt x="2247900" y="3445706"/>
                  </a:lnTo>
                  <a:cubicBezTo>
                    <a:pt x="2015490" y="3454596"/>
                    <a:pt x="1554480" y="3483806"/>
                    <a:pt x="1554480" y="3483806"/>
                  </a:cubicBezTo>
                  <a:lnTo>
                    <a:pt x="777240" y="3521906"/>
                  </a:lnTo>
                  <a:cubicBezTo>
                    <a:pt x="609600" y="3529526"/>
                    <a:pt x="627380" y="3529526"/>
                    <a:pt x="548640" y="3529526"/>
                  </a:cubicBezTo>
                  <a:cubicBezTo>
                    <a:pt x="469900" y="3529526"/>
                    <a:pt x="359410" y="3529526"/>
                    <a:pt x="304800" y="3521906"/>
                  </a:cubicBezTo>
                  <a:cubicBezTo>
                    <a:pt x="250190" y="3514286"/>
                    <a:pt x="246380" y="3504126"/>
                    <a:pt x="220980" y="3483806"/>
                  </a:cubicBezTo>
                  <a:cubicBezTo>
                    <a:pt x="195580" y="3463486"/>
                    <a:pt x="173990" y="3427926"/>
                    <a:pt x="152400" y="3399986"/>
                  </a:cubicBezTo>
                  <a:cubicBezTo>
                    <a:pt x="130810" y="3372046"/>
                    <a:pt x="101600" y="3397446"/>
                    <a:pt x="91440" y="3316166"/>
                  </a:cubicBezTo>
                  <a:cubicBezTo>
                    <a:pt x="81280" y="3234886"/>
                    <a:pt x="93980" y="3031686"/>
                    <a:pt x="91440" y="2912306"/>
                  </a:cubicBezTo>
                  <a:cubicBezTo>
                    <a:pt x="88900" y="2792926"/>
                    <a:pt x="81280" y="2698946"/>
                    <a:pt x="76200" y="2599886"/>
                  </a:cubicBezTo>
                  <a:cubicBezTo>
                    <a:pt x="71120" y="2500826"/>
                    <a:pt x="68580" y="2512256"/>
                    <a:pt x="60960" y="2317946"/>
                  </a:cubicBezTo>
                  <a:cubicBezTo>
                    <a:pt x="53340" y="2123636"/>
                    <a:pt x="39370" y="1782006"/>
                    <a:pt x="30480" y="1434026"/>
                  </a:cubicBezTo>
                  <a:cubicBezTo>
                    <a:pt x="21590" y="1086046"/>
                    <a:pt x="12700" y="468826"/>
                    <a:pt x="7620" y="230066"/>
                  </a:cubicBezTo>
                  <a:cubicBezTo>
                    <a:pt x="2540" y="-8694"/>
                    <a:pt x="1270" y="-3614"/>
                    <a:pt x="0" y="146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5" name="手繪多邊形 1064"/>
            <p:cNvSpPr/>
            <p:nvPr/>
          </p:nvSpPr>
          <p:spPr>
            <a:xfrm>
              <a:off x="4633883" y="2242979"/>
              <a:ext cx="1184940" cy="977307"/>
            </a:xfrm>
            <a:custGeom>
              <a:avLst/>
              <a:gdLst>
                <a:gd name="connsiteX0" fmla="*/ 829549 w 1184940"/>
                <a:gd name="connsiteY0" fmla="*/ 201451 h 977307"/>
                <a:gd name="connsiteX1" fmla="*/ 494269 w 1184940"/>
                <a:gd name="connsiteY1" fmla="*/ 3331 h 977307"/>
                <a:gd name="connsiteX2" fmla="*/ 174229 w 1184940"/>
                <a:gd name="connsiteY2" fmla="*/ 87151 h 977307"/>
                <a:gd name="connsiteX3" fmla="*/ 82789 w 1184940"/>
                <a:gd name="connsiteY3" fmla="*/ 216691 h 977307"/>
                <a:gd name="connsiteX4" fmla="*/ 6589 w 1184940"/>
                <a:gd name="connsiteY4" fmla="*/ 361471 h 977307"/>
                <a:gd name="connsiteX5" fmla="*/ 6589 w 1184940"/>
                <a:gd name="connsiteY5" fmla="*/ 506251 h 977307"/>
                <a:gd name="connsiteX6" fmla="*/ 29449 w 1184940"/>
                <a:gd name="connsiteY6" fmla="*/ 651031 h 977307"/>
                <a:gd name="connsiteX7" fmla="*/ 120889 w 1184940"/>
                <a:gd name="connsiteY7" fmla="*/ 765331 h 977307"/>
                <a:gd name="connsiteX8" fmla="*/ 227569 w 1184940"/>
                <a:gd name="connsiteY8" fmla="*/ 864391 h 977307"/>
                <a:gd name="connsiteX9" fmla="*/ 372349 w 1184940"/>
                <a:gd name="connsiteY9" fmla="*/ 955831 h 977307"/>
                <a:gd name="connsiteX10" fmla="*/ 532369 w 1184940"/>
                <a:gd name="connsiteY10" fmla="*/ 971071 h 977307"/>
                <a:gd name="connsiteX11" fmla="*/ 700009 w 1184940"/>
                <a:gd name="connsiteY11" fmla="*/ 872011 h 977307"/>
                <a:gd name="connsiteX12" fmla="*/ 837169 w 1184940"/>
                <a:gd name="connsiteY12" fmla="*/ 780571 h 977307"/>
                <a:gd name="connsiteX13" fmla="*/ 936229 w 1184940"/>
                <a:gd name="connsiteY13" fmla="*/ 666271 h 977307"/>
                <a:gd name="connsiteX14" fmla="*/ 1081009 w 1184940"/>
                <a:gd name="connsiteY14" fmla="*/ 620551 h 977307"/>
                <a:gd name="connsiteX15" fmla="*/ 1172449 w 1184940"/>
                <a:gd name="connsiteY15" fmla="*/ 529111 h 977307"/>
                <a:gd name="connsiteX16" fmla="*/ 1180069 w 1184940"/>
                <a:gd name="connsiteY16" fmla="*/ 369091 h 977307"/>
                <a:gd name="connsiteX17" fmla="*/ 1134349 w 1184940"/>
                <a:gd name="connsiteY17" fmla="*/ 262411 h 977307"/>
                <a:gd name="connsiteX18" fmla="*/ 1027669 w 1184940"/>
                <a:gd name="connsiteY18" fmla="*/ 209071 h 977307"/>
                <a:gd name="connsiteX19" fmla="*/ 829549 w 1184940"/>
                <a:gd name="connsiteY19" fmla="*/ 201451 h 97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4940" h="977307">
                  <a:moveTo>
                    <a:pt x="829549" y="201451"/>
                  </a:moveTo>
                  <a:cubicBezTo>
                    <a:pt x="740649" y="167161"/>
                    <a:pt x="603489" y="22381"/>
                    <a:pt x="494269" y="3331"/>
                  </a:cubicBezTo>
                  <a:cubicBezTo>
                    <a:pt x="385049" y="-15719"/>
                    <a:pt x="242809" y="51591"/>
                    <a:pt x="174229" y="87151"/>
                  </a:cubicBezTo>
                  <a:cubicBezTo>
                    <a:pt x="105649" y="122711"/>
                    <a:pt x="110729" y="170971"/>
                    <a:pt x="82789" y="216691"/>
                  </a:cubicBezTo>
                  <a:cubicBezTo>
                    <a:pt x="54849" y="262411"/>
                    <a:pt x="19289" y="313211"/>
                    <a:pt x="6589" y="361471"/>
                  </a:cubicBezTo>
                  <a:cubicBezTo>
                    <a:pt x="-6111" y="409731"/>
                    <a:pt x="2779" y="457991"/>
                    <a:pt x="6589" y="506251"/>
                  </a:cubicBezTo>
                  <a:cubicBezTo>
                    <a:pt x="10399" y="554511"/>
                    <a:pt x="10399" y="607851"/>
                    <a:pt x="29449" y="651031"/>
                  </a:cubicBezTo>
                  <a:cubicBezTo>
                    <a:pt x="48499" y="694211"/>
                    <a:pt x="87869" y="729771"/>
                    <a:pt x="120889" y="765331"/>
                  </a:cubicBezTo>
                  <a:cubicBezTo>
                    <a:pt x="153909" y="800891"/>
                    <a:pt x="185659" y="832641"/>
                    <a:pt x="227569" y="864391"/>
                  </a:cubicBezTo>
                  <a:cubicBezTo>
                    <a:pt x="269479" y="896141"/>
                    <a:pt x="321549" y="938051"/>
                    <a:pt x="372349" y="955831"/>
                  </a:cubicBezTo>
                  <a:cubicBezTo>
                    <a:pt x="423149" y="973611"/>
                    <a:pt x="477759" y="985041"/>
                    <a:pt x="532369" y="971071"/>
                  </a:cubicBezTo>
                  <a:cubicBezTo>
                    <a:pt x="586979" y="957101"/>
                    <a:pt x="649209" y="903761"/>
                    <a:pt x="700009" y="872011"/>
                  </a:cubicBezTo>
                  <a:cubicBezTo>
                    <a:pt x="750809" y="840261"/>
                    <a:pt x="797799" y="814861"/>
                    <a:pt x="837169" y="780571"/>
                  </a:cubicBezTo>
                  <a:cubicBezTo>
                    <a:pt x="876539" y="746281"/>
                    <a:pt x="895589" y="692941"/>
                    <a:pt x="936229" y="666271"/>
                  </a:cubicBezTo>
                  <a:cubicBezTo>
                    <a:pt x="976869" y="639601"/>
                    <a:pt x="1041639" y="643411"/>
                    <a:pt x="1081009" y="620551"/>
                  </a:cubicBezTo>
                  <a:cubicBezTo>
                    <a:pt x="1120379" y="597691"/>
                    <a:pt x="1155939" y="571021"/>
                    <a:pt x="1172449" y="529111"/>
                  </a:cubicBezTo>
                  <a:cubicBezTo>
                    <a:pt x="1188959" y="487201"/>
                    <a:pt x="1186419" y="413541"/>
                    <a:pt x="1180069" y="369091"/>
                  </a:cubicBezTo>
                  <a:cubicBezTo>
                    <a:pt x="1173719" y="324641"/>
                    <a:pt x="1159749" y="289081"/>
                    <a:pt x="1134349" y="262411"/>
                  </a:cubicBezTo>
                  <a:cubicBezTo>
                    <a:pt x="1108949" y="235741"/>
                    <a:pt x="1072119" y="215421"/>
                    <a:pt x="1027669" y="209071"/>
                  </a:cubicBezTo>
                  <a:cubicBezTo>
                    <a:pt x="983219" y="202721"/>
                    <a:pt x="918449" y="235741"/>
                    <a:pt x="829549" y="201451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3" name="直線接點 1042"/>
            <p:cNvCxnSpPr/>
            <p:nvPr/>
          </p:nvCxnSpPr>
          <p:spPr>
            <a:xfrm flipV="1">
              <a:off x="3971925" y="885825"/>
              <a:ext cx="3781425" cy="857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手繪多邊形 1046"/>
            <p:cNvSpPr/>
            <p:nvPr/>
          </p:nvSpPr>
          <p:spPr>
            <a:xfrm>
              <a:off x="7726680" y="860778"/>
              <a:ext cx="1143000" cy="3711222"/>
            </a:xfrm>
            <a:custGeom>
              <a:avLst/>
              <a:gdLst>
                <a:gd name="connsiteX0" fmla="*/ 0 w 1143000"/>
                <a:gd name="connsiteY0" fmla="*/ 53622 h 3711222"/>
                <a:gd name="connsiteX1" fmla="*/ 144780 w 1143000"/>
                <a:gd name="connsiteY1" fmla="*/ 15522 h 3711222"/>
                <a:gd name="connsiteX2" fmla="*/ 228600 w 1143000"/>
                <a:gd name="connsiteY2" fmla="*/ 7902 h 3711222"/>
                <a:gd name="connsiteX3" fmla="*/ 304800 w 1143000"/>
                <a:gd name="connsiteY3" fmla="*/ 282 h 3711222"/>
                <a:gd name="connsiteX4" fmla="*/ 388620 w 1143000"/>
                <a:gd name="connsiteY4" fmla="*/ 7902 h 3711222"/>
                <a:gd name="connsiteX5" fmla="*/ 449580 w 1143000"/>
                <a:gd name="connsiteY5" fmla="*/ 61242 h 3711222"/>
                <a:gd name="connsiteX6" fmla="*/ 525780 w 1143000"/>
                <a:gd name="connsiteY6" fmla="*/ 114582 h 3711222"/>
                <a:gd name="connsiteX7" fmla="*/ 609600 w 1143000"/>
                <a:gd name="connsiteY7" fmla="*/ 251742 h 3711222"/>
                <a:gd name="connsiteX8" fmla="*/ 723900 w 1143000"/>
                <a:gd name="connsiteY8" fmla="*/ 434622 h 3711222"/>
                <a:gd name="connsiteX9" fmla="*/ 800100 w 1143000"/>
                <a:gd name="connsiteY9" fmla="*/ 556542 h 3711222"/>
                <a:gd name="connsiteX10" fmla="*/ 952500 w 1143000"/>
                <a:gd name="connsiteY10" fmla="*/ 777522 h 3711222"/>
                <a:gd name="connsiteX11" fmla="*/ 998220 w 1143000"/>
                <a:gd name="connsiteY11" fmla="*/ 884202 h 3711222"/>
                <a:gd name="connsiteX12" fmla="*/ 1043940 w 1143000"/>
                <a:gd name="connsiteY12" fmla="*/ 1204242 h 3711222"/>
                <a:gd name="connsiteX13" fmla="*/ 1059180 w 1143000"/>
                <a:gd name="connsiteY13" fmla="*/ 1684302 h 3711222"/>
                <a:gd name="connsiteX14" fmla="*/ 1074420 w 1143000"/>
                <a:gd name="connsiteY14" fmla="*/ 1958622 h 3711222"/>
                <a:gd name="connsiteX15" fmla="*/ 1082040 w 1143000"/>
                <a:gd name="connsiteY15" fmla="*/ 2286282 h 3711222"/>
                <a:gd name="connsiteX16" fmla="*/ 1082040 w 1143000"/>
                <a:gd name="connsiteY16" fmla="*/ 2575842 h 3711222"/>
                <a:gd name="connsiteX17" fmla="*/ 1097280 w 1143000"/>
                <a:gd name="connsiteY17" fmla="*/ 2956842 h 3711222"/>
                <a:gd name="connsiteX18" fmla="*/ 1120140 w 1143000"/>
                <a:gd name="connsiteY18" fmla="*/ 3520722 h 3711222"/>
                <a:gd name="connsiteX19" fmla="*/ 1143000 w 1143000"/>
                <a:gd name="connsiteY19" fmla="*/ 3711222 h 371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0" h="3711222">
                  <a:moveTo>
                    <a:pt x="0" y="53622"/>
                  </a:moveTo>
                  <a:cubicBezTo>
                    <a:pt x="53340" y="38382"/>
                    <a:pt x="106680" y="23142"/>
                    <a:pt x="144780" y="15522"/>
                  </a:cubicBezTo>
                  <a:cubicBezTo>
                    <a:pt x="182880" y="7902"/>
                    <a:pt x="228600" y="7902"/>
                    <a:pt x="228600" y="7902"/>
                  </a:cubicBezTo>
                  <a:cubicBezTo>
                    <a:pt x="255270" y="5362"/>
                    <a:pt x="278130" y="282"/>
                    <a:pt x="304800" y="282"/>
                  </a:cubicBezTo>
                  <a:cubicBezTo>
                    <a:pt x="331470" y="282"/>
                    <a:pt x="364490" y="-2258"/>
                    <a:pt x="388620" y="7902"/>
                  </a:cubicBezTo>
                  <a:cubicBezTo>
                    <a:pt x="412750" y="18062"/>
                    <a:pt x="426720" y="43462"/>
                    <a:pt x="449580" y="61242"/>
                  </a:cubicBezTo>
                  <a:cubicBezTo>
                    <a:pt x="472440" y="79022"/>
                    <a:pt x="499110" y="82832"/>
                    <a:pt x="525780" y="114582"/>
                  </a:cubicBezTo>
                  <a:cubicBezTo>
                    <a:pt x="552450" y="146332"/>
                    <a:pt x="576580" y="198402"/>
                    <a:pt x="609600" y="251742"/>
                  </a:cubicBezTo>
                  <a:cubicBezTo>
                    <a:pt x="642620" y="305082"/>
                    <a:pt x="723900" y="434622"/>
                    <a:pt x="723900" y="434622"/>
                  </a:cubicBezTo>
                  <a:cubicBezTo>
                    <a:pt x="755650" y="485422"/>
                    <a:pt x="762000" y="499392"/>
                    <a:pt x="800100" y="556542"/>
                  </a:cubicBezTo>
                  <a:cubicBezTo>
                    <a:pt x="838200" y="613692"/>
                    <a:pt x="919480" y="722912"/>
                    <a:pt x="952500" y="777522"/>
                  </a:cubicBezTo>
                  <a:cubicBezTo>
                    <a:pt x="985520" y="832132"/>
                    <a:pt x="982980" y="813082"/>
                    <a:pt x="998220" y="884202"/>
                  </a:cubicBezTo>
                  <a:cubicBezTo>
                    <a:pt x="1013460" y="955322"/>
                    <a:pt x="1033780" y="1070892"/>
                    <a:pt x="1043940" y="1204242"/>
                  </a:cubicBezTo>
                  <a:cubicBezTo>
                    <a:pt x="1054100" y="1337592"/>
                    <a:pt x="1054100" y="1558572"/>
                    <a:pt x="1059180" y="1684302"/>
                  </a:cubicBezTo>
                  <a:cubicBezTo>
                    <a:pt x="1064260" y="1810032"/>
                    <a:pt x="1070610" y="1858292"/>
                    <a:pt x="1074420" y="1958622"/>
                  </a:cubicBezTo>
                  <a:cubicBezTo>
                    <a:pt x="1078230" y="2058952"/>
                    <a:pt x="1080770" y="2183412"/>
                    <a:pt x="1082040" y="2286282"/>
                  </a:cubicBezTo>
                  <a:cubicBezTo>
                    <a:pt x="1083310" y="2389152"/>
                    <a:pt x="1079500" y="2464082"/>
                    <a:pt x="1082040" y="2575842"/>
                  </a:cubicBezTo>
                  <a:cubicBezTo>
                    <a:pt x="1084580" y="2687602"/>
                    <a:pt x="1090930" y="2799362"/>
                    <a:pt x="1097280" y="2956842"/>
                  </a:cubicBezTo>
                  <a:cubicBezTo>
                    <a:pt x="1103630" y="3114322"/>
                    <a:pt x="1112520" y="3394992"/>
                    <a:pt x="1120140" y="3520722"/>
                  </a:cubicBezTo>
                  <a:cubicBezTo>
                    <a:pt x="1127760" y="3646452"/>
                    <a:pt x="1139190" y="3659152"/>
                    <a:pt x="1143000" y="371122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9" name="手繪多邊形 1048"/>
            <p:cNvSpPr/>
            <p:nvPr/>
          </p:nvSpPr>
          <p:spPr>
            <a:xfrm>
              <a:off x="3794760" y="1744980"/>
              <a:ext cx="182880" cy="243840"/>
            </a:xfrm>
            <a:custGeom>
              <a:avLst/>
              <a:gdLst>
                <a:gd name="connsiteX0" fmla="*/ 0 w 182880"/>
                <a:gd name="connsiteY0" fmla="*/ 243840 h 243840"/>
                <a:gd name="connsiteX1" fmla="*/ 15240 w 182880"/>
                <a:gd name="connsiteY1" fmla="*/ 106680 h 243840"/>
                <a:gd name="connsiteX2" fmla="*/ 68580 w 182880"/>
                <a:gd name="connsiteY2" fmla="*/ 38100 h 243840"/>
                <a:gd name="connsiteX3" fmla="*/ 182880 w 182880"/>
                <a:gd name="connsiteY3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243840">
                  <a:moveTo>
                    <a:pt x="0" y="243840"/>
                  </a:moveTo>
                  <a:cubicBezTo>
                    <a:pt x="1905" y="192405"/>
                    <a:pt x="3810" y="140970"/>
                    <a:pt x="15240" y="106680"/>
                  </a:cubicBezTo>
                  <a:cubicBezTo>
                    <a:pt x="26670" y="72390"/>
                    <a:pt x="40640" y="55880"/>
                    <a:pt x="68580" y="38100"/>
                  </a:cubicBezTo>
                  <a:cubicBezTo>
                    <a:pt x="96520" y="20320"/>
                    <a:pt x="182880" y="0"/>
                    <a:pt x="18288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1" name="直線接點 1050"/>
            <p:cNvCxnSpPr/>
            <p:nvPr/>
          </p:nvCxnSpPr>
          <p:spPr>
            <a:xfrm flipV="1">
              <a:off x="4541520" y="2104519"/>
              <a:ext cx="1927860" cy="53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接點 1053"/>
            <p:cNvCxnSpPr/>
            <p:nvPr/>
          </p:nvCxnSpPr>
          <p:spPr>
            <a:xfrm>
              <a:off x="6469380" y="2110740"/>
              <a:ext cx="68580" cy="1082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接點 1057"/>
            <p:cNvCxnSpPr/>
            <p:nvPr/>
          </p:nvCxnSpPr>
          <p:spPr>
            <a:xfrm flipH="1">
              <a:off x="4541520" y="3215640"/>
              <a:ext cx="1996440" cy="82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線接點 1062"/>
            <p:cNvCxnSpPr/>
            <p:nvPr/>
          </p:nvCxnSpPr>
          <p:spPr>
            <a:xfrm flipV="1">
              <a:off x="4541520" y="2171700"/>
              <a:ext cx="0" cy="1144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橢圓 1066"/>
            <p:cNvSpPr/>
            <p:nvPr/>
          </p:nvSpPr>
          <p:spPr>
            <a:xfrm>
              <a:off x="4877740" y="2470424"/>
              <a:ext cx="394359" cy="399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8" name="矩形 1067"/>
            <p:cNvSpPr/>
            <p:nvPr/>
          </p:nvSpPr>
          <p:spPr>
            <a:xfrm>
              <a:off x="7673340" y="2324100"/>
              <a:ext cx="205740" cy="146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0" name="矩形 1069"/>
            <p:cNvSpPr/>
            <p:nvPr/>
          </p:nvSpPr>
          <p:spPr>
            <a:xfrm>
              <a:off x="7696200" y="2751553"/>
              <a:ext cx="205740" cy="1257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1" name="矩形 1070"/>
            <p:cNvSpPr/>
            <p:nvPr/>
          </p:nvSpPr>
          <p:spPr>
            <a:xfrm>
              <a:off x="8343899" y="3473593"/>
              <a:ext cx="274321" cy="4724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2" name="矩形 1071"/>
            <p:cNvSpPr/>
            <p:nvPr/>
          </p:nvSpPr>
          <p:spPr>
            <a:xfrm>
              <a:off x="8366760" y="4572000"/>
              <a:ext cx="266700" cy="4800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3" name="矩形 1072"/>
            <p:cNvSpPr/>
            <p:nvPr/>
          </p:nvSpPr>
          <p:spPr>
            <a:xfrm rot="21426003">
              <a:off x="7200900" y="4812030"/>
              <a:ext cx="1097280" cy="2582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4" name="矩形 1073"/>
            <p:cNvSpPr/>
            <p:nvPr/>
          </p:nvSpPr>
          <p:spPr>
            <a:xfrm rot="21415069">
              <a:off x="4516732" y="4920586"/>
              <a:ext cx="861060" cy="262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5" name="矩形 1074"/>
            <p:cNvSpPr/>
            <p:nvPr/>
          </p:nvSpPr>
          <p:spPr>
            <a:xfrm>
              <a:off x="4076700" y="3642360"/>
              <a:ext cx="266700" cy="4962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6" name="矩形 1075"/>
            <p:cNvSpPr/>
            <p:nvPr/>
          </p:nvSpPr>
          <p:spPr>
            <a:xfrm rot="21406527">
              <a:off x="4122420" y="4716780"/>
              <a:ext cx="281940" cy="4897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7" name="橢圓 1076"/>
            <p:cNvSpPr/>
            <p:nvPr/>
          </p:nvSpPr>
          <p:spPr>
            <a:xfrm>
              <a:off x="5384239" y="1743075"/>
              <a:ext cx="216461" cy="2442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8" name="橢圓 1077"/>
            <p:cNvSpPr/>
            <p:nvPr/>
          </p:nvSpPr>
          <p:spPr>
            <a:xfrm>
              <a:off x="5448300" y="3342426"/>
              <a:ext cx="211810" cy="2161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80" name="直線接點 1079"/>
            <p:cNvCxnSpPr/>
            <p:nvPr/>
          </p:nvCxnSpPr>
          <p:spPr>
            <a:xfrm flipH="1">
              <a:off x="8255794" y="4010025"/>
              <a:ext cx="159544" cy="245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接點 1085"/>
            <p:cNvCxnSpPr/>
            <p:nvPr/>
          </p:nvCxnSpPr>
          <p:spPr>
            <a:xfrm flipV="1">
              <a:off x="8415338" y="3995738"/>
              <a:ext cx="266700" cy="14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8674894" y="4001569"/>
              <a:ext cx="157162" cy="232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H="1">
              <a:off x="8698706" y="4252399"/>
              <a:ext cx="138113" cy="219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H="1">
              <a:off x="8415338" y="4476237"/>
              <a:ext cx="266700" cy="17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8255794" y="4255294"/>
              <a:ext cx="161925" cy="242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8423672" y="4113744"/>
              <a:ext cx="266700" cy="2726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接點 75"/>
            <p:cNvCxnSpPr/>
            <p:nvPr/>
          </p:nvCxnSpPr>
          <p:spPr>
            <a:xfrm flipV="1">
              <a:off x="4017169" y="4132659"/>
              <a:ext cx="192881" cy="7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1075" idx="2"/>
            </p:cNvCxnSpPr>
            <p:nvPr/>
          </p:nvCxnSpPr>
          <p:spPr>
            <a:xfrm>
              <a:off x="4210050" y="4138645"/>
              <a:ext cx="264319" cy="152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 flipH="1">
              <a:off x="4417910" y="4291013"/>
              <a:ext cx="56459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H="1">
              <a:off x="4166581" y="4533387"/>
              <a:ext cx="251329" cy="933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flipH="1" flipV="1">
              <a:off x="3971925" y="4450043"/>
              <a:ext cx="202406" cy="174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3965949" y="4196631"/>
              <a:ext cx="51220" cy="2677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/>
            <p:cNvSpPr/>
            <p:nvPr/>
          </p:nvSpPr>
          <p:spPr>
            <a:xfrm>
              <a:off x="4108870" y="4274344"/>
              <a:ext cx="215480" cy="2104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 92"/>
            <p:cNvSpPr/>
            <p:nvPr/>
          </p:nvSpPr>
          <p:spPr>
            <a:xfrm>
              <a:off x="3211117" y="2831306"/>
              <a:ext cx="624234" cy="1733550"/>
            </a:xfrm>
            <a:custGeom>
              <a:avLst/>
              <a:gdLst>
                <a:gd name="connsiteX0" fmla="*/ 500409 w 624234"/>
                <a:gd name="connsiteY0" fmla="*/ 0 h 1733550"/>
                <a:gd name="connsiteX1" fmla="*/ 262284 w 624234"/>
                <a:gd name="connsiteY1" fmla="*/ 161925 h 1733550"/>
                <a:gd name="connsiteX2" fmla="*/ 138459 w 624234"/>
                <a:gd name="connsiteY2" fmla="*/ 371475 h 1733550"/>
                <a:gd name="connsiteX3" fmla="*/ 5109 w 624234"/>
                <a:gd name="connsiteY3" fmla="*/ 571500 h 1733550"/>
                <a:gd name="connsiteX4" fmla="*/ 33684 w 624234"/>
                <a:gd name="connsiteY4" fmla="*/ 876300 h 1733550"/>
                <a:gd name="connsiteX5" fmla="*/ 90834 w 624234"/>
                <a:gd name="connsiteY5" fmla="*/ 1047750 h 1733550"/>
                <a:gd name="connsiteX6" fmla="*/ 157509 w 624234"/>
                <a:gd name="connsiteY6" fmla="*/ 1209675 h 1733550"/>
                <a:gd name="connsiteX7" fmla="*/ 252759 w 624234"/>
                <a:gd name="connsiteY7" fmla="*/ 1400175 h 1733550"/>
                <a:gd name="connsiteX8" fmla="*/ 386109 w 624234"/>
                <a:gd name="connsiteY8" fmla="*/ 1552575 h 1733550"/>
                <a:gd name="connsiteX9" fmla="*/ 576609 w 624234"/>
                <a:gd name="connsiteY9" fmla="*/ 1695450 h 1733550"/>
                <a:gd name="connsiteX10" fmla="*/ 624234 w 624234"/>
                <a:gd name="connsiteY10" fmla="*/ 1733550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234" h="1733550">
                  <a:moveTo>
                    <a:pt x="500409" y="0"/>
                  </a:moveTo>
                  <a:cubicBezTo>
                    <a:pt x="411509" y="50006"/>
                    <a:pt x="322609" y="100013"/>
                    <a:pt x="262284" y="161925"/>
                  </a:cubicBezTo>
                  <a:cubicBezTo>
                    <a:pt x="201959" y="223838"/>
                    <a:pt x="181321" y="303213"/>
                    <a:pt x="138459" y="371475"/>
                  </a:cubicBezTo>
                  <a:cubicBezTo>
                    <a:pt x="95597" y="439737"/>
                    <a:pt x="22571" y="487363"/>
                    <a:pt x="5109" y="571500"/>
                  </a:cubicBezTo>
                  <a:cubicBezTo>
                    <a:pt x="-12353" y="655637"/>
                    <a:pt x="19397" y="796925"/>
                    <a:pt x="33684" y="876300"/>
                  </a:cubicBezTo>
                  <a:cubicBezTo>
                    <a:pt x="47971" y="955675"/>
                    <a:pt x="70196" y="992188"/>
                    <a:pt x="90834" y="1047750"/>
                  </a:cubicBezTo>
                  <a:cubicBezTo>
                    <a:pt x="111471" y="1103313"/>
                    <a:pt x="130522" y="1150938"/>
                    <a:pt x="157509" y="1209675"/>
                  </a:cubicBezTo>
                  <a:cubicBezTo>
                    <a:pt x="184496" y="1268412"/>
                    <a:pt x="214659" y="1343025"/>
                    <a:pt x="252759" y="1400175"/>
                  </a:cubicBezTo>
                  <a:cubicBezTo>
                    <a:pt x="290859" y="1457325"/>
                    <a:pt x="332134" y="1503363"/>
                    <a:pt x="386109" y="1552575"/>
                  </a:cubicBezTo>
                  <a:cubicBezTo>
                    <a:pt x="440084" y="1601787"/>
                    <a:pt x="536922" y="1665288"/>
                    <a:pt x="576609" y="1695450"/>
                  </a:cubicBezTo>
                  <a:cubicBezTo>
                    <a:pt x="616297" y="1725613"/>
                    <a:pt x="620265" y="1729581"/>
                    <a:pt x="624234" y="17335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手繪多邊形 94"/>
            <p:cNvSpPr/>
            <p:nvPr/>
          </p:nvSpPr>
          <p:spPr>
            <a:xfrm>
              <a:off x="8994242" y="2460248"/>
              <a:ext cx="1704975" cy="1581150"/>
            </a:xfrm>
            <a:custGeom>
              <a:avLst/>
              <a:gdLst>
                <a:gd name="connsiteX0" fmla="*/ 0 w 1704975"/>
                <a:gd name="connsiteY0" fmla="*/ 1581150 h 1581150"/>
                <a:gd name="connsiteX1" fmla="*/ 476250 w 1704975"/>
                <a:gd name="connsiteY1" fmla="*/ 1381125 h 1581150"/>
                <a:gd name="connsiteX2" fmla="*/ 819150 w 1704975"/>
                <a:gd name="connsiteY2" fmla="*/ 1143000 h 1581150"/>
                <a:gd name="connsiteX3" fmla="*/ 1209675 w 1704975"/>
                <a:gd name="connsiteY3" fmla="*/ 904875 h 1581150"/>
                <a:gd name="connsiteX4" fmla="*/ 1562100 w 1704975"/>
                <a:gd name="connsiteY4" fmla="*/ 600075 h 1581150"/>
                <a:gd name="connsiteX5" fmla="*/ 1704975 w 1704975"/>
                <a:gd name="connsiteY5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4975" h="1581150">
                  <a:moveTo>
                    <a:pt x="0" y="1581150"/>
                  </a:moveTo>
                  <a:cubicBezTo>
                    <a:pt x="169862" y="1517650"/>
                    <a:pt x="339725" y="1454150"/>
                    <a:pt x="476250" y="1381125"/>
                  </a:cubicBezTo>
                  <a:cubicBezTo>
                    <a:pt x="612775" y="1308100"/>
                    <a:pt x="696913" y="1222375"/>
                    <a:pt x="819150" y="1143000"/>
                  </a:cubicBezTo>
                  <a:cubicBezTo>
                    <a:pt x="941387" y="1063625"/>
                    <a:pt x="1085850" y="995363"/>
                    <a:pt x="1209675" y="904875"/>
                  </a:cubicBezTo>
                  <a:cubicBezTo>
                    <a:pt x="1333500" y="814387"/>
                    <a:pt x="1479550" y="750887"/>
                    <a:pt x="1562100" y="600075"/>
                  </a:cubicBezTo>
                  <a:cubicBezTo>
                    <a:pt x="1644650" y="449263"/>
                    <a:pt x="1682750" y="150813"/>
                    <a:pt x="1704975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手繪多邊形 95"/>
            <p:cNvSpPr/>
            <p:nvPr/>
          </p:nvSpPr>
          <p:spPr>
            <a:xfrm>
              <a:off x="10086975" y="514350"/>
              <a:ext cx="523875" cy="1228725"/>
            </a:xfrm>
            <a:custGeom>
              <a:avLst/>
              <a:gdLst>
                <a:gd name="connsiteX0" fmla="*/ 0 w 523875"/>
                <a:gd name="connsiteY0" fmla="*/ 0 h 1228725"/>
                <a:gd name="connsiteX1" fmla="*/ 333375 w 523875"/>
                <a:gd name="connsiteY1" fmla="*/ 581025 h 1228725"/>
                <a:gd name="connsiteX2" fmla="*/ 523875 w 523875"/>
                <a:gd name="connsiteY2" fmla="*/ 1228725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3875" h="1228725">
                  <a:moveTo>
                    <a:pt x="0" y="0"/>
                  </a:moveTo>
                  <a:cubicBezTo>
                    <a:pt x="123031" y="188119"/>
                    <a:pt x="246063" y="376238"/>
                    <a:pt x="333375" y="581025"/>
                  </a:cubicBezTo>
                  <a:cubicBezTo>
                    <a:pt x="420688" y="785813"/>
                    <a:pt x="488950" y="1066800"/>
                    <a:pt x="523875" y="122872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/>
            <p:cNvSpPr/>
            <p:nvPr/>
          </p:nvSpPr>
          <p:spPr>
            <a:xfrm>
              <a:off x="7875270" y="1083606"/>
              <a:ext cx="232410" cy="2571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手繪多邊形 97"/>
            <p:cNvSpPr/>
            <p:nvPr/>
          </p:nvSpPr>
          <p:spPr>
            <a:xfrm>
              <a:off x="10604500" y="1714500"/>
              <a:ext cx="105180" cy="725324"/>
            </a:xfrm>
            <a:custGeom>
              <a:avLst/>
              <a:gdLst>
                <a:gd name="connsiteX0" fmla="*/ 0 w 105180"/>
                <a:gd name="connsiteY0" fmla="*/ 0 h 725324"/>
                <a:gd name="connsiteX1" fmla="*/ 101600 w 105180"/>
                <a:gd name="connsiteY1" fmla="*/ 723900 h 72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180" h="725324">
                  <a:moveTo>
                    <a:pt x="0" y="0"/>
                  </a:moveTo>
                  <a:cubicBezTo>
                    <a:pt x="60325" y="375708"/>
                    <a:pt x="120650" y="751417"/>
                    <a:pt x="101600" y="7239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手繪多邊形 98"/>
            <p:cNvSpPr/>
            <p:nvPr/>
          </p:nvSpPr>
          <p:spPr>
            <a:xfrm>
              <a:off x="10515600" y="1320800"/>
              <a:ext cx="170487" cy="1282700"/>
            </a:xfrm>
            <a:custGeom>
              <a:avLst/>
              <a:gdLst>
                <a:gd name="connsiteX0" fmla="*/ 114300 w 170487"/>
                <a:gd name="connsiteY0" fmla="*/ 1282700 h 1282700"/>
                <a:gd name="connsiteX1" fmla="*/ 165100 w 170487"/>
                <a:gd name="connsiteY1" fmla="*/ 1054100 h 1282700"/>
                <a:gd name="connsiteX2" fmla="*/ 0 w 170487"/>
                <a:gd name="connsiteY2" fmla="*/ 0 h 128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487" h="1282700">
                  <a:moveTo>
                    <a:pt x="114300" y="1282700"/>
                  </a:moveTo>
                  <a:cubicBezTo>
                    <a:pt x="149225" y="1275291"/>
                    <a:pt x="184150" y="1267883"/>
                    <a:pt x="165100" y="1054100"/>
                  </a:cubicBezTo>
                  <a:cubicBezTo>
                    <a:pt x="146050" y="840317"/>
                    <a:pt x="73025" y="420158"/>
                    <a:pt x="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6" name="橢圓 1065"/>
            <p:cNvSpPr/>
            <p:nvPr/>
          </p:nvSpPr>
          <p:spPr>
            <a:xfrm>
              <a:off x="4994865" y="2627796"/>
              <a:ext cx="141015" cy="1390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 91"/>
            <p:cNvSpPr/>
            <p:nvPr/>
          </p:nvSpPr>
          <p:spPr>
            <a:xfrm>
              <a:off x="3419315" y="2943225"/>
              <a:ext cx="428785" cy="1343025"/>
            </a:xfrm>
            <a:custGeom>
              <a:avLst/>
              <a:gdLst>
                <a:gd name="connsiteX0" fmla="*/ 400210 w 428785"/>
                <a:gd name="connsiteY0" fmla="*/ 0 h 1343025"/>
                <a:gd name="connsiteX1" fmla="*/ 209710 w 428785"/>
                <a:gd name="connsiteY1" fmla="*/ 95250 h 1343025"/>
                <a:gd name="connsiteX2" fmla="*/ 76360 w 428785"/>
                <a:gd name="connsiteY2" fmla="*/ 266700 h 1343025"/>
                <a:gd name="connsiteX3" fmla="*/ 160 w 428785"/>
                <a:gd name="connsiteY3" fmla="*/ 590550 h 1343025"/>
                <a:gd name="connsiteX4" fmla="*/ 95410 w 428785"/>
                <a:gd name="connsiteY4" fmla="*/ 885825 h 1343025"/>
                <a:gd name="connsiteX5" fmla="*/ 276385 w 428785"/>
                <a:gd name="connsiteY5" fmla="*/ 1181100 h 1343025"/>
                <a:gd name="connsiteX6" fmla="*/ 428785 w 428785"/>
                <a:gd name="connsiteY6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785" h="1343025">
                  <a:moveTo>
                    <a:pt x="400210" y="0"/>
                  </a:moveTo>
                  <a:cubicBezTo>
                    <a:pt x="331947" y="25400"/>
                    <a:pt x="263685" y="50800"/>
                    <a:pt x="209710" y="95250"/>
                  </a:cubicBezTo>
                  <a:cubicBezTo>
                    <a:pt x="155735" y="139700"/>
                    <a:pt x="111285" y="184150"/>
                    <a:pt x="76360" y="266700"/>
                  </a:cubicBezTo>
                  <a:cubicBezTo>
                    <a:pt x="41435" y="349250"/>
                    <a:pt x="-3015" y="487363"/>
                    <a:pt x="160" y="590550"/>
                  </a:cubicBezTo>
                  <a:cubicBezTo>
                    <a:pt x="3335" y="693737"/>
                    <a:pt x="49373" y="787400"/>
                    <a:pt x="95410" y="885825"/>
                  </a:cubicBezTo>
                  <a:cubicBezTo>
                    <a:pt x="141447" y="984250"/>
                    <a:pt x="220823" y="1104900"/>
                    <a:pt x="276385" y="1181100"/>
                  </a:cubicBezTo>
                  <a:cubicBezTo>
                    <a:pt x="331947" y="1257300"/>
                    <a:pt x="401798" y="1312863"/>
                    <a:pt x="428785" y="134302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手繪多邊形 93"/>
            <p:cNvSpPr/>
            <p:nvPr/>
          </p:nvSpPr>
          <p:spPr>
            <a:xfrm>
              <a:off x="8809202" y="341900"/>
              <a:ext cx="1690674" cy="3276600"/>
            </a:xfrm>
            <a:custGeom>
              <a:avLst/>
              <a:gdLst>
                <a:gd name="connsiteX0" fmla="*/ 0 w 1690674"/>
                <a:gd name="connsiteY0" fmla="*/ 3276600 h 3276600"/>
                <a:gd name="connsiteX1" fmla="*/ 428625 w 1690674"/>
                <a:gd name="connsiteY1" fmla="*/ 3095625 h 3276600"/>
                <a:gd name="connsiteX2" fmla="*/ 561975 w 1690674"/>
                <a:gd name="connsiteY2" fmla="*/ 3086100 h 3276600"/>
                <a:gd name="connsiteX3" fmla="*/ 885825 w 1690674"/>
                <a:gd name="connsiteY3" fmla="*/ 2981325 h 3276600"/>
                <a:gd name="connsiteX4" fmla="*/ 1019175 w 1690674"/>
                <a:gd name="connsiteY4" fmla="*/ 2905125 h 3276600"/>
                <a:gd name="connsiteX5" fmla="*/ 1209675 w 1690674"/>
                <a:gd name="connsiteY5" fmla="*/ 2809875 h 3276600"/>
                <a:gd name="connsiteX6" fmla="*/ 1276350 w 1690674"/>
                <a:gd name="connsiteY6" fmla="*/ 2762250 h 3276600"/>
                <a:gd name="connsiteX7" fmla="*/ 1371600 w 1690674"/>
                <a:gd name="connsiteY7" fmla="*/ 2686050 h 3276600"/>
                <a:gd name="connsiteX8" fmla="*/ 1495425 w 1690674"/>
                <a:gd name="connsiteY8" fmla="*/ 2543175 h 3276600"/>
                <a:gd name="connsiteX9" fmla="*/ 1657350 w 1690674"/>
                <a:gd name="connsiteY9" fmla="*/ 2019300 h 3276600"/>
                <a:gd name="connsiteX10" fmla="*/ 1685925 w 1690674"/>
                <a:gd name="connsiteY10" fmla="*/ 1733550 h 3276600"/>
                <a:gd name="connsiteX11" fmla="*/ 1590675 w 1690674"/>
                <a:gd name="connsiteY11" fmla="*/ 1371600 h 3276600"/>
                <a:gd name="connsiteX12" fmla="*/ 1514475 w 1690674"/>
                <a:gd name="connsiteY12" fmla="*/ 1085850 h 3276600"/>
                <a:gd name="connsiteX13" fmla="*/ 1381125 w 1690674"/>
                <a:gd name="connsiteY13" fmla="*/ 752475 h 3276600"/>
                <a:gd name="connsiteX14" fmla="*/ 1247775 w 1690674"/>
                <a:gd name="connsiteY14" fmla="*/ 428625 h 3276600"/>
                <a:gd name="connsiteX15" fmla="*/ 1009650 w 1690674"/>
                <a:gd name="connsiteY15" fmla="*/ 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0674" h="3276600">
                  <a:moveTo>
                    <a:pt x="0" y="3276600"/>
                  </a:moveTo>
                  <a:cubicBezTo>
                    <a:pt x="167481" y="3201987"/>
                    <a:pt x="334962" y="3127375"/>
                    <a:pt x="428625" y="3095625"/>
                  </a:cubicBezTo>
                  <a:cubicBezTo>
                    <a:pt x="522288" y="3063875"/>
                    <a:pt x="485775" y="3105150"/>
                    <a:pt x="561975" y="3086100"/>
                  </a:cubicBezTo>
                  <a:cubicBezTo>
                    <a:pt x="638175" y="3067050"/>
                    <a:pt x="809625" y="3011488"/>
                    <a:pt x="885825" y="2981325"/>
                  </a:cubicBezTo>
                  <a:cubicBezTo>
                    <a:pt x="962025" y="2951162"/>
                    <a:pt x="965200" y="2933700"/>
                    <a:pt x="1019175" y="2905125"/>
                  </a:cubicBezTo>
                  <a:cubicBezTo>
                    <a:pt x="1073150" y="2876550"/>
                    <a:pt x="1166813" y="2833687"/>
                    <a:pt x="1209675" y="2809875"/>
                  </a:cubicBezTo>
                  <a:cubicBezTo>
                    <a:pt x="1252538" y="2786062"/>
                    <a:pt x="1249362" y="2782888"/>
                    <a:pt x="1276350" y="2762250"/>
                  </a:cubicBezTo>
                  <a:cubicBezTo>
                    <a:pt x="1303338" y="2741612"/>
                    <a:pt x="1335088" y="2722562"/>
                    <a:pt x="1371600" y="2686050"/>
                  </a:cubicBezTo>
                  <a:cubicBezTo>
                    <a:pt x="1408112" y="2649538"/>
                    <a:pt x="1447800" y="2654300"/>
                    <a:pt x="1495425" y="2543175"/>
                  </a:cubicBezTo>
                  <a:cubicBezTo>
                    <a:pt x="1543050" y="2432050"/>
                    <a:pt x="1625600" y="2154238"/>
                    <a:pt x="1657350" y="2019300"/>
                  </a:cubicBezTo>
                  <a:cubicBezTo>
                    <a:pt x="1689100" y="1884362"/>
                    <a:pt x="1697038" y="1841500"/>
                    <a:pt x="1685925" y="1733550"/>
                  </a:cubicBezTo>
                  <a:cubicBezTo>
                    <a:pt x="1674813" y="1625600"/>
                    <a:pt x="1619250" y="1479550"/>
                    <a:pt x="1590675" y="1371600"/>
                  </a:cubicBezTo>
                  <a:cubicBezTo>
                    <a:pt x="1562100" y="1263650"/>
                    <a:pt x="1549400" y="1189037"/>
                    <a:pt x="1514475" y="1085850"/>
                  </a:cubicBezTo>
                  <a:cubicBezTo>
                    <a:pt x="1479550" y="982663"/>
                    <a:pt x="1425575" y="862012"/>
                    <a:pt x="1381125" y="752475"/>
                  </a:cubicBezTo>
                  <a:cubicBezTo>
                    <a:pt x="1336675" y="642938"/>
                    <a:pt x="1309687" y="554037"/>
                    <a:pt x="1247775" y="428625"/>
                  </a:cubicBezTo>
                  <a:cubicBezTo>
                    <a:pt x="1185863" y="303213"/>
                    <a:pt x="1097756" y="151606"/>
                    <a:pt x="100965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8" name="群組 167"/>
          <p:cNvGrpSpPr/>
          <p:nvPr/>
        </p:nvGrpSpPr>
        <p:grpSpPr>
          <a:xfrm rot="18087056">
            <a:off x="6188894" y="1915147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169" name="橢圓 168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0" name="直線接點 169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手繪多邊形 171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接點 172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群組 178"/>
          <p:cNvGrpSpPr/>
          <p:nvPr/>
        </p:nvGrpSpPr>
        <p:grpSpPr>
          <a:xfrm rot="18087056">
            <a:off x="6253414" y="3557348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180" name="橢圓 179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手繪多邊形 182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4" name="直線接點 183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向右箭號 102"/>
          <p:cNvSpPr/>
          <p:nvPr/>
        </p:nvSpPr>
        <p:spPr>
          <a:xfrm rot="10045485">
            <a:off x="5435662" y="2275862"/>
            <a:ext cx="557819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向右箭號 190"/>
          <p:cNvSpPr/>
          <p:nvPr/>
        </p:nvSpPr>
        <p:spPr>
          <a:xfrm rot="10045485">
            <a:off x="5499743" y="3895218"/>
            <a:ext cx="557819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3" name="群組 202"/>
          <p:cNvGrpSpPr/>
          <p:nvPr/>
        </p:nvGrpSpPr>
        <p:grpSpPr>
          <a:xfrm>
            <a:off x="5181570" y="2870254"/>
            <a:ext cx="4529917" cy="1206735"/>
            <a:chOff x="4776008" y="4877480"/>
            <a:chExt cx="4529917" cy="1206735"/>
          </a:xfrm>
        </p:grpSpPr>
        <p:cxnSp>
          <p:nvCxnSpPr>
            <p:cNvPr id="204" name="直線接點 203"/>
            <p:cNvCxnSpPr/>
            <p:nvPr/>
          </p:nvCxnSpPr>
          <p:spPr>
            <a:xfrm>
              <a:off x="5123249" y="4883468"/>
              <a:ext cx="3855720" cy="57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>
              <a:off x="5056098" y="5457844"/>
              <a:ext cx="3864397" cy="574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手繪多邊形 205"/>
            <p:cNvSpPr/>
            <p:nvPr/>
          </p:nvSpPr>
          <p:spPr>
            <a:xfrm>
              <a:off x="8904039" y="5462588"/>
              <a:ext cx="401886" cy="621627"/>
            </a:xfrm>
            <a:custGeom>
              <a:avLst/>
              <a:gdLst>
                <a:gd name="connsiteX0" fmla="*/ 76200 w 401886"/>
                <a:gd name="connsiteY0" fmla="*/ 0 h 621627"/>
                <a:gd name="connsiteX1" fmla="*/ 228600 w 401886"/>
                <a:gd name="connsiteY1" fmla="*/ 50800 h 621627"/>
                <a:gd name="connsiteX2" fmla="*/ 298450 w 401886"/>
                <a:gd name="connsiteY2" fmla="*/ 114300 h 621627"/>
                <a:gd name="connsiteX3" fmla="*/ 361950 w 401886"/>
                <a:gd name="connsiteY3" fmla="*/ 184150 h 621627"/>
                <a:gd name="connsiteX4" fmla="*/ 400050 w 401886"/>
                <a:gd name="connsiteY4" fmla="*/ 260350 h 621627"/>
                <a:gd name="connsiteX5" fmla="*/ 393700 w 401886"/>
                <a:gd name="connsiteY5" fmla="*/ 355600 h 621627"/>
                <a:gd name="connsiteX6" fmla="*/ 374650 w 401886"/>
                <a:gd name="connsiteY6" fmla="*/ 450850 h 621627"/>
                <a:gd name="connsiteX7" fmla="*/ 292100 w 401886"/>
                <a:gd name="connsiteY7" fmla="*/ 546100 h 621627"/>
                <a:gd name="connsiteX8" fmla="*/ 209550 w 401886"/>
                <a:gd name="connsiteY8" fmla="*/ 615950 h 621627"/>
                <a:gd name="connsiteX9" fmla="*/ 95250 w 401886"/>
                <a:gd name="connsiteY9" fmla="*/ 615950 h 621627"/>
                <a:gd name="connsiteX10" fmla="*/ 0 w 401886"/>
                <a:gd name="connsiteY10" fmla="*/ 603250 h 62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886" h="621627">
                  <a:moveTo>
                    <a:pt x="76200" y="0"/>
                  </a:moveTo>
                  <a:cubicBezTo>
                    <a:pt x="133879" y="15875"/>
                    <a:pt x="191558" y="31750"/>
                    <a:pt x="228600" y="50800"/>
                  </a:cubicBezTo>
                  <a:cubicBezTo>
                    <a:pt x="265642" y="69850"/>
                    <a:pt x="276225" y="92075"/>
                    <a:pt x="298450" y="114300"/>
                  </a:cubicBezTo>
                  <a:cubicBezTo>
                    <a:pt x="320675" y="136525"/>
                    <a:pt x="345017" y="159808"/>
                    <a:pt x="361950" y="184150"/>
                  </a:cubicBezTo>
                  <a:cubicBezTo>
                    <a:pt x="378883" y="208492"/>
                    <a:pt x="394758" y="231775"/>
                    <a:pt x="400050" y="260350"/>
                  </a:cubicBezTo>
                  <a:cubicBezTo>
                    <a:pt x="405342" y="288925"/>
                    <a:pt x="397933" y="323850"/>
                    <a:pt x="393700" y="355600"/>
                  </a:cubicBezTo>
                  <a:cubicBezTo>
                    <a:pt x="389467" y="387350"/>
                    <a:pt x="391583" y="419100"/>
                    <a:pt x="374650" y="450850"/>
                  </a:cubicBezTo>
                  <a:cubicBezTo>
                    <a:pt x="357717" y="482600"/>
                    <a:pt x="319617" y="518583"/>
                    <a:pt x="292100" y="546100"/>
                  </a:cubicBezTo>
                  <a:cubicBezTo>
                    <a:pt x="264583" y="573617"/>
                    <a:pt x="242358" y="604308"/>
                    <a:pt x="209550" y="615950"/>
                  </a:cubicBezTo>
                  <a:cubicBezTo>
                    <a:pt x="176742" y="627592"/>
                    <a:pt x="130175" y="618067"/>
                    <a:pt x="95250" y="615950"/>
                  </a:cubicBezTo>
                  <a:cubicBezTo>
                    <a:pt x="60325" y="613833"/>
                    <a:pt x="98425" y="622300"/>
                    <a:pt x="0" y="6032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/>
            <p:cNvSpPr/>
            <p:nvPr/>
          </p:nvSpPr>
          <p:spPr>
            <a:xfrm>
              <a:off x="4776008" y="4877480"/>
              <a:ext cx="572031" cy="598316"/>
            </a:xfrm>
            <a:custGeom>
              <a:avLst/>
              <a:gdLst>
                <a:gd name="connsiteX0" fmla="*/ 572031 w 572031"/>
                <a:gd name="connsiteY0" fmla="*/ 32658 h 598316"/>
                <a:gd name="connsiteX1" fmla="*/ 432331 w 572031"/>
                <a:gd name="connsiteY1" fmla="*/ 13608 h 598316"/>
                <a:gd name="connsiteX2" fmla="*/ 318031 w 572031"/>
                <a:gd name="connsiteY2" fmla="*/ 908 h 598316"/>
                <a:gd name="connsiteX3" fmla="*/ 171981 w 572031"/>
                <a:gd name="connsiteY3" fmla="*/ 39008 h 598316"/>
                <a:gd name="connsiteX4" fmla="*/ 64031 w 572031"/>
                <a:gd name="connsiteY4" fmla="*/ 115208 h 598316"/>
                <a:gd name="connsiteX5" fmla="*/ 19581 w 572031"/>
                <a:gd name="connsiteY5" fmla="*/ 204108 h 598316"/>
                <a:gd name="connsiteX6" fmla="*/ 531 w 572031"/>
                <a:gd name="connsiteY6" fmla="*/ 318408 h 598316"/>
                <a:gd name="connsiteX7" fmla="*/ 38631 w 572031"/>
                <a:gd name="connsiteY7" fmla="*/ 445408 h 598316"/>
                <a:gd name="connsiteX8" fmla="*/ 108481 w 572031"/>
                <a:gd name="connsiteY8" fmla="*/ 540658 h 598316"/>
                <a:gd name="connsiteX9" fmla="*/ 210081 w 572031"/>
                <a:gd name="connsiteY9" fmla="*/ 591458 h 598316"/>
                <a:gd name="connsiteX10" fmla="*/ 279931 w 572031"/>
                <a:gd name="connsiteY10" fmla="*/ 597808 h 59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031" h="598316">
                  <a:moveTo>
                    <a:pt x="572031" y="32658"/>
                  </a:moveTo>
                  <a:lnTo>
                    <a:pt x="432331" y="13608"/>
                  </a:lnTo>
                  <a:cubicBezTo>
                    <a:pt x="389998" y="8316"/>
                    <a:pt x="361423" y="-3325"/>
                    <a:pt x="318031" y="908"/>
                  </a:cubicBezTo>
                  <a:cubicBezTo>
                    <a:pt x="274639" y="5141"/>
                    <a:pt x="214314" y="19958"/>
                    <a:pt x="171981" y="39008"/>
                  </a:cubicBezTo>
                  <a:cubicBezTo>
                    <a:pt x="129648" y="58058"/>
                    <a:pt x="89431" y="87691"/>
                    <a:pt x="64031" y="115208"/>
                  </a:cubicBezTo>
                  <a:cubicBezTo>
                    <a:pt x="38631" y="142725"/>
                    <a:pt x="30164" y="170241"/>
                    <a:pt x="19581" y="204108"/>
                  </a:cubicBezTo>
                  <a:cubicBezTo>
                    <a:pt x="8998" y="237975"/>
                    <a:pt x="-2644" y="278191"/>
                    <a:pt x="531" y="318408"/>
                  </a:cubicBezTo>
                  <a:cubicBezTo>
                    <a:pt x="3706" y="358625"/>
                    <a:pt x="20639" y="408366"/>
                    <a:pt x="38631" y="445408"/>
                  </a:cubicBezTo>
                  <a:cubicBezTo>
                    <a:pt x="56623" y="482450"/>
                    <a:pt x="79906" y="516316"/>
                    <a:pt x="108481" y="540658"/>
                  </a:cubicBezTo>
                  <a:cubicBezTo>
                    <a:pt x="137056" y="565000"/>
                    <a:pt x="181506" y="581933"/>
                    <a:pt x="210081" y="591458"/>
                  </a:cubicBezTo>
                  <a:cubicBezTo>
                    <a:pt x="238656" y="600983"/>
                    <a:pt x="279931" y="597808"/>
                    <a:pt x="279931" y="59780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/>
          </p:nvSpPr>
          <p:spPr>
            <a:xfrm>
              <a:off x="8955068" y="5699229"/>
              <a:ext cx="129594" cy="1494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/>
            <p:cNvSpPr/>
            <p:nvPr/>
          </p:nvSpPr>
          <p:spPr>
            <a:xfrm rot="556559">
              <a:off x="8110669" y="5574551"/>
              <a:ext cx="419100" cy="1870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/>
            <p:cNvSpPr/>
            <p:nvPr/>
          </p:nvSpPr>
          <p:spPr>
            <a:xfrm rot="556559">
              <a:off x="6181537" y="5285307"/>
              <a:ext cx="313329" cy="135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橢圓 210"/>
            <p:cNvSpPr/>
            <p:nvPr/>
          </p:nvSpPr>
          <p:spPr>
            <a:xfrm>
              <a:off x="6758095" y="5348713"/>
              <a:ext cx="151379" cy="1841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/>
            <p:cNvSpPr/>
            <p:nvPr/>
          </p:nvSpPr>
          <p:spPr>
            <a:xfrm>
              <a:off x="4857662" y="4957317"/>
              <a:ext cx="1019566" cy="422902"/>
            </a:xfrm>
            <a:custGeom>
              <a:avLst/>
              <a:gdLst>
                <a:gd name="connsiteX0" fmla="*/ 357027 w 1019566"/>
                <a:gd name="connsiteY0" fmla="*/ 73471 h 422902"/>
                <a:gd name="connsiteX1" fmla="*/ 287177 w 1019566"/>
                <a:gd name="connsiteY1" fmla="*/ 3621 h 422902"/>
                <a:gd name="connsiteX2" fmla="*/ 204627 w 1019566"/>
                <a:gd name="connsiteY2" fmla="*/ 9971 h 422902"/>
                <a:gd name="connsiteX3" fmla="*/ 147477 w 1019566"/>
                <a:gd name="connsiteY3" fmla="*/ 9971 h 422902"/>
                <a:gd name="connsiteX4" fmla="*/ 109377 w 1019566"/>
                <a:gd name="connsiteY4" fmla="*/ 41721 h 422902"/>
                <a:gd name="connsiteX5" fmla="*/ 45877 w 1019566"/>
                <a:gd name="connsiteY5" fmla="*/ 73471 h 422902"/>
                <a:gd name="connsiteX6" fmla="*/ 1427 w 1019566"/>
                <a:gd name="connsiteY6" fmla="*/ 143321 h 422902"/>
                <a:gd name="connsiteX7" fmla="*/ 14127 w 1019566"/>
                <a:gd name="connsiteY7" fmla="*/ 225871 h 422902"/>
                <a:gd name="connsiteX8" fmla="*/ 45877 w 1019566"/>
                <a:gd name="connsiteY8" fmla="*/ 321121 h 422902"/>
                <a:gd name="connsiteX9" fmla="*/ 109377 w 1019566"/>
                <a:gd name="connsiteY9" fmla="*/ 384621 h 422902"/>
                <a:gd name="connsiteX10" fmla="*/ 198277 w 1019566"/>
                <a:gd name="connsiteY10" fmla="*/ 422721 h 422902"/>
                <a:gd name="connsiteX11" fmla="*/ 293527 w 1019566"/>
                <a:gd name="connsiteY11" fmla="*/ 397321 h 422902"/>
                <a:gd name="connsiteX12" fmla="*/ 350677 w 1019566"/>
                <a:gd name="connsiteY12" fmla="*/ 359221 h 422902"/>
                <a:gd name="connsiteX13" fmla="*/ 534827 w 1019566"/>
                <a:gd name="connsiteY13" fmla="*/ 384621 h 422902"/>
                <a:gd name="connsiteX14" fmla="*/ 674527 w 1019566"/>
                <a:gd name="connsiteY14" fmla="*/ 410021 h 422902"/>
                <a:gd name="connsiteX15" fmla="*/ 941227 w 1019566"/>
                <a:gd name="connsiteY15" fmla="*/ 410021 h 422902"/>
                <a:gd name="connsiteX16" fmla="*/ 1011077 w 1019566"/>
                <a:gd name="connsiteY16" fmla="*/ 365571 h 422902"/>
                <a:gd name="connsiteX17" fmla="*/ 1017427 w 1019566"/>
                <a:gd name="connsiteY17" fmla="*/ 302071 h 422902"/>
                <a:gd name="connsiteX18" fmla="*/ 1017427 w 1019566"/>
                <a:gd name="connsiteY18" fmla="*/ 257621 h 422902"/>
                <a:gd name="connsiteX19" fmla="*/ 992027 w 1019566"/>
                <a:gd name="connsiteY19" fmla="*/ 219521 h 422902"/>
                <a:gd name="connsiteX20" fmla="*/ 960277 w 1019566"/>
                <a:gd name="connsiteY20" fmla="*/ 194121 h 422902"/>
                <a:gd name="connsiteX21" fmla="*/ 896777 w 1019566"/>
                <a:gd name="connsiteY21" fmla="*/ 181421 h 422902"/>
                <a:gd name="connsiteX22" fmla="*/ 611027 w 1019566"/>
                <a:gd name="connsiteY22" fmla="*/ 130621 h 422902"/>
                <a:gd name="connsiteX23" fmla="*/ 357027 w 1019566"/>
                <a:gd name="connsiteY23" fmla="*/ 73471 h 42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19566" h="422902">
                  <a:moveTo>
                    <a:pt x="357027" y="73471"/>
                  </a:moveTo>
                  <a:cubicBezTo>
                    <a:pt x="303052" y="52304"/>
                    <a:pt x="312577" y="14204"/>
                    <a:pt x="287177" y="3621"/>
                  </a:cubicBezTo>
                  <a:cubicBezTo>
                    <a:pt x="261777" y="-6962"/>
                    <a:pt x="227910" y="8913"/>
                    <a:pt x="204627" y="9971"/>
                  </a:cubicBezTo>
                  <a:cubicBezTo>
                    <a:pt x="181344" y="11029"/>
                    <a:pt x="163352" y="4679"/>
                    <a:pt x="147477" y="9971"/>
                  </a:cubicBezTo>
                  <a:cubicBezTo>
                    <a:pt x="131602" y="15263"/>
                    <a:pt x="126310" y="31138"/>
                    <a:pt x="109377" y="41721"/>
                  </a:cubicBezTo>
                  <a:cubicBezTo>
                    <a:pt x="92444" y="52304"/>
                    <a:pt x="63869" y="56538"/>
                    <a:pt x="45877" y="73471"/>
                  </a:cubicBezTo>
                  <a:cubicBezTo>
                    <a:pt x="27885" y="90404"/>
                    <a:pt x="6719" y="117921"/>
                    <a:pt x="1427" y="143321"/>
                  </a:cubicBezTo>
                  <a:cubicBezTo>
                    <a:pt x="-3865" y="168721"/>
                    <a:pt x="6719" y="196238"/>
                    <a:pt x="14127" y="225871"/>
                  </a:cubicBezTo>
                  <a:cubicBezTo>
                    <a:pt x="21535" y="255504"/>
                    <a:pt x="30002" y="294663"/>
                    <a:pt x="45877" y="321121"/>
                  </a:cubicBezTo>
                  <a:cubicBezTo>
                    <a:pt x="61752" y="347579"/>
                    <a:pt x="83977" y="367688"/>
                    <a:pt x="109377" y="384621"/>
                  </a:cubicBezTo>
                  <a:cubicBezTo>
                    <a:pt x="134777" y="401554"/>
                    <a:pt x="167585" y="420604"/>
                    <a:pt x="198277" y="422721"/>
                  </a:cubicBezTo>
                  <a:cubicBezTo>
                    <a:pt x="228969" y="424838"/>
                    <a:pt x="268127" y="407904"/>
                    <a:pt x="293527" y="397321"/>
                  </a:cubicBezTo>
                  <a:cubicBezTo>
                    <a:pt x="318927" y="386738"/>
                    <a:pt x="310460" y="361338"/>
                    <a:pt x="350677" y="359221"/>
                  </a:cubicBezTo>
                  <a:cubicBezTo>
                    <a:pt x="390894" y="357104"/>
                    <a:pt x="480852" y="376154"/>
                    <a:pt x="534827" y="384621"/>
                  </a:cubicBezTo>
                  <a:cubicBezTo>
                    <a:pt x="588802" y="393088"/>
                    <a:pt x="606794" y="405788"/>
                    <a:pt x="674527" y="410021"/>
                  </a:cubicBezTo>
                  <a:cubicBezTo>
                    <a:pt x="742260" y="414254"/>
                    <a:pt x="885135" y="417429"/>
                    <a:pt x="941227" y="410021"/>
                  </a:cubicBezTo>
                  <a:cubicBezTo>
                    <a:pt x="997319" y="402613"/>
                    <a:pt x="998377" y="383563"/>
                    <a:pt x="1011077" y="365571"/>
                  </a:cubicBezTo>
                  <a:cubicBezTo>
                    <a:pt x="1023777" y="347579"/>
                    <a:pt x="1016369" y="320062"/>
                    <a:pt x="1017427" y="302071"/>
                  </a:cubicBezTo>
                  <a:cubicBezTo>
                    <a:pt x="1018485" y="284080"/>
                    <a:pt x="1021660" y="271379"/>
                    <a:pt x="1017427" y="257621"/>
                  </a:cubicBezTo>
                  <a:cubicBezTo>
                    <a:pt x="1013194" y="243863"/>
                    <a:pt x="1001552" y="230104"/>
                    <a:pt x="992027" y="219521"/>
                  </a:cubicBezTo>
                  <a:cubicBezTo>
                    <a:pt x="982502" y="208938"/>
                    <a:pt x="976152" y="200471"/>
                    <a:pt x="960277" y="194121"/>
                  </a:cubicBezTo>
                  <a:cubicBezTo>
                    <a:pt x="944402" y="187771"/>
                    <a:pt x="896777" y="181421"/>
                    <a:pt x="896777" y="181421"/>
                  </a:cubicBezTo>
                  <a:cubicBezTo>
                    <a:pt x="838569" y="170838"/>
                    <a:pt x="698869" y="149671"/>
                    <a:pt x="611027" y="130621"/>
                  </a:cubicBezTo>
                  <a:cubicBezTo>
                    <a:pt x="523185" y="111571"/>
                    <a:pt x="411002" y="94638"/>
                    <a:pt x="357027" y="73471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/>
          </p:nvSpPr>
          <p:spPr>
            <a:xfrm>
              <a:off x="4979739" y="5068888"/>
              <a:ext cx="209550" cy="19205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4" name="群組 213"/>
          <p:cNvGrpSpPr/>
          <p:nvPr/>
        </p:nvGrpSpPr>
        <p:grpSpPr>
          <a:xfrm>
            <a:off x="7776222" y="1578819"/>
            <a:ext cx="4049166" cy="1518173"/>
            <a:chOff x="5586711" y="2682392"/>
            <a:chExt cx="4049166" cy="1518173"/>
          </a:xfrm>
        </p:grpSpPr>
        <p:cxnSp>
          <p:nvCxnSpPr>
            <p:cNvPr id="215" name="直線接點 214"/>
            <p:cNvCxnSpPr/>
            <p:nvPr/>
          </p:nvCxnSpPr>
          <p:spPr>
            <a:xfrm>
              <a:off x="5886450" y="2714625"/>
              <a:ext cx="3524250" cy="10715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>
              <a:off x="6162675" y="3214688"/>
              <a:ext cx="3143250" cy="962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手繪多邊形 216"/>
            <p:cNvSpPr/>
            <p:nvPr/>
          </p:nvSpPr>
          <p:spPr>
            <a:xfrm>
              <a:off x="9329738" y="3790950"/>
              <a:ext cx="306139" cy="409615"/>
            </a:xfrm>
            <a:custGeom>
              <a:avLst/>
              <a:gdLst>
                <a:gd name="connsiteX0" fmla="*/ 71437 w 306139"/>
                <a:gd name="connsiteY0" fmla="*/ 0 h 409615"/>
                <a:gd name="connsiteX1" fmla="*/ 190500 w 306139"/>
                <a:gd name="connsiteY1" fmla="*/ 38100 h 409615"/>
                <a:gd name="connsiteX2" fmla="*/ 238125 w 306139"/>
                <a:gd name="connsiteY2" fmla="*/ 104775 h 409615"/>
                <a:gd name="connsiteX3" fmla="*/ 295275 w 306139"/>
                <a:gd name="connsiteY3" fmla="*/ 171450 h 409615"/>
                <a:gd name="connsiteX4" fmla="*/ 300037 w 306139"/>
                <a:gd name="connsiteY4" fmla="*/ 300038 h 409615"/>
                <a:gd name="connsiteX5" fmla="*/ 228600 w 306139"/>
                <a:gd name="connsiteY5" fmla="*/ 390525 h 409615"/>
                <a:gd name="connsiteX6" fmla="*/ 171450 w 306139"/>
                <a:gd name="connsiteY6" fmla="*/ 409575 h 409615"/>
                <a:gd name="connsiteX7" fmla="*/ 80962 w 306139"/>
                <a:gd name="connsiteY7" fmla="*/ 395288 h 409615"/>
                <a:gd name="connsiteX8" fmla="*/ 0 w 306139"/>
                <a:gd name="connsiteY8" fmla="*/ 385763 h 4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139" h="409615">
                  <a:moveTo>
                    <a:pt x="71437" y="0"/>
                  </a:moveTo>
                  <a:cubicBezTo>
                    <a:pt x="117078" y="10319"/>
                    <a:pt x="162719" y="20638"/>
                    <a:pt x="190500" y="38100"/>
                  </a:cubicBezTo>
                  <a:cubicBezTo>
                    <a:pt x="218281" y="55562"/>
                    <a:pt x="220663" y="82550"/>
                    <a:pt x="238125" y="104775"/>
                  </a:cubicBezTo>
                  <a:cubicBezTo>
                    <a:pt x="255587" y="127000"/>
                    <a:pt x="284956" y="138906"/>
                    <a:pt x="295275" y="171450"/>
                  </a:cubicBezTo>
                  <a:cubicBezTo>
                    <a:pt x="305594" y="203994"/>
                    <a:pt x="311149" y="263526"/>
                    <a:pt x="300037" y="300038"/>
                  </a:cubicBezTo>
                  <a:cubicBezTo>
                    <a:pt x="288925" y="336550"/>
                    <a:pt x="250031" y="372269"/>
                    <a:pt x="228600" y="390525"/>
                  </a:cubicBezTo>
                  <a:cubicBezTo>
                    <a:pt x="207169" y="408781"/>
                    <a:pt x="196056" y="408781"/>
                    <a:pt x="171450" y="409575"/>
                  </a:cubicBezTo>
                  <a:cubicBezTo>
                    <a:pt x="146844" y="410369"/>
                    <a:pt x="109537" y="399257"/>
                    <a:pt x="80962" y="395288"/>
                  </a:cubicBezTo>
                  <a:cubicBezTo>
                    <a:pt x="52387" y="391319"/>
                    <a:pt x="33337" y="395288"/>
                    <a:pt x="0" y="38576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手繪多邊形 217"/>
            <p:cNvSpPr/>
            <p:nvPr/>
          </p:nvSpPr>
          <p:spPr>
            <a:xfrm>
              <a:off x="5586711" y="2682392"/>
              <a:ext cx="309264" cy="413233"/>
            </a:xfrm>
            <a:custGeom>
              <a:avLst/>
              <a:gdLst>
                <a:gd name="connsiteX0" fmla="*/ 309264 w 309264"/>
                <a:gd name="connsiteY0" fmla="*/ 51283 h 413233"/>
                <a:gd name="connsiteX1" fmla="*/ 204489 w 309264"/>
                <a:gd name="connsiteY1" fmla="*/ 22708 h 413233"/>
                <a:gd name="connsiteX2" fmla="*/ 80664 w 309264"/>
                <a:gd name="connsiteY2" fmla="*/ 3658 h 413233"/>
                <a:gd name="connsiteX3" fmla="*/ 4464 w 309264"/>
                <a:gd name="connsiteY3" fmla="*/ 98908 h 413233"/>
                <a:gd name="connsiteX4" fmla="*/ 18752 w 309264"/>
                <a:gd name="connsiteY4" fmla="*/ 227496 h 413233"/>
                <a:gd name="connsiteX5" fmla="*/ 99714 w 309264"/>
                <a:gd name="connsiteY5" fmla="*/ 327508 h 413233"/>
                <a:gd name="connsiteX6" fmla="*/ 214014 w 309264"/>
                <a:gd name="connsiteY6" fmla="*/ 384658 h 413233"/>
                <a:gd name="connsiteX7" fmla="*/ 294977 w 309264"/>
                <a:gd name="connsiteY7" fmla="*/ 413233 h 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264" h="413233">
                  <a:moveTo>
                    <a:pt x="309264" y="51283"/>
                  </a:moveTo>
                  <a:cubicBezTo>
                    <a:pt x="275926" y="40964"/>
                    <a:pt x="242589" y="30645"/>
                    <a:pt x="204489" y="22708"/>
                  </a:cubicBezTo>
                  <a:cubicBezTo>
                    <a:pt x="166389" y="14771"/>
                    <a:pt x="114001" y="-9042"/>
                    <a:pt x="80664" y="3658"/>
                  </a:cubicBezTo>
                  <a:cubicBezTo>
                    <a:pt x="47326" y="16358"/>
                    <a:pt x="14783" y="61602"/>
                    <a:pt x="4464" y="98908"/>
                  </a:cubicBezTo>
                  <a:cubicBezTo>
                    <a:pt x="-5855" y="136214"/>
                    <a:pt x="2877" y="189396"/>
                    <a:pt x="18752" y="227496"/>
                  </a:cubicBezTo>
                  <a:cubicBezTo>
                    <a:pt x="34627" y="265596"/>
                    <a:pt x="67170" y="301314"/>
                    <a:pt x="99714" y="327508"/>
                  </a:cubicBezTo>
                  <a:cubicBezTo>
                    <a:pt x="132258" y="353702"/>
                    <a:pt x="181470" y="370371"/>
                    <a:pt x="214014" y="384658"/>
                  </a:cubicBezTo>
                  <a:cubicBezTo>
                    <a:pt x="246558" y="398945"/>
                    <a:pt x="270767" y="406089"/>
                    <a:pt x="294977" y="41323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9" name="直線接點 218"/>
            <p:cNvCxnSpPr/>
            <p:nvPr/>
          </p:nvCxnSpPr>
          <p:spPr>
            <a:xfrm>
              <a:off x="5842340" y="3085693"/>
              <a:ext cx="280987" cy="119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橢圓 219"/>
            <p:cNvSpPr/>
            <p:nvPr/>
          </p:nvSpPr>
          <p:spPr>
            <a:xfrm>
              <a:off x="9367961" y="3895744"/>
              <a:ext cx="152400" cy="2000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橢圓 220"/>
            <p:cNvSpPr/>
            <p:nvPr/>
          </p:nvSpPr>
          <p:spPr>
            <a:xfrm>
              <a:off x="5672138" y="2795588"/>
              <a:ext cx="161925" cy="1666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7" name="橢圓 106"/>
          <p:cNvSpPr/>
          <p:nvPr/>
        </p:nvSpPr>
        <p:spPr>
          <a:xfrm>
            <a:off x="7724477" y="1522840"/>
            <a:ext cx="451037" cy="5835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7758365" y="1573065"/>
            <a:ext cx="322696" cy="3297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8085899" y="1984153"/>
            <a:ext cx="316014" cy="3413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1" name="群組 120"/>
          <p:cNvGrpSpPr/>
          <p:nvPr/>
        </p:nvGrpSpPr>
        <p:grpSpPr>
          <a:xfrm>
            <a:off x="8893325" y="682807"/>
            <a:ext cx="766007" cy="629425"/>
            <a:chOff x="9662751" y="5294662"/>
            <a:chExt cx="766007" cy="629425"/>
          </a:xfrm>
        </p:grpSpPr>
        <p:sp>
          <p:nvSpPr>
            <p:cNvPr id="242" name="橢圓 241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3" name="直線接點 242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手繪多邊形 244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弧形 115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3" name="矩形 122"/>
          <p:cNvSpPr/>
          <p:nvPr/>
        </p:nvSpPr>
        <p:spPr>
          <a:xfrm rot="1109325">
            <a:off x="8260859" y="1738247"/>
            <a:ext cx="285549" cy="73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8392024" y="1696127"/>
            <a:ext cx="46065" cy="267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/>
          <p:cNvSpPr/>
          <p:nvPr/>
        </p:nvSpPr>
        <p:spPr>
          <a:xfrm>
            <a:off x="7512050" y="3338845"/>
            <a:ext cx="378508" cy="245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 rot="688541">
            <a:off x="5652535" y="3351901"/>
            <a:ext cx="157867" cy="113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6343651" y="3022600"/>
            <a:ext cx="133350" cy="53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 rot="658226">
            <a:off x="8545309" y="3375744"/>
            <a:ext cx="325952" cy="17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矩形 281"/>
          <p:cNvSpPr/>
          <p:nvPr/>
        </p:nvSpPr>
        <p:spPr>
          <a:xfrm rot="755023">
            <a:off x="8587445" y="3780141"/>
            <a:ext cx="263972" cy="12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7" name="群組 316"/>
          <p:cNvGrpSpPr/>
          <p:nvPr/>
        </p:nvGrpSpPr>
        <p:grpSpPr>
          <a:xfrm rot="18087056">
            <a:off x="7581578" y="2433804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318" name="橢圓 317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9" name="直線接點 318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手繪多邊形 320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2" name="直線接點 321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向右箭號 131"/>
          <p:cNvSpPr/>
          <p:nvPr/>
        </p:nvSpPr>
        <p:spPr>
          <a:xfrm rot="10413268">
            <a:off x="5546640" y="2834626"/>
            <a:ext cx="1811880" cy="36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876723" y="329666"/>
            <a:ext cx="2039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18mm</a:t>
            </a:r>
            <a:r>
              <a:rPr lang="zh-TW" altLang="en-US" sz="4000" dirty="0" smtClean="0"/>
              <a:t>*</a:t>
            </a:r>
            <a:r>
              <a:rPr lang="en-US" altLang="zh-TW" sz="4000" dirty="0" smtClean="0"/>
              <a:t>2</a:t>
            </a:r>
            <a:endParaRPr lang="zh-TW" altLang="en-US" sz="4000" dirty="0"/>
          </a:p>
        </p:txBody>
      </p:sp>
      <p:sp>
        <p:nvSpPr>
          <p:cNvPr id="122" name="矩形 121"/>
          <p:cNvSpPr/>
          <p:nvPr/>
        </p:nvSpPr>
        <p:spPr>
          <a:xfrm>
            <a:off x="9190065" y="46928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馬達螺絲</a:t>
            </a:r>
            <a:endParaRPr lang="zh-TW" altLang="en-US" sz="4000" dirty="0"/>
          </a:p>
        </p:txBody>
      </p:sp>
      <p:sp>
        <p:nvSpPr>
          <p:cNvPr id="124" name="矩形 123"/>
          <p:cNvSpPr/>
          <p:nvPr/>
        </p:nvSpPr>
        <p:spPr>
          <a:xfrm>
            <a:off x="9686541" y="170465"/>
            <a:ext cx="12650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8mm</a:t>
            </a:r>
            <a:endParaRPr lang="zh-TW" altLang="en-US" sz="40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96773" y="366844"/>
            <a:ext cx="3451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C00000"/>
                </a:solidFill>
              </a:rPr>
              <a:t>馬達校正：</a:t>
            </a:r>
            <a:endParaRPr lang="en-US" altLang="zh-TW" sz="2800" dirty="0">
              <a:solidFill>
                <a:srgbClr val="C00000"/>
              </a:solidFill>
            </a:endParaRPr>
          </a:p>
          <a:p>
            <a:r>
              <a:rPr lang="zh-TW" altLang="en-US" sz="2800" dirty="0" smtClean="0">
                <a:solidFill>
                  <a:srgbClr val="C00000"/>
                </a:solidFill>
              </a:rPr>
              <a:t>將馬達順時針轉到底後再以跟地面水平方向栓上，最後成品只會在圓的上半部轉動。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圓形箭號 3"/>
          <p:cNvSpPr/>
          <p:nvPr/>
        </p:nvSpPr>
        <p:spPr>
          <a:xfrm>
            <a:off x="4769594" y="813703"/>
            <a:ext cx="2787104" cy="2819305"/>
          </a:xfrm>
          <a:prstGeom prst="circularArrow">
            <a:avLst/>
          </a:prstGeom>
          <a:scene3d>
            <a:camera prst="orthographicFront">
              <a:rot lat="0" lon="11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 rot="1277634">
            <a:off x="9204955" y="2008434"/>
            <a:ext cx="68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547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3" grpId="0" animBg="1"/>
      <p:bldP spid="191" grpId="0" animBg="1"/>
      <p:bldP spid="132" grpId="0" animBg="1"/>
      <p:bldP spid="3" grpId="0"/>
      <p:bldP spid="122" grpId="0"/>
      <p:bldP spid="1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向右箭號 12"/>
          <p:cNvSpPr/>
          <p:nvPr/>
        </p:nvSpPr>
        <p:spPr>
          <a:xfrm rot="2321513">
            <a:off x="637396" y="3914102"/>
            <a:ext cx="1214873" cy="51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1130064" y="1293021"/>
            <a:ext cx="3778255" cy="5125248"/>
            <a:chOff x="1300659" y="258704"/>
            <a:chExt cx="3778255" cy="5125248"/>
          </a:xfrm>
        </p:grpSpPr>
        <p:cxnSp>
          <p:nvCxnSpPr>
            <p:cNvPr id="5" name="直線接點 4"/>
            <p:cNvCxnSpPr/>
            <p:nvPr/>
          </p:nvCxnSpPr>
          <p:spPr>
            <a:xfrm flipV="1">
              <a:off x="1765300" y="381000"/>
              <a:ext cx="2692400" cy="304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手繪多邊形 5"/>
            <p:cNvSpPr/>
            <p:nvPr/>
          </p:nvSpPr>
          <p:spPr>
            <a:xfrm>
              <a:off x="1300659" y="258704"/>
              <a:ext cx="3778255" cy="5125248"/>
            </a:xfrm>
            <a:custGeom>
              <a:avLst/>
              <a:gdLst>
                <a:gd name="connsiteX0" fmla="*/ 3169741 w 3778255"/>
                <a:gd name="connsiteY0" fmla="*/ 109596 h 5125248"/>
                <a:gd name="connsiteX1" fmla="*/ 3309441 w 3778255"/>
                <a:gd name="connsiteY1" fmla="*/ 20696 h 5125248"/>
                <a:gd name="connsiteX2" fmla="*/ 3487241 w 3778255"/>
                <a:gd name="connsiteY2" fmla="*/ 7996 h 5125248"/>
                <a:gd name="connsiteX3" fmla="*/ 3614241 w 3778255"/>
                <a:gd name="connsiteY3" fmla="*/ 122296 h 5125248"/>
                <a:gd name="connsiteX4" fmla="*/ 3715841 w 3778255"/>
                <a:gd name="connsiteY4" fmla="*/ 223896 h 5125248"/>
                <a:gd name="connsiteX5" fmla="*/ 3690441 w 3778255"/>
                <a:gd name="connsiteY5" fmla="*/ 439796 h 5125248"/>
                <a:gd name="connsiteX6" fmla="*/ 3563441 w 3778255"/>
                <a:gd name="connsiteY6" fmla="*/ 642996 h 5125248"/>
                <a:gd name="connsiteX7" fmla="*/ 1226641 w 3778255"/>
                <a:gd name="connsiteY7" fmla="*/ 3322696 h 5125248"/>
                <a:gd name="connsiteX8" fmla="*/ 1163141 w 3778255"/>
                <a:gd name="connsiteY8" fmla="*/ 3424296 h 5125248"/>
                <a:gd name="connsiteX9" fmla="*/ 1379041 w 3778255"/>
                <a:gd name="connsiteY9" fmla="*/ 3627496 h 5125248"/>
                <a:gd name="connsiteX10" fmla="*/ 1848941 w 3778255"/>
                <a:gd name="connsiteY10" fmla="*/ 3729096 h 5125248"/>
                <a:gd name="connsiteX11" fmla="*/ 2903041 w 3778255"/>
                <a:gd name="connsiteY11" fmla="*/ 3894196 h 5125248"/>
                <a:gd name="connsiteX12" fmla="*/ 3080841 w 3778255"/>
                <a:gd name="connsiteY12" fmla="*/ 3919596 h 5125248"/>
                <a:gd name="connsiteX13" fmla="*/ 3080841 w 3778255"/>
                <a:gd name="connsiteY13" fmla="*/ 4160896 h 5125248"/>
                <a:gd name="connsiteX14" fmla="*/ 3207841 w 3778255"/>
                <a:gd name="connsiteY14" fmla="*/ 4148196 h 5125248"/>
                <a:gd name="connsiteX15" fmla="*/ 3271341 w 3778255"/>
                <a:gd name="connsiteY15" fmla="*/ 4643496 h 5125248"/>
                <a:gd name="connsiteX16" fmla="*/ 3144341 w 3778255"/>
                <a:gd name="connsiteY16" fmla="*/ 4706996 h 5125248"/>
                <a:gd name="connsiteX17" fmla="*/ 3131641 w 3778255"/>
                <a:gd name="connsiteY17" fmla="*/ 4821296 h 5125248"/>
                <a:gd name="connsiteX18" fmla="*/ 3055441 w 3778255"/>
                <a:gd name="connsiteY18" fmla="*/ 4821296 h 5125248"/>
                <a:gd name="connsiteX19" fmla="*/ 3068141 w 3778255"/>
                <a:gd name="connsiteY19" fmla="*/ 4935596 h 5125248"/>
                <a:gd name="connsiteX20" fmla="*/ 2636341 w 3778255"/>
                <a:gd name="connsiteY20" fmla="*/ 4973696 h 5125248"/>
                <a:gd name="connsiteX21" fmla="*/ 2585541 w 3778255"/>
                <a:gd name="connsiteY21" fmla="*/ 4783196 h 5125248"/>
                <a:gd name="connsiteX22" fmla="*/ 2115641 w 3778255"/>
                <a:gd name="connsiteY22" fmla="*/ 4795896 h 5125248"/>
                <a:gd name="connsiteX23" fmla="*/ 2115641 w 3778255"/>
                <a:gd name="connsiteY23" fmla="*/ 4668896 h 5125248"/>
                <a:gd name="connsiteX24" fmla="*/ 1252041 w 3778255"/>
                <a:gd name="connsiteY24" fmla="*/ 4668896 h 5125248"/>
                <a:gd name="connsiteX25" fmla="*/ 1226641 w 3778255"/>
                <a:gd name="connsiteY25" fmla="*/ 4833996 h 5125248"/>
                <a:gd name="connsiteX26" fmla="*/ 909141 w 3778255"/>
                <a:gd name="connsiteY26" fmla="*/ 4859396 h 5125248"/>
                <a:gd name="connsiteX27" fmla="*/ 858341 w 3778255"/>
                <a:gd name="connsiteY27" fmla="*/ 5087996 h 5125248"/>
                <a:gd name="connsiteX28" fmla="*/ 363041 w 3778255"/>
                <a:gd name="connsiteY28" fmla="*/ 5100696 h 5125248"/>
                <a:gd name="connsiteX29" fmla="*/ 337641 w 3778255"/>
                <a:gd name="connsiteY29" fmla="*/ 4846696 h 5125248"/>
                <a:gd name="connsiteX30" fmla="*/ 223341 w 3778255"/>
                <a:gd name="connsiteY30" fmla="*/ 4922896 h 5125248"/>
                <a:gd name="connsiteX31" fmla="*/ 223341 w 3778255"/>
                <a:gd name="connsiteY31" fmla="*/ 4783196 h 5125248"/>
                <a:gd name="connsiteX32" fmla="*/ 70941 w 3778255"/>
                <a:gd name="connsiteY32" fmla="*/ 4770496 h 5125248"/>
                <a:gd name="connsiteX33" fmla="*/ 7441 w 3778255"/>
                <a:gd name="connsiteY33" fmla="*/ 4287896 h 5125248"/>
                <a:gd name="connsiteX34" fmla="*/ 236041 w 3778255"/>
                <a:gd name="connsiteY34" fmla="*/ 4300596 h 5125248"/>
                <a:gd name="connsiteX35" fmla="*/ 197941 w 3778255"/>
                <a:gd name="connsiteY35" fmla="*/ 4033896 h 5125248"/>
                <a:gd name="connsiteX36" fmla="*/ 375741 w 3778255"/>
                <a:gd name="connsiteY36" fmla="*/ 3513196 h 5125248"/>
                <a:gd name="connsiteX37" fmla="*/ 413841 w 3778255"/>
                <a:gd name="connsiteY37" fmla="*/ 3246496 h 5125248"/>
                <a:gd name="connsiteX38" fmla="*/ 1010741 w 3778255"/>
                <a:gd name="connsiteY38" fmla="*/ 2586096 h 51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778255" h="5125248">
                  <a:moveTo>
                    <a:pt x="3169741" y="109596"/>
                  </a:moveTo>
                  <a:cubicBezTo>
                    <a:pt x="3213132" y="73612"/>
                    <a:pt x="3256524" y="37629"/>
                    <a:pt x="3309441" y="20696"/>
                  </a:cubicBezTo>
                  <a:cubicBezTo>
                    <a:pt x="3362358" y="3763"/>
                    <a:pt x="3436441" y="-8937"/>
                    <a:pt x="3487241" y="7996"/>
                  </a:cubicBezTo>
                  <a:cubicBezTo>
                    <a:pt x="3538041" y="24929"/>
                    <a:pt x="3576141" y="86313"/>
                    <a:pt x="3614241" y="122296"/>
                  </a:cubicBezTo>
                  <a:cubicBezTo>
                    <a:pt x="3652341" y="158279"/>
                    <a:pt x="3703141" y="170979"/>
                    <a:pt x="3715841" y="223896"/>
                  </a:cubicBezTo>
                  <a:cubicBezTo>
                    <a:pt x="3728541" y="276813"/>
                    <a:pt x="3715841" y="369946"/>
                    <a:pt x="3690441" y="439796"/>
                  </a:cubicBezTo>
                  <a:cubicBezTo>
                    <a:pt x="3665041" y="509646"/>
                    <a:pt x="3974074" y="162513"/>
                    <a:pt x="3563441" y="642996"/>
                  </a:cubicBezTo>
                  <a:cubicBezTo>
                    <a:pt x="3152808" y="1123479"/>
                    <a:pt x="1626691" y="2859146"/>
                    <a:pt x="1226641" y="3322696"/>
                  </a:cubicBezTo>
                  <a:cubicBezTo>
                    <a:pt x="826591" y="3786246"/>
                    <a:pt x="1137741" y="3373496"/>
                    <a:pt x="1163141" y="3424296"/>
                  </a:cubicBezTo>
                  <a:cubicBezTo>
                    <a:pt x="1188541" y="3475096"/>
                    <a:pt x="1264741" y="3576696"/>
                    <a:pt x="1379041" y="3627496"/>
                  </a:cubicBezTo>
                  <a:cubicBezTo>
                    <a:pt x="1493341" y="3678296"/>
                    <a:pt x="1594941" y="3684646"/>
                    <a:pt x="1848941" y="3729096"/>
                  </a:cubicBezTo>
                  <a:cubicBezTo>
                    <a:pt x="2102941" y="3773546"/>
                    <a:pt x="2697724" y="3862446"/>
                    <a:pt x="2903041" y="3894196"/>
                  </a:cubicBezTo>
                  <a:cubicBezTo>
                    <a:pt x="3108358" y="3925946"/>
                    <a:pt x="3051208" y="3875146"/>
                    <a:pt x="3080841" y="3919596"/>
                  </a:cubicBezTo>
                  <a:cubicBezTo>
                    <a:pt x="3110474" y="3964046"/>
                    <a:pt x="3059674" y="4122796"/>
                    <a:pt x="3080841" y="4160896"/>
                  </a:cubicBezTo>
                  <a:cubicBezTo>
                    <a:pt x="3102008" y="4198996"/>
                    <a:pt x="3176091" y="4067763"/>
                    <a:pt x="3207841" y="4148196"/>
                  </a:cubicBezTo>
                  <a:cubicBezTo>
                    <a:pt x="3239591" y="4228629"/>
                    <a:pt x="3281924" y="4550363"/>
                    <a:pt x="3271341" y="4643496"/>
                  </a:cubicBezTo>
                  <a:cubicBezTo>
                    <a:pt x="3260758" y="4736629"/>
                    <a:pt x="3167624" y="4677363"/>
                    <a:pt x="3144341" y="4706996"/>
                  </a:cubicBezTo>
                  <a:cubicBezTo>
                    <a:pt x="3121058" y="4736629"/>
                    <a:pt x="3146458" y="4802246"/>
                    <a:pt x="3131641" y="4821296"/>
                  </a:cubicBezTo>
                  <a:cubicBezTo>
                    <a:pt x="3116824" y="4840346"/>
                    <a:pt x="3066024" y="4802246"/>
                    <a:pt x="3055441" y="4821296"/>
                  </a:cubicBezTo>
                  <a:cubicBezTo>
                    <a:pt x="3044858" y="4840346"/>
                    <a:pt x="3137991" y="4910196"/>
                    <a:pt x="3068141" y="4935596"/>
                  </a:cubicBezTo>
                  <a:cubicBezTo>
                    <a:pt x="2998291" y="4960996"/>
                    <a:pt x="2716774" y="4999096"/>
                    <a:pt x="2636341" y="4973696"/>
                  </a:cubicBezTo>
                  <a:cubicBezTo>
                    <a:pt x="2555908" y="4948296"/>
                    <a:pt x="2672324" y="4812829"/>
                    <a:pt x="2585541" y="4783196"/>
                  </a:cubicBezTo>
                  <a:cubicBezTo>
                    <a:pt x="2498758" y="4753563"/>
                    <a:pt x="2193958" y="4814946"/>
                    <a:pt x="2115641" y="4795896"/>
                  </a:cubicBezTo>
                  <a:cubicBezTo>
                    <a:pt x="2037324" y="4776846"/>
                    <a:pt x="2259574" y="4690063"/>
                    <a:pt x="2115641" y="4668896"/>
                  </a:cubicBezTo>
                  <a:cubicBezTo>
                    <a:pt x="1971708" y="4647729"/>
                    <a:pt x="1400208" y="4641379"/>
                    <a:pt x="1252041" y="4668896"/>
                  </a:cubicBezTo>
                  <a:cubicBezTo>
                    <a:pt x="1103874" y="4696413"/>
                    <a:pt x="1283791" y="4802246"/>
                    <a:pt x="1226641" y="4833996"/>
                  </a:cubicBezTo>
                  <a:cubicBezTo>
                    <a:pt x="1169491" y="4865746"/>
                    <a:pt x="970524" y="4817063"/>
                    <a:pt x="909141" y="4859396"/>
                  </a:cubicBezTo>
                  <a:cubicBezTo>
                    <a:pt x="847758" y="4901729"/>
                    <a:pt x="949358" y="5047779"/>
                    <a:pt x="858341" y="5087996"/>
                  </a:cubicBezTo>
                  <a:cubicBezTo>
                    <a:pt x="767324" y="5128213"/>
                    <a:pt x="449824" y="5140913"/>
                    <a:pt x="363041" y="5100696"/>
                  </a:cubicBezTo>
                  <a:cubicBezTo>
                    <a:pt x="276258" y="5060479"/>
                    <a:pt x="360924" y="4876329"/>
                    <a:pt x="337641" y="4846696"/>
                  </a:cubicBezTo>
                  <a:cubicBezTo>
                    <a:pt x="314358" y="4817063"/>
                    <a:pt x="242391" y="4933479"/>
                    <a:pt x="223341" y="4922896"/>
                  </a:cubicBezTo>
                  <a:cubicBezTo>
                    <a:pt x="204291" y="4912313"/>
                    <a:pt x="248741" y="4808596"/>
                    <a:pt x="223341" y="4783196"/>
                  </a:cubicBezTo>
                  <a:cubicBezTo>
                    <a:pt x="197941" y="4757796"/>
                    <a:pt x="106924" y="4853046"/>
                    <a:pt x="70941" y="4770496"/>
                  </a:cubicBezTo>
                  <a:cubicBezTo>
                    <a:pt x="34958" y="4687946"/>
                    <a:pt x="-20076" y="4366213"/>
                    <a:pt x="7441" y="4287896"/>
                  </a:cubicBezTo>
                  <a:cubicBezTo>
                    <a:pt x="34958" y="4209579"/>
                    <a:pt x="204291" y="4342929"/>
                    <a:pt x="236041" y="4300596"/>
                  </a:cubicBezTo>
                  <a:cubicBezTo>
                    <a:pt x="267791" y="4258263"/>
                    <a:pt x="174658" y="4165129"/>
                    <a:pt x="197941" y="4033896"/>
                  </a:cubicBezTo>
                  <a:cubicBezTo>
                    <a:pt x="221224" y="3902663"/>
                    <a:pt x="339758" y="3644429"/>
                    <a:pt x="375741" y="3513196"/>
                  </a:cubicBezTo>
                  <a:cubicBezTo>
                    <a:pt x="411724" y="3381963"/>
                    <a:pt x="308008" y="3401013"/>
                    <a:pt x="413841" y="3246496"/>
                  </a:cubicBezTo>
                  <a:cubicBezTo>
                    <a:pt x="519674" y="3091979"/>
                    <a:pt x="862574" y="2814696"/>
                    <a:pt x="1010741" y="258609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2415477">
              <a:off x="2466153" y="2837211"/>
              <a:ext cx="231481" cy="49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2415477">
              <a:off x="4283354" y="825777"/>
              <a:ext cx="190488" cy="3191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695700" y="1651000"/>
              <a:ext cx="114300" cy="1143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4711157" y="419100"/>
              <a:ext cx="114300" cy="1143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1727200" y="3615997"/>
              <a:ext cx="647700" cy="319121"/>
            </a:xfrm>
            <a:custGeom>
              <a:avLst/>
              <a:gdLst>
                <a:gd name="connsiteX0" fmla="*/ 647700 w 647700"/>
                <a:gd name="connsiteY0" fmla="*/ 143203 h 319121"/>
                <a:gd name="connsiteX1" fmla="*/ 469900 w 647700"/>
                <a:gd name="connsiteY1" fmla="*/ 308303 h 319121"/>
                <a:gd name="connsiteX2" fmla="*/ 203200 w 647700"/>
                <a:gd name="connsiteY2" fmla="*/ 270203 h 319121"/>
                <a:gd name="connsiteX3" fmla="*/ 0 w 647700"/>
                <a:gd name="connsiteY3" fmla="*/ 3503 h 31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319121">
                  <a:moveTo>
                    <a:pt x="647700" y="143203"/>
                  </a:moveTo>
                  <a:cubicBezTo>
                    <a:pt x="595841" y="215169"/>
                    <a:pt x="543983" y="287136"/>
                    <a:pt x="469900" y="308303"/>
                  </a:cubicBezTo>
                  <a:cubicBezTo>
                    <a:pt x="395817" y="329470"/>
                    <a:pt x="281517" y="321003"/>
                    <a:pt x="203200" y="270203"/>
                  </a:cubicBezTo>
                  <a:cubicBezTo>
                    <a:pt x="124883" y="219403"/>
                    <a:pt x="27517" y="-32480"/>
                    <a:pt x="0" y="35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2006600" y="3574394"/>
              <a:ext cx="107950" cy="159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 rot="15641700">
            <a:off x="-10505" y="3050290"/>
            <a:ext cx="766007" cy="629425"/>
            <a:chOff x="9662751" y="5294662"/>
            <a:chExt cx="766007" cy="629425"/>
          </a:xfrm>
        </p:grpSpPr>
        <p:sp>
          <p:nvSpPr>
            <p:cNvPr id="27" name="橢圓 26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手繪多邊形 29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5614260" y="1338995"/>
            <a:ext cx="6338887" cy="4502773"/>
            <a:chOff x="4243388" y="1069352"/>
            <a:chExt cx="6338887" cy="4502773"/>
          </a:xfrm>
        </p:grpSpPr>
        <p:grpSp>
          <p:nvGrpSpPr>
            <p:cNvPr id="184" name="群組 183"/>
            <p:cNvGrpSpPr/>
            <p:nvPr/>
          </p:nvGrpSpPr>
          <p:grpSpPr>
            <a:xfrm>
              <a:off x="4243388" y="2425700"/>
              <a:ext cx="3833812" cy="3146425"/>
              <a:chOff x="1881188" y="3149600"/>
              <a:chExt cx="3833812" cy="3146425"/>
            </a:xfrm>
            <a:solidFill>
              <a:schemeClr val="bg1"/>
            </a:solidFill>
          </p:grpSpPr>
          <p:cxnSp>
            <p:nvCxnSpPr>
              <p:cNvPr id="246" name="直線接點 245"/>
              <p:cNvCxnSpPr/>
              <p:nvPr/>
            </p:nvCxnSpPr>
            <p:spPr>
              <a:xfrm>
                <a:off x="2260600" y="3149600"/>
                <a:ext cx="3454400" cy="14605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線接點 246"/>
              <p:cNvCxnSpPr/>
              <p:nvPr/>
            </p:nvCxnSpPr>
            <p:spPr>
              <a:xfrm flipH="1">
                <a:off x="5537200" y="4610100"/>
                <a:ext cx="177800" cy="50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線接點 247"/>
              <p:cNvCxnSpPr/>
              <p:nvPr/>
            </p:nvCxnSpPr>
            <p:spPr>
              <a:xfrm flipH="1" flipV="1">
                <a:off x="2101850" y="3206750"/>
                <a:ext cx="3454400" cy="14668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接點 248"/>
              <p:cNvCxnSpPr/>
              <p:nvPr/>
            </p:nvCxnSpPr>
            <p:spPr>
              <a:xfrm flipV="1">
                <a:off x="2101850" y="3149600"/>
                <a:ext cx="158750" cy="571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接點 249"/>
              <p:cNvCxnSpPr/>
              <p:nvPr/>
            </p:nvCxnSpPr>
            <p:spPr>
              <a:xfrm flipH="1">
                <a:off x="2019300" y="3206750"/>
                <a:ext cx="82550" cy="4699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接點 250"/>
              <p:cNvCxnSpPr/>
              <p:nvPr/>
            </p:nvCxnSpPr>
            <p:spPr>
              <a:xfrm>
                <a:off x="2028825" y="3681413"/>
                <a:ext cx="180975" cy="666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線接點 251"/>
              <p:cNvCxnSpPr/>
              <p:nvPr/>
            </p:nvCxnSpPr>
            <p:spPr>
              <a:xfrm flipH="1">
                <a:off x="2190750" y="3748088"/>
                <a:ext cx="19050" cy="1905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/>
              <p:nvPr/>
            </p:nvCxnSpPr>
            <p:spPr>
              <a:xfrm>
                <a:off x="2209800" y="3948113"/>
                <a:ext cx="185738" cy="809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接點 253"/>
              <p:cNvCxnSpPr/>
              <p:nvPr/>
            </p:nvCxnSpPr>
            <p:spPr>
              <a:xfrm flipV="1">
                <a:off x="2400300" y="3676650"/>
                <a:ext cx="47625" cy="3619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接點 254"/>
              <p:cNvCxnSpPr/>
              <p:nvPr/>
            </p:nvCxnSpPr>
            <p:spPr>
              <a:xfrm>
                <a:off x="2452688" y="3676650"/>
                <a:ext cx="266700" cy="1238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接點 255"/>
              <p:cNvCxnSpPr/>
              <p:nvPr/>
            </p:nvCxnSpPr>
            <p:spPr>
              <a:xfrm flipH="1">
                <a:off x="2667000" y="3800475"/>
                <a:ext cx="57150" cy="30956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接點 256"/>
              <p:cNvCxnSpPr/>
              <p:nvPr/>
            </p:nvCxnSpPr>
            <p:spPr>
              <a:xfrm>
                <a:off x="2605088" y="3748088"/>
                <a:ext cx="0" cy="2333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接點 257"/>
              <p:cNvCxnSpPr/>
              <p:nvPr/>
            </p:nvCxnSpPr>
            <p:spPr>
              <a:xfrm flipV="1">
                <a:off x="2424113" y="3957638"/>
                <a:ext cx="180975" cy="571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接點 258"/>
              <p:cNvCxnSpPr/>
              <p:nvPr/>
            </p:nvCxnSpPr>
            <p:spPr>
              <a:xfrm>
                <a:off x="2695575" y="4110038"/>
                <a:ext cx="79375" cy="682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接點 259"/>
              <p:cNvCxnSpPr/>
              <p:nvPr/>
            </p:nvCxnSpPr>
            <p:spPr>
              <a:xfrm flipH="1">
                <a:off x="2733675" y="4167188"/>
                <a:ext cx="41275" cy="2762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接點 260"/>
              <p:cNvCxnSpPr/>
              <p:nvPr/>
            </p:nvCxnSpPr>
            <p:spPr>
              <a:xfrm flipH="1" flipV="1">
                <a:off x="2609850" y="4395788"/>
                <a:ext cx="125412" cy="523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/>
              <p:nvPr/>
            </p:nvCxnSpPr>
            <p:spPr>
              <a:xfrm flipV="1">
                <a:off x="2619375" y="4352925"/>
                <a:ext cx="133350" cy="476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接點 262"/>
              <p:cNvCxnSpPr/>
              <p:nvPr/>
            </p:nvCxnSpPr>
            <p:spPr>
              <a:xfrm flipH="1">
                <a:off x="2547938" y="4386263"/>
                <a:ext cx="71437" cy="3000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/>
              <p:cNvCxnSpPr/>
              <p:nvPr/>
            </p:nvCxnSpPr>
            <p:spPr>
              <a:xfrm flipH="1" flipV="1">
                <a:off x="2333625" y="4562475"/>
                <a:ext cx="219075" cy="1238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接點 264"/>
              <p:cNvCxnSpPr/>
              <p:nvPr/>
            </p:nvCxnSpPr>
            <p:spPr>
              <a:xfrm flipV="1">
                <a:off x="2328863" y="4291013"/>
                <a:ext cx="23812" cy="2857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線接點 265"/>
              <p:cNvCxnSpPr/>
              <p:nvPr/>
            </p:nvCxnSpPr>
            <p:spPr>
              <a:xfrm flipH="1" flipV="1">
                <a:off x="2171700" y="4210050"/>
                <a:ext cx="171450" cy="76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接點 266"/>
              <p:cNvCxnSpPr/>
              <p:nvPr/>
            </p:nvCxnSpPr>
            <p:spPr>
              <a:xfrm flipH="1">
                <a:off x="2143125" y="4210050"/>
                <a:ext cx="23813" cy="1476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線接點 267"/>
              <p:cNvCxnSpPr/>
              <p:nvPr/>
            </p:nvCxnSpPr>
            <p:spPr>
              <a:xfrm flipH="1" flipV="1">
                <a:off x="1943100" y="4291013"/>
                <a:ext cx="197644" cy="6191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線接點 268"/>
              <p:cNvCxnSpPr/>
              <p:nvPr/>
            </p:nvCxnSpPr>
            <p:spPr>
              <a:xfrm flipH="1">
                <a:off x="1881188" y="4314825"/>
                <a:ext cx="52387" cy="4095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接點 269"/>
              <p:cNvCxnSpPr/>
              <p:nvPr/>
            </p:nvCxnSpPr>
            <p:spPr>
              <a:xfrm flipV="1">
                <a:off x="1957388" y="4238625"/>
                <a:ext cx="123825" cy="396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接點 270"/>
              <p:cNvCxnSpPr/>
              <p:nvPr/>
            </p:nvCxnSpPr>
            <p:spPr>
              <a:xfrm flipH="1">
                <a:off x="2509838" y="4248150"/>
                <a:ext cx="38100" cy="3000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線接點 271"/>
              <p:cNvCxnSpPr/>
              <p:nvPr/>
            </p:nvCxnSpPr>
            <p:spPr>
              <a:xfrm>
                <a:off x="2509838" y="4557713"/>
                <a:ext cx="71437" cy="333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接點 272"/>
              <p:cNvCxnSpPr/>
              <p:nvPr/>
            </p:nvCxnSpPr>
            <p:spPr>
              <a:xfrm>
                <a:off x="2090738" y="4230688"/>
                <a:ext cx="66675" cy="269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線接點 273"/>
              <p:cNvCxnSpPr/>
              <p:nvPr/>
            </p:nvCxnSpPr>
            <p:spPr>
              <a:xfrm flipV="1">
                <a:off x="2187575" y="4148138"/>
                <a:ext cx="136525" cy="301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線接點 274"/>
              <p:cNvCxnSpPr/>
              <p:nvPr/>
            </p:nvCxnSpPr>
            <p:spPr>
              <a:xfrm>
                <a:off x="2333625" y="4143375"/>
                <a:ext cx="219075" cy="11906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線接點 275"/>
              <p:cNvCxnSpPr/>
              <p:nvPr/>
            </p:nvCxnSpPr>
            <p:spPr>
              <a:xfrm flipH="1">
                <a:off x="2352676" y="4244181"/>
                <a:ext cx="176211" cy="6588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線接點 276"/>
              <p:cNvCxnSpPr/>
              <p:nvPr/>
            </p:nvCxnSpPr>
            <p:spPr>
              <a:xfrm>
                <a:off x="1881188" y="4729162"/>
                <a:ext cx="3370262" cy="15573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線接點 277"/>
              <p:cNvCxnSpPr/>
              <p:nvPr/>
            </p:nvCxnSpPr>
            <p:spPr>
              <a:xfrm flipV="1">
                <a:off x="5248275" y="5791200"/>
                <a:ext cx="74611" cy="5048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線接點 278"/>
              <p:cNvCxnSpPr/>
              <p:nvPr/>
            </p:nvCxnSpPr>
            <p:spPr>
              <a:xfrm flipV="1">
                <a:off x="5251450" y="6219825"/>
                <a:ext cx="173038" cy="666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接點 279"/>
              <p:cNvCxnSpPr/>
              <p:nvPr/>
            </p:nvCxnSpPr>
            <p:spPr>
              <a:xfrm flipV="1">
                <a:off x="5434013" y="5757863"/>
                <a:ext cx="47625" cy="4476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線接點 280"/>
              <p:cNvCxnSpPr/>
              <p:nvPr/>
            </p:nvCxnSpPr>
            <p:spPr>
              <a:xfrm flipH="1">
                <a:off x="5319713" y="5747941"/>
                <a:ext cx="171450" cy="3373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線接點 281"/>
              <p:cNvCxnSpPr/>
              <p:nvPr/>
            </p:nvCxnSpPr>
            <p:spPr>
              <a:xfrm flipH="1" flipV="1">
                <a:off x="5114925" y="5686425"/>
                <a:ext cx="207961" cy="1047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線接點 282"/>
              <p:cNvCxnSpPr/>
              <p:nvPr/>
            </p:nvCxnSpPr>
            <p:spPr>
              <a:xfrm flipH="1" flipV="1">
                <a:off x="5291138" y="5648325"/>
                <a:ext cx="200025" cy="9961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線接點 283"/>
              <p:cNvCxnSpPr/>
              <p:nvPr/>
            </p:nvCxnSpPr>
            <p:spPr>
              <a:xfrm flipV="1">
                <a:off x="5114925" y="5519738"/>
                <a:ext cx="14288" cy="1666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線接點 284"/>
              <p:cNvCxnSpPr/>
              <p:nvPr/>
            </p:nvCxnSpPr>
            <p:spPr>
              <a:xfrm flipV="1">
                <a:off x="5299869" y="5467350"/>
                <a:ext cx="5556" cy="1809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接點 285"/>
              <p:cNvCxnSpPr/>
              <p:nvPr/>
            </p:nvCxnSpPr>
            <p:spPr>
              <a:xfrm flipV="1">
                <a:off x="5143500" y="5467350"/>
                <a:ext cx="166688" cy="6191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線接點 286"/>
              <p:cNvCxnSpPr/>
              <p:nvPr/>
            </p:nvCxnSpPr>
            <p:spPr>
              <a:xfrm flipH="1" flipV="1">
                <a:off x="4886325" y="5405438"/>
                <a:ext cx="238125" cy="1238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線接點 287"/>
              <p:cNvCxnSpPr/>
              <p:nvPr/>
            </p:nvCxnSpPr>
            <p:spPr>
              <a:xfrm flipH="1" flipV="1">
                <a:off x="5038725" y="5348288"/>
                <a:ext cx="252413" cy="1190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接點 288"/>
              <p:cNvCxnSpPr/>
              <p:nvPr/>
            </p:nvCxnSpPr>
            <p:spPr>
              <a:xfrm flipH="1">
                <a:off x="4905375" y="5343525"/>
                <a:ext cx="138113" cy="6191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接點 289"/>
              <p:cNvCxnSpPr/>
              <p:nvPr/>
            </p:nvCxnSpPr>
            <p:spPr>
              <a:xfrm flipH="1">
                <a:off x="4814888" y="5405438"/>
                <a:ext cx="78581" cy="2619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接點 290"/>
              <p:cNvCxnSpPr/>
              <p:nvPr/>
            </p:nvCxnSpPr>
            <p:spPr>
              <a:xfrm flipH="1" flipV="1">
                <a:off x="4586288" y="5562600"/>
                <a:ext cx="238125" cy="1047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線接點 291"/>
              <p:cNvCxnSpPr/>
              <p:nvPr/>
            </p:nvCxnSpPr>
            <p:spPr>
              <a:xfrm flipV="1">
                <a:off x="4583907" y="5276850"/>
                <a:ext cx="21431" cy="2809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線接點 292"/>
              <p:cNvCxnSpPr/>
              <p:nvPr/>
            </p:nvCxnSpPr>
            <p:spPr>
              <a:xfrm flipH="1" flipV="1">
                <a:off x="4719638" y="5500688"/>
                <a:ext cx="114300" cy="666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接點 293"/>
              <p:cNvCxnSpPr/>
              <p:nvPr/>
            </p:nvCxnSpPr>
            <p:spPr>
              <a:xfrm flipH="1">
                <a:off x="4591050" y="5498306"/>
                <a:ext cx="133350" cy="7381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接點 294"/>
              <p:cNvCxnSpPr/>
              <p:nvPr/>
            </p:nvCxnSpPr>
            <p:spPr>
              <a:xfrm flipV="1">
                <a:off x="4738688" y="5233988"/>
                <a:ext cx="28575" cy="27027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接點 295"/>
              <p:cNvCxnSpPr/>
              <p:nvPr/>
            </p:nvCxnSpPr>
            <p:spPr>
              <a:xfrm flipH="1">
                <a:off x="4624388" y="5229225"/>
                <a:ext cx="147637" cy="523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接點 296"/>
              <p:cNvCxnSpPr/>
              <p:nvPr/>
            </p:nvCxnSpPr>
            <p:spPr>
              <a:xfrm flipH="1" flipV="1">
                <a:off x="4505325" y="5229225"/>
                <a:ext cx="100013" cy="5476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接點 297"/>
              <p:cNvCxnSpPr/>
              <p:nvPr/>
            </p:nvCxnSpPr>
            <p:spPr>
              <a:xfrm flipV="1">
                <a:off x="4505326" y="4957763"/>
                <a:ext cx="52387" cy="259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接點 298"/>
              <p:cNvCxnSpPr/>
              <p:nvPr/>
            </p:nvCxnSpPr>
            <p:spPr>
              <a:xfrm>
                <a:off x="4562475" y="4957763"/>
                <a:ext cx="128588" cy="714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接點 299"/>
              <p:cNvCxnSpPr/>
              <p:nvPr/>
            </p:nvCxnSpPr>
            <p:spPr>
              <a:xfrm>
                <a:off x="4686300" y="5026820"/>
                <a:ext cx="0" cy="13910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接點 300"/>
              <p:cNvCxnSpPr/>
              <p:nvPr/>
            </p:nvCxnSpPr>
            <p:spPr>
              <a:xfrm>
                <a:off x="4686300" y="5205413"/>
                <a:ext cx="80963" cy="523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接點 301"/>
              <p:cNvCxnSpPr/>
              <p:nvPr/>
            </p:nvCxnSpPr>
            <p:spPr>
              <a:xfrm flipV="1">
                <a:off x="4686300" y="4943475"/>
                <a:ext cx="171450" cy="5000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接點 302"/>
              <p:cNvCxnSpPr/>
              <p:nvPr/>
            </p:nvCxnSpPr>
            <p:spPr>
              <a:xfrm flipV="1">
                <a:off x="4857750" y="4743450"/>
                <a:ext cx="14288" cy="1905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接點 303"/>
              <p:cNvCxnSpPr/>
              <p:nvPr/>
            </p:nvCxnSpPr>
            <p:spPr>
              <a:xfrm flipV="1">
                <a:off x="4681538" y="4672013"/>
                <a:ext cx="28575" cy="3429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線接點 304"/>
              <p:cNvCxnSpPr/>
              <p:nvPr/>
            </p:nvCxnSpPr>
            <p:spPr>
              <a:xfrm>
                <a:off x="4711700" y="4667250"/>
                <a:ext cx="288925" cy="13811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線接點 305"/>
              <p:cNvCxnSpPr/>
              <p:nvPr/>
            </p:nvCxnSpPr>
            <p:spPr>
              <a:xfrm flipH="1">
                <a:off x="4962525" y="4805363"/>
                <a:ext cx="40480" cy="32861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接點 306"/>
              <p:cNvCxnSpPr/>
              <p:nvPr/>
            </p:nvCxnSpPr>
            <p:spPr>
              <a:xfrm>
                <a:off x="4974431" y="5148262"/>
                <a:ext cx="230982" cy="10001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接點 307"/>
              <p:cNvCxnSpPr/>
              <p:nvPr/>
            </p:nvCxnSpPr>
            <p:spPr>
              <a:xfrm flipV="1">
                <a:off x="5212159" y="5086351"/>
                <a:ext cx="17066" cy="1476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接點 308"/>
              <p:cNvCxnSpPr/>
              <p:nvPr/>
            </p:nvCxnSpPr>
            <p:spPr>
              <a:xfrm>
                <a:off x="5214938" y="5076825"/>
                <a:ext cx="233362" cy="952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線接點 309"/>
              <p:cNvCxnSpPr/>
              <p:nvPr/>
            </p:nvCxnSpPr>
            <p:spPr>
              <a:xfrm flipV="1">
                <a:off x="5472113" y="4672013"/>
                <a:ext cx="47625" cy="5095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線接點 310"/>
              <p:cNvCxnSpPr/>
              <p:nvPr/>
            </p:nvCxnSpPr>
            <p:spPr>
              <a:xfrm flipH="1">
                <a:off x="5643563" y="4614863"/>
                <a:ext cx="61912" cy="5238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接點 311"/>
              <p:cNvCxnSpPr/>
              <p:nvPr/>
            </p:nvCxnSpPr>
            <p:spPr>
              <a:xfrm flipH="1">
                <a:off x="5457825" y="5153025"/>
                <a:ext cx="180975" cy="333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線接點 312"/>
              <p:cNvCxnSpPr/>
              <p:nvPr/>
            </p:nvCxnSpPr>
            <p:spPr>
              <a:xfrm flipV="1">
                <a:off x="5214938" y="5185173"/>
                <a:ext cx="123031" cy="4643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線接點 313"/>
              <p:cNvCxnSpPr/>
              <p:nvPr/>
            </p:nvCxnSpPr>
            <p:spPr>
              <a:xfrm flipV="1">
                <a:off x="5363766" y="5138739"/>
                <a:ext cx="3572" cy="5437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線接點 314"/>
              <p:cNvCxnSpPr/>
              <p:nvPr/>
            </p:nvCxnSpPr>
            <p:spPr>
              <a:xfrm>
                <a:off x="3362325" y="4143375"/>
                <a:ext cx="250428" cy="1143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線接點 315"/>
              <p:cNvCxnSpPr/>
              <p:nvPr/>
            </p:nvCxnSpPr>
            <p:spPr>
              <a:xfrm flipH="1">
                <a:off x="3436541" y="4221956"/>
                <a:ext cx="191691" cy="113307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線接點 316"/>
              <p:cNvCxnSpPr/>
              <p:nvPr/>
            </p:nvCxnSpPr>
            <p:spPr>
              <a:xfrm flipH="1">
                <a:off x="3190875" y="4171950"/>
                <a:ext cx="152400" cy="10001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線接點 317"/>
              <p:cNvCxnSpPr/>
              <p:nvPr/>
            </p:nvCxnSpPr>
            <p:spPr>
              <a:xfrm>
                <a:off x="3200796" y="5193110"/>
                <a:ext cx="256779" cy="1408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直線接點 184"/>
            <p:cNvCxnSpPr/>
            <p:nvPr/>
          </p:nvCxnSpPr>
          <p:spPr>
            <a:xfrm flipV="1">
              <a:off x="6033692" y="2097088"/>
              <a:ext cx="1391245" cy="893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V="1">
              <a:off x="6240463" y="2178050"/>
              <a:ext cx="1453356" cy="898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flipH="1" flipV="1">
              <a:off x="6945017" y="1958976"/>
              <a:ext cx="465433" cy="160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H="1">
              <a:off x="6824663" y="1944688"/>
              <a:ext cx="121444" cy="469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6829425" y="2411412"/>
              <a:ext cx="100013" cy="22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 flipV="1">
              <a:off x="6945016" y="1924050"/>
              <a:ext cx="108247" cy="349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7067550" y="1928019"/>
              <a:ext cx="419100" cy="153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8539163" y="2428875"/>
              <a:ext cx="2024062" cy="7477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8491538" y="2543175"/>
              <a:ext cx="1962150" cy="666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V="1">
              <a:off x="10458450" y="3176588"/>
              <a:ext cx="123825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H="1">
              <a:off x="10377488" y="3224213"/>
              <a:ext cx="95251" cy="400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 flipH="1">
              <a:off x="10472738" y="3176588"/>
              <a:ext cx="109537" cy="414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flipH="1">
              <a:off x="10382250" y="3598069"/>
              <a:ext cx="90489" cy="45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flipH="1" flipV="1">
              <a:off x="10196513" y="3586163"/>
              <a:ext cx="180975" cy="66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flipH="1">
              <a:off x="10163175" y="3590925"/>
              <a:ext cx="19050" cy="147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 flipH="1">
              <a:off x="10239375" y="3595688"/>
              <a:ext cx="4765" cy="95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 flipH="1">
              <a:off x="10163175" y="3690938"/>
              <a:ext cx="76200" cy="4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H="1" flipV="1">
              <a:off x="9853613" y="3624263"/>
              <a:ext cx="319087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flipV="1">
              <a:off x="9853613" y="3395663"/>
              <a:ext cx="38100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flipH="1" flipV="1">
              <a:off x="9696450" y="3314700"/>
              <a:ext cx="195263" cy="69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H="1">
              <a:off x="9639300" y="3314700"/>
              <a:ext cx="47625" cy="242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H="1" flipV="1">
              <a:off x="9467850" y="3505200"/>
              <a:ext cx="166688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H="1">
              <a:off x="9420225" y="3505200"/>
              <a:ext cx="33338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 flipH="1">
              <a:off x="9715500" y="3343275"/>
              <a:ext cx="42863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flipV="1">
              <a:off x="9625013" y="3562350"/>
              <a:ext cx="95250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flipH="1">
              <a:off x="9501188" y="3533775"/>
              <a:ext cx="28575" cy="200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>
              <a:off x="9510713" y="3729038"/>
              <a:ext cx="109537" cy="52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>
              <a:off x="9424988" y="3743325"/>
              <a:ext cx="152400" cy="904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 flipH="1">
              <a:off x="9572625" y="3781425"/>
              <a:ext cx="52388" cy="223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>
              <a:off x="9472613" y="3833813"/>
              <a:ext cx="78581" cy="257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>
              <a:off x="9591675" y="4029075"/>
              <a:ext cx="133350" cy="61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>
              <a:off x="9477375" y="4090988"/>
              <a:ext cx="195263" cy="71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flipV="1">
              <a:off x="9672638" y="3862388"/>
              <a:ext cx="128587" cy="3190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>
              <a:off x="9858376" y="3838575"/>
              <a:ext cx="266700" cy="114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9791700" y="3871913"/>
              <a:ext cx="261938" cy="123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 flipH="1">
              <a:off x="10010775" y="4000500"/>
              <a:ext cx="42863" cy="142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flipH="1">
              <a:off x="9801225" y="3850481"/>
              <a:ext cx="47625" cy="11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 flipV="1">
              <a:off x="10053638" y="3949700"/>
              <a:ext cx="71438" cy="50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flipH="1">
              <a:off x="10094118" y="3949700"/>
              <a:ext cx="40484" cy="165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 flipV="1">
              <a:off x="10010775" y="4114800"/>
              <a:ext cx="85726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10094118" y="4114800"/>
              <a:ext cx="221457" cy="88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>
              <a:off x="10013156" y="4152900"/>
              <a:ext cx="22621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V="1">
              <a:off x="10239375" y="4191001"/>
              <a:ext cx="76200" cy="66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 flipH="1">
              <a:off x="10114360" y="4257675"/>
              <a:ext cx="108346" cy="387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H="1">
              <a:off x="10223302" y="4200526"/>
              <a:ext cx="92273" cy="4190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 flipV="1">
              <a:off x="10114360" y="4626768"/>
              <a:ext cx="108346" cy="381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>
              <a:off x="8077200" y="3900487"/>
              <a:ext cx="2037160" cy="7643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>
              <a:off x="8150225" y="2543175"/>
              <a:ext cx="341313" cy="1406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flipV="1">
              <a:off x="8470503" y="1592581"/>
              <a:ext cx="92472" cy="10347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手繪多邊形 233"/>
            <p:cNvSpPr/>
            <p:nvPr/>
          </p:nvSpPr>
          <p:spPr>
            <a:xfrm>
              <a:off x="7496175" y="1140648"/>
              <a:ext cx="1071563" cy="916752"/>
            </a:xfrm>
            <a:custGeom>
              <a:avLst/>
              <a:gdLst>
                <a:gd name="connsiteX0" fmla="*/ 0 w 1071563"/>
                <a:gd name="connsiteY0" fmla="*/ 916752 h 916752"/>
                <a:gd name="connsiteX1" fmla="*/ 180975 w 1071563"/>
                <a:gd name="connsiteY1" fmla="*/ 773877 h 916752"/>
                <a:gd name="connsiteX2" fmla="*/ 280988 w 1071563"/>
                <a:gd name="connsiteY2" fmla="*/ 588140 h 916752"/>
                <a:gd name="connsiteX3" fmla="*/ 471488 w 1071563"/>
                <a:gd name="connsiteY3" fmla="*/ 273815 h 916752"/>
                <a:gd name="connsiteX4" fmla="*/ 614363 w 1071563"/>
                <a:gd name="connsiteY4" fmla="*/ 92840 h 916752"/>
                <a:gd name="connsiteX5" fmla="*/ 709613 w 1071563"/>
                <a:gd name="connsiteY5" fmla="*/ 7115 h 916752"/>
                <a:gd name="connsiteX6" fmla="*/ 757238 w 1071563"/>
                <a:gd name="connsiteY6" fmla="*/ 7115 h 916752"/>
                <a:gd name="connsiteX7" fmla="*/ 800100 w 1071563"/>
                <a:gd name="connsiteY7" fmla="*/ 26165 h 916752"/>
                <a:gd name="connsiteX8" fmla="*/ 862013 w 1071563"/>
                <a:gd name="connsiteY8" fmla="*/ 69027 h 916752"/>
                <a:gd name="connsiteX9" fmla="*/ 909638 w 1071563"/>
                <a:gd name="connsiteY9" fmla="*/ 92840 h 916752"/>
                <a:gd name="connsiteX10" fmla="*/ 1000125 w 1071563"/>
                <a:gd name="connsiteY10" fmla="*/ 140465 h 916752"/>
                <a:gd name="connsiteX11" fmla="*/ 1057275 w 1071563"/>
                <a:gd name="connsiteY11" fmla="*/ 221427 h 916752"/>
                <a:gd name="connsiteX12" fmla="*/ 1071563 w 1071563"/>
                <a:gd name="connsiteY12" fmla="*/ 478602 h 91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1563" h="916752">
                  <a:moveTo>
                    <a:pt x="0" y="916752"/>
                  </a:moveTo>
                  <a:cubicBezTo>
                    <a:pt x="67072" y="872699"/>
                    <a:pt x="134144" y="828646"/>
                    <a:pt x="180975" y="773877"/>
                  </a:cubicBezTo>
                  <a:cubicBezTo>
                    <a:pt x="227806" y="719108"/>
                    <a:pt x="232569" y="671484"/>
                    <a:pt x="280988" y="588140"/>
                  </a:cubicBezTo>
                  <a:cubicBezTo>
                    <a:pt x="329407" y="504796"/>
                    <a:pt x="415926" y="356365"/>
                    <a:pt x="471488" y="273815"/>
                  </a:cubicBezTo>
                  <a:cubicBezTo>
                    <a:pt x="527050" y="191265"/>
                    <a:pt x="574676" y="137290"/>
                    <a:pt x="614363" y="92840"/>
                  </a:cubicBezTo>
                  <a:cubicBezTo>
                    <a:pt x="654051" y="48390"/>
                    <a:pt x="685801" y="21402"/>
                    <a:pt x="709613" y="7115"/>
                  </a:cubicBezTo>
                  <a:cubicBezTo>
                    <a:pt x="733425" y="-7172"/>
                    <a:pt x="742157" y="3940"/>
                    <a:pt x="757238" y="7115"/>
                  </a:cubicBezTo>
                  <a:cubicBezTo>
                    <a:pt x="772319" y="10290"/>
                    <a:pt x="782638" y="15846"/>
                    <a:pt x="800100" y="26165"/>
                  </a:cubicBezTo>
                  <a:cubicBezTo>
                    <a:pt x="817562" y="36484"/>
                    <a:pt x="843757" y="57914"/>
                    <a:pt x="862013" y="69027"/>
                  </a:cubicBezTo>
                  <a:cubicBezTo>
                    <a:pt x="880269" y="80139"/>
                    <a:pt x="909638" y="92840"/>
                    <a:pt x="909638" y="92840"/>
                  </a:cubicBezTo>
                  <a:cubicBezTo>
                    <a:pt x="932657" y="104746"/>
                    <a:pt x="975519" y="119034"/>
                    <a:pt x="1000125" y="140465"/>
                  </a:cubicBezTo>
                  <a:cubicBezTo>
                    <a:pt x="1024731" y="161896"/>
                    <a:pt x="1045369" y="165071"/>
                    <a:pt x="1057275" y="221427"/>
                  </a:cubicBezTo>
                  <a:cubicBezTo>
                    <a:pt x="1069181" y="277783"/>
                    <a:pt x="1069182" y="420658"/>
                    <a:pt x="1071563" y="47860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手繪多邊形 234"/>
            <p:cNvSpPr/>
            <p:nvPr/>
          </p:nvSpPr>
          <p:spPr>
            <a:xfrm>
              <a:off x="7658100" y="1259504"/>
              <a:ext cx="814388" cy="950296"/>
            </a:xfrm>
            <a:custGeom>
              <a:avLst/>
              <a:gdLst>
                <a:gd name="connsiteX0" fmla="*/ 814388 w 814388"/>
                <a:gd name="connsiteY0" fmla="*/ 2559 h 950296"/>
                <a:gd name="connsiteX1" fmla="*/ 723900 w 814388"/>
                <a:gd name="connsiteY1" fmla="*/ 7321 h 950296"/>
                <a:gd name="connsiteX2" fmla="*/ 619125 w 814388"/>
                <a:gd name="connsiteY2" fmla="*/ 64471 h 950296"/>
                <a:gd name="connsiteX3" fmla="*/ 552450 w 814388"/>
                <a:gd name="connsiteY3" fmla="*/ 159721 h 950296"/>
                <a:gd name="connsiteX4" fmla="*/ 481013 w 814388"/>
                <a:gd name="connsiteY4" fmla="*/ 264496 h 950296"/>
                <a:gd name="connsiteX5" fmla="*/ 433388 w 814388"/>
                <a:gd name="connsiteY5" fmla="*/ 364509 h 950296"/>
                <a:gd name="connsiteX6" fmla="*/ 376238 w 814388"/>
                <a:gd name="connsiteY6" fmla="*/ 464521 h 950296"/>
                <a:gd name="connsiteX7" fmla="*/ 309563 w 814388"/>
                <a:gd name="connsiteY7" fmla="*/ 593109 h 950296"/>
                <a:gd name="connsiteX8" fmla="*/ 171450 w 814388"/>
                <a:gd name="connsiteY8" fmla="*/ 740746 h 950296"/>
                <a:gd name="connsiteX9" fmla="*/ 57150 w 814388"/>
                <a:gd name="connsiteY9" fmla="*/ 888384 h 950296"/>
                <a:gd name="connsiteX10" fmla="*/ 0 w 814388"/>
                <a:gd name="connsiteY10" fmla="*/ 950296 h 9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4388" h="950296">
                  <a:moveTo>
                    <a:pt x="814388" y="2559"/>
                  </a:moveTo>
                  <a:cubicBezTo>
                    <a:pt x="785416" y="-220"/>
                    <a:pt x="756444" y="-2998"/>
                    <a:pt x="723900" y="7321"/>
                  </a:cubicBezTo>
                  <a:cubicBezTo>
                    <a:pt x="691356" y="17640"/>
                    <a:pt x="647700" y="39071"/>
                    <a:pt x="619125" y="64471"/>
                  </a:cubicBezTo>
                  <a:cubicBezTo>
                    <a:pt x="590550" y="89871"/>
                    <a:pt x="575469" y="126384"/>
                    <a:pt x="552450" y="159721"/>
                  </a:cubicBezTo>
                  <a:cubicBezTo>
                    <a:pt x="529431" y="193058"/>
                    <a:pt x="500857" y="230365"/>
                    <a:pt x="481013" y="264496"/>
                  </a:cubicBezTo>
                  <a:cubicBezTo>
                    <a:pt x="461169" y="298627"/>
                    <a:pt x="450850" y="331172"/>
                    <a:pt x="433388" y="364509"/>
                  </a:cubicBezTo>
                  <a:cubicBezTo>
                    <a:pt x="415926" y="397846"/>
                    <a:pt x="396875" y="426421"/>
                    <a:pt x="376238" y="464521"/>
                  </a:cubicBezTo>
                  <a:cubicBezTo>
                    <a:pt x="355601" y="502621"/>
                    <a:pt x="343694" y="547072"/>
                    <a:pt x="309563" y="593109"/>
                  </a:cubicBezTo>
                  <a:cubicBezTo>
                    <a:pt x="275432" y="639147"/>
                    <a:pt x="213519" y="691534"/>
                    <a:pt x="171450" y="740746"/>
                  </a:cubicBezTo>
                  <a:cubicBezTo>
                    <a:pt x="129381" y="789959"/>
                    <a:pt x="85725" y="853459"/>
                    <a:pt x="57150" y="888384"/>
                  </a:cubicBezTo>
                  <a:cubicBezTo>
                    <a:pt x="28575" y="923309"/>
                    <a:pt x="0" y="950296"/>
                    <a:pt x="0" y="95029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手繪多邊形 235"/>
            <p:cNvSpPr/>
            <p:nvPr/>
          </p:nvSpPr>
          <p:spPr>
            <a:xfrm>
              <a:off x="7644314" y="1069352"/>
              <a:ext cx="566236" cy="840411"/>
            </a:xfrm>
            <a:custGeom>
              <a:avLst/>
              <a:gdLst>
                <a:gd name="connsiteX0" fmla="*/ 18549 w 566236"/>
                <a:gd name="connsiteY0" fmla="*/ 840411 h 840411"/>
                <a:gd name="connsiteX1" fmla="*/ 4261 w 566236"/>
                <a:gd name="connsiteY1" fmla="*/ 587998 h 840411"/>
                <a:gd name="connsiteX2" fmla="*/ 85224 w 566236"/>
                <a:gd name="connsiteY2" fmla="*/ 311773 h 840411"/>
                <a:gd name="connsiteX3" fmla="*/ 218574 w 566236"/>
                <a:gd name="connsiteY3" fmla="*/ 140323 h 840411"/>
                <a:gd name="connsiteX4" fmla="*/ 351924 w 566236"/>
                <a:gd name="connsiteY4" fmla="*/ 26023 h 840411"/>
                <a:gd name="connsiteX5" fmla="*/ 432886 w 566236"/>
                <a:gd name="connsiteY5" fmla="*/ 2211 h 840411"/>
                <a:gd name="connsiteX6" fmla="*/ 566236 w 566236"/>
                <a:gd name="connsiteY6" fmla="*/ 64123 h 84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236" h="840411">
                  <a:moveTo>
                    <a:pt x="18549" y="840411"/>
                  </a:moveTo>
                  <a:cubicBezTo>
                    <a:pt x="5849" y="758257"/>
                    <a:pt x="-6851" y="676104"/>
                    <a:pt x="4261" y="587998"/>
                  </a:cubicBezTo>
                  <a:cubicBezTo>
                    <a:pt x="15373" y="499892"/>
                    <a:pt x="49505" y="386385"/>
                    <a:pt x="85224" y="311773"/>
                  </a:cubicBezTo>
                  <a:cubicBezTo>
                    <a:pt x="120943" y="237160"/>
                    <a:pt x="174124" y="187948"/>
                    <a:pt x="218574" y="140323"/>
                  </a:cubicBezTo>
                  <a:cubicBezTo>
                    <a:pt x="263024" y="92698"/>
                    <a:pt x="316205" y="49042"/>
                    <a:pt x="351924" y="26023"/>
                  </a:cubicBezTo>
                  <a:cubicBezTo>
                    <a:pt x="387643" y="3004"/>
                    <a:pt x="397167" y="-4139"/>
                    <a:pt x="432886" y="2211"/>
                  </a:cubicBezTo>
                  <a:cubicBezTo>
                    <a:pt x="468605" y="8561"/>
                    <a:pt x="443205" y="-1758"/>
                    <a:pt x="566236" y="6412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7" name="直線接點 236"/>
            <p:cNvCxnSpPr/>
            <p:nvPr/>
          </p:nvCxnSpPr>
          <p:spPr>
            <a:xfrm>
              <a:off x="8562975" y="1362075"/>
              <a:ext cx="1909763" cy="1419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手繪多邊形 237"/>
            <p:cNvSpPr/>
            <p:nvPr/>
          </p:nvSpPr>
          <p:spPr>
            <a:xfrm>
              <a:off x="10477500" y="2786063"/>
              <a:ext cx="58008" cy="366712"/>
            </a:xfrm>
            <a:custGeom>
              <a:avLst/>
              <a:gdLst>
                <a:gd name="connsiteX0" fmla="*/ 0 w 58008"/>
                <a:gd name="connsiteY0" fmla="*/ 0 h 366712"/>
                <a:gd name="connsiteX1" fmla="*/ 47625 w 58008"/>
                <a:gd name="connsiteY1" fmla="*/ 76200 h 366712"/>
                <a:gd name="connsiteX2" fmla="*/ 57150 w 58008"/>
                <a:gd name="connsiteY2" fmla="*/ 161925 h 366712"/>
                <a:gd name="connsiteX3" fmla="*/ 33338 w 58008"/>
                <a:gd name="connsiteY3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08" h="366712">
                  <a:moveTo>
                    <a:pt x="0" y="0"/>
                  </a:moveTo>
                  <a:cubicBezTo>
                    <a:pt x="19050" y="24606"/>
                    <a:pt x="38100" y="49213"/>
                    <a:pt x="47625" y="76200"/>
                  </a:cubicBezTo>
                  <a:cubicBezTo>
                    <a:pt x="57150" y="103187"/>
                    <a:pt x="59531" y="113506"/>
                    <a:pt x="57150" y="161925"/>
                  </a:cubicBezTo>
                  <a:cubicBezTo>
                    <a:pt x="54769" y="210344"/>
                    <a:pt x="34925" y="335756"/>
                    <a:pt x="33338" y="36671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橢圓 238"/>
            <p:cNvSpPr/>
            <p:nvPr/>
          </p:nvSpPr>
          <p:spPr>
            <a:xfrm>
              <a:off x="9451181" y="2524125"/>
              <a:ext cx="114300" cy="2349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橢圓 239"/>
            <p:cNvSpPr/>
            <p:nvPr/>
          </p:nvSpPr>
          <p:spPr>
            <a:xfrm rot="984417">
              <a:off x="8272837" y="1532715"/>
              <a:ext cx="235511" cy="423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1" name="直線接點 240"/>
            <p:cNvCxnSpPr/>
            <p:nvPr/>
          </p:nvCxnSpPr>
          <p:spPr>
            <a:xfrm>
              <a:off x="8562975" y="1785938"/>
              <a:ext cx="142875" cy="123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H="1">
              <a:off x="8591550" y="1919288"/>
              <a:ext cx="119063" cy="242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 flipH="1" flipV="1">
              <a:off x="8515350" y="2105025"/>
              <a:ext cx="69056" cy="61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 flipV="1">
              <a:off x="9929813" y="2833688"/>
              <a:ext cx="66675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9996488" y="2833688"/>
              <a:ext cx="178593" cy="1809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向右箭號 33"/>
          <p:cNvSpPr/>
          <p:nvPr/>
        </p:nvSpPr>
        <p:spPr>
          <a:xfrm rot="19859311">
            <a:off x="5936919" y="5180881"/>
            <a:ext cx="1142207" cy="4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向右箭號 319"/>
          <p:cNvSpPr/>
          <p:nvPr/>
        </p:nvSpPr>
        <p:spPr>
          <a:xfrm rot="8219508">
            <a:off x="10972468" y="1618291"/>
            <a:ext cx="1142207" cy="4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/>
          <p:cNvSpPr/>
          <p:nvPr/>
        </p:nvSpPr>
        <p:spPr>
          <a:xfrm>
            <a:off x="286011" y="1399865"/>
            <a:ext cx="12650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8mm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5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 animBg="1"/>
      <p:bldP spid="320" grpId="0" animBg="1"/>
      <p:bldP spid="1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群組 246"/>
          <p:cNvGrpSpPr/>
          <p:nvPr/>
        </p:nvGrpSpPr>
        <p:grpSpPr>
          <a:xfrm rot="15034517">
            <a:off x="3167043" y="1118838"/>
            <a:ext cx="766007" cy="629425"/>
            <a:chOff x="9662751" y="5294662"/>
            <a:chExt cx="766007" cy="629425"/>
          </a:xfrm>
        </p:grpSpPr>
        <p:sp>
          <p:nvSpPr>
            <p:cNvPr id="248" name="橢圓 247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9" name="直線接點 248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手繪多邊形 250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弧形 252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916028" y="1716369"/>
            <a:ext cx="4979302" cy="3351179"/>
            <a:chOff x="4243388" y="1069352"/>
            <a:chExt cx="6338887" cy="4502773"/>
          </a:xfrm>
        </p:grpSpPr>
        <p:grpSp>
          <p:nvGrpSpPr>
            <p:cNvPr id="5" name="群組 4"/>
            <p:cNvGrpSpPr/>
            <p:nvPr/>
          </p:nvGrpSpPr>
          <p:grpSpPr>
            <a:xfrm>
              <a:off x="4243388" y="2425700"/>
              <a:ext cx="3833812" cy="3146425"/>
              <a:chOff x="1881188" y="3149600"/>
              <a:chExt cx="3833812" cy="3146425"/>
            </a:xfrm>
            <a:solidFill>
              <a:schemeClr val="bg1"/>
            </a:solidFill>
          </p:grpSpPr>
          <p:cxnSp>
            <p:nvCxnSpPr>
              <p:cNvPr id="67" name="直線接點 66"/>
              <p:cNvCxnSpPr/>
              <p:nvPr/>
            </p:nvCxnSpPr>
            <p:spPr>
              <a:xfrm>
                <a:off x="2260600" y="3149600"/>
                <a:ext cx="3454400" cy="14605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flipH="1">
                <a:off x="5537200" y="4610100"/>
                <a:ext cx="177800" cy="50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 flipH="1" flipV="1">
                <a:off x="2101850" y="3206750"/>
                <a:ext cx="3454400" cy="14668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flipV="1">
                <a:off x="2101850" y="3149600"/>
                <a:ext cx="158750" cy="571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flipH="1">
                <a:off x="2019300" y="3206750"/>
                <a:ext cx="82550" cy="4699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2028825" y="3681413"/>
                <a:ext cx="180975" cy="666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 flipH="1">
                <a:off x="2190750" y="3748088"/>
                <a:ext cx="19050" cy="1905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2209800" y="3948113"/>
                <a:ext cx="185738" cy="809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 flipV="1">
                <a:off x="2400300" y="3676650"/>
                <a:ext cx="47625" cy="3619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>
                <a:off x="2452688" y="3676650"/>
                <a:ext cx="266700" cy="1238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 flipH="1">
                <a:off x="2667000" y="3800475"/>
                <a:ext cx="57150" cy="30956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2605088" y="3748088"/>
                <a:ext cx="0" cy="2333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flipV="1">
                <a:off x="2424113" y="3957638"/>
                <a:ext cx="180975" cy="571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>
                <a:off x="2695575" y="4110038"/>
                <a:ext cx="79375" cy="682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 flipH="1">
                <a:off x="2733675" y="4167188"/>
                <a:ext cx="41275" cy="2762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H="1" flipV="1">
                <a:off x="2609850" y="4395788"/>
                <a:ext cx="125412" cy="523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V="1">
                <a:off x="2619375" y="4352925"/>
                <a:ext cx="133350" cy="476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/>
              <p:nvPr/>
            </p:nvCxnSpPr>
            <p:spPr>
              <a:xfrm flipH="1">
                <a:off x="2547938" y="4386263"/>
                <a:ext cx="71437" cy="3000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/>
              <p:cNvCxnSpPr/>
              <p:nvPr/>
            </p:nvCxnSpPr>
            <p:spPr>
              <a:xfrm flipH="1" flipV="1">
                <a:off x="2333625" y="4562475"/>
                <a:ext cx="219075" cy="1238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 flipV="1">
                <a:off x="2328863" y="4291013"/>
                <a:ext cx="23812" cy="2857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 flipH="1" flipV="1">
                <a:off x="2171700" y="4210050"/>
                <a:ext cx="171450" cy="76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>
                <a:off x="2143125" y="4210050"/>
                <a:ext cx="23813" cy="1476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 flipH="1" flipV="1">
                <a:off x="1943100" y="4291013"/>
                <a:ext cx="197644" cy="6191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 flipH="1">
                <a:off x="1881188" y="4314825"/>
                <a:ext cx="52387" cy="4095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957388" y="4238625"/>
                <a:ext cx="123825" cy="396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 flipH="1">
                <a:off x="2509838" y="4248150"/>
                <a:ext cx="38100" cy="3000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2509838" y="4557713"/>
                <a:ext cx="71437" cy="333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/>
              <p:cNvCxnSpPr/>
              <p:nvPr/>
            </p:nvCxnSpPr>
            <p:spPr>
              <a:xfrm>
                <a:off x="2090738" y="4230688"/>
                <a:ext cx="66675" cy="269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/>
              <p:nvPr/>
            </p:nvCxnSpPr>
            <p:spPr>
              <a:xfrm flipV="1">
                <a:off x="2187575" y="4148138"/>
                <a:ext cx="136525" cy="301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2333625" y="4143375"/>
                <a:ext cx="219075" cy="11906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 flipH="1">
                <a:off x="2352676" y="4244181"/>
                <a:ext cx="176211" cy="6588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/>
              <p:cNvCxnSpPr/>
              <p:nvPr/>
            </p:nvCxnSpPr>
            <p:spPr>
              <a:xfrm>
                <a:off x="1881188" y="4729162"/>
                <a:ext cx="3370262" cy="15573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flipV="1">
                <a:off x="5248275" y="5791200"/>
                <a:ext cx="74611" cy="5048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 flipV="1">
                <a:off x="5251450" y="6219825"/>
                <a:ext cx="173038" cy="666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 flipV="1">
                <a:off x="5434013" y="5757863"/>
                <a:ext cx="47625" cy="4476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 flipH="1">
                <a:off x="5319713" y="5747941"/>
                <a:ext cx="171450" cy="3373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 flipH="1" flipV="1">
                <a:off x="5114925" y="5686425"/>
                <a:ext cx="207961" cy="1047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 flipH="1" flipV="1">
                <a:off x="5291138" y="5648325"/>
                <a:ext cx="200025" cy="9961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flipV="1">
                <a:off x="5114925" y="5519738"/>
                <a:ext cx="14288" cy="1666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 flipV="1">
                <a:off x="5299869" y="5467350"/>
                <a:ext cx="5556" cy="1809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5143500" y="5467350"/>
                <a:ext cx="166688" cy="6191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 flipH="1" flipV="1">
                <a:off x="4886325" y="5405438"/>
                <a:ext cx="238125" cy="1238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/>
              <p:nvPr/>
            </p:nvCxnSpPr>
            <p:spPr>
              <a:xfrm flipH="1" flipV="1">
                <a:off x="5038725" y="5348288"/>
                <a:ext cx="252413" cy="1190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/>
              <p:cNvCxnSpPr/>
              <p:nvPr/>
            </p:nvCxnSpPr>
            <p:spPr>
              <a:xfrm flipH="1">
                <a:off x="4905375" y="5343525"/>
                <a:ext cx="138113" cy="6191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/>
              <p:nvPr/>
            </p:nvCxnSpPr>
            <p:spPr>
              <a:xfrm flipH="1">
                <a:off x="4814888" y="5405438"/>
                <a:ext cx="78581" cy="2619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/>
              <p:nvPr/>
            </p:nvCxnSpPr>
            <p:spPr>
              <a:xfrm flipH="1" flipV="1">
                <a:off x="4586288" y="5562600"/>
                <a:ext cx="238125" cy="1047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/>
              <p:cNvCxnSpPr/>
              <p:nvPr/>
            </p:nvCxnSpPr>
            <p:spPr>
              <a:xfrm flipV="1">
                <a:off x="4583907" y="5276850"/>
                <a:ext cx="21431" cy="2809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/>
              <p:cNvCxnSpPr/>
              <p:nvPr/>
            </p:nvCxnSpPr>
            <p:spPr>
              <a:xfrm flipH="1" flipV="1">
                <a:off x="4719638" y="5500688"/>
                <a:ext cx="114300" cy="666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/>
              <p:cNvCxnSpPr/>
              <p:nvPr/>
            </p:nvCxnSpPr>
            <p:spPr>
              <a:xfrm flipH="1">
                <a:off x="4591050" y="5498306"/>
                <a:ext cx="133350" cy="7381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 flipV="1">
                <a:off x="4738688" y="5233988"/>
                <a:ext cx="28575" cy="27027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>
              <a:xfrm flipH="1">
                <a:off x="4624388" y="5229225"/>
                <a:ext cx="147637" cy="523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>
              <a:xfrm flipH="1" flipV="1">
                <a:off x="4505325" y="5229225"/>
                <a:ext cx="100013" cy="5476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flipV="1">
                <a:off x="4505326" y="4957763"/>
                <a:ext cx="52387" cy="259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>
                <a:off x="4562475" y="4957763"/>
                <a:ext cx="128588" cy="714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>
                <a:off x="4686300" y="5026820"/>
                <a:ext cx="0" cy="13910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>
                <a:off x="4686300" y="5205413"/>
                <a:ext cx="80963" cy="523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 flipV="1">
                <a:off x="4686300" y="4943475"/>
                <a:ext cx="171450" cy="5000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 flipV="1">
                <a:off x="4857750" y="4743450"/>
                <a:ext cx="14288" cy="1905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flipV="1">
                <a:off x="4681538" y="4672013"/>
                <a:ext cx="28575" cy="3429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>
                <a:off x="4711700" y="4667250"/>
                <a:ext cx="288925" cy="13811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H="1">
                <a:off x="4962525" y="4805363"/>
                <a:ext cx="40480" cy="32861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>
                <a:off x="4974431" y="5148262"/>
                <a:ext cx="230982" cy="10001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/>
              <p:nvPr/>
            </p:nvCxnSpPr>
            <p:spPr>
              <a:xfrm flipV="1">
                <a:off x="5212159" y="5086351"/>
                <a:ext cx="17066" cy="14763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/>
              <p:nvPr/>
            </p:nvCxnSpPr>
            <p:spPr>
              <a:xfrm>
                <a:off x="5214938" y="5076825"/>
                <a:ext cx="233362" cy="952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/>
              <p:nvPr/>
            </p:nvCxnSpPr>
            <p:spPr>
              <a:xfrm flipV="1">
                <a:off x="5472113" y="4672013"/>
                <a:ext cx="47625" cy="50958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>
              <a:xfrm flipH="1">
                <a:off x="5643563" y="4614863"/>
                <a:ext cx="61912" cy="52387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 flipH="1">
                <a:off x="5457825" y="5153025"/>
                <a:ext cx="180975" cy="333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 flipV="1">
                <a:off x="5214938" y="5185173"/>
                <a:ext cx="123031" cy="4643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>
              <a:xfrm flipV="1">
                <a:off x="5363766" y="5138739"/>
                <a:ext cx="3572" cy="5437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>
                <a:off x="3362325" y="4143375"/>
                <a:ext cx="250428" cy="1143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/>
              <p:cNvCxnSpPr/>
              <p:nvPr/>
            </p:nvCxnSpPr>
            <p:spPr>
              <a:xfrm flipH="1">
                <a:off x="3436541" y="4221956"/>
                <a:ext cx="191691" cy="113307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>
              <a:xfrm flipH="1">
                <a:off x="3190875" y="4171950"/>
                <a:ext cx="152400" cy="100012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>
              <a:xfrm>
                <a:off x="3200796" y="5193110"/>
                <a:ext cx="256779" cy="1408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線接點 5"/>
            <p:cNvCxnSpPr/>
            <p:nvPr/>
          </p:nvCxnSpPr>
          <p:spPr>
            <a:xfrm flipV="1">
              <a:off x="6033692" y="2097088"/>
              <a:ext cx="1391245" cy="893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V="1">
              <a:off x="6240463" y="2178050"/>
              <a:ext cx="1453356" cy="898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H="1" flipV="1">
              <a:off x="6945017" y="1958976"/>
              <a:ext cx="465433" cy="160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6824663" y="1944688"/>
              <a:ext cx="121444" cy="469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6829425" y="2411412"/>
              <a:ext cx="100013" cy="22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6945016" y="1924050"/>
              <a:ext cx="108247" cy="349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7067550" y="1928019"/>
              <a:ext cx="419100" cy="153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539163" y="2428875"/>
              <a:ext cx="2024062" cy="7477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8491538" y="2543175"/>
              <a:ext cx="1962150" cy="666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10458450" y="3176588"/>
              <a:ext cx="123825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10377488" y="3224213"/>
              <a:ext cx="95251" cy="400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10472738" y="3176588"/>
              <a:ext cx="109537" cy="414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>
              <a:off x="10382250" y="3598069"/>
              <a:ext cx="90489" cy="45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 flipV="1">
              <a:off x="10196513" y="3586163"/>
              <a:ext cx="180975" cy="66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0163175" y="3590925"/>
              <a:ext cx="19050" cy="147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10239375" y="3595688"/>
              <a:ext cx="4765" cy="95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>
              <a:off x="10163175" y="3690938"/>
              <a:ext cx="76200" cy="4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 flipV="1">
              <a:off x="9853613" y="3624263"/>
              <a:ext cx="319087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9853613" y="3395663"/>
              <a:ext cx="38100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 flipV="1">
              <a:off x="9696450" y="3314700"/>
              <a:ext cx="195263" cy="69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9639300" y="3314700"/>
              <a:ext cx="47625" cy="242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 flipV="1">
              <a:off x="9467850" y="3505200"/>
              <a:ext cx="166688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9420225" y="3505200"/>
              <a:ext cx="33338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9715500" y="3343275"/>
              <a:ext cx="42863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9625013" y="3562350"/>
              <a:ext cx="95250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9501188" y="3533775"/>
              <a:ext cx="28575" cy="200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9510713" y="3729038"/>
              <a:ext cx="109537" cy="52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9424988" y="3743325"/>
              <a:ext cx="152400" cy="904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9572625" y="3781425"/>
              <a:ext cx="52388" cy="223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9472613" y="3833813"/>
              <a:ext cx="78581" cy="257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9591675" y="4029075"/>
              <a:ext cx="133350" cy="61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9477375" y="4090988"/>
              <a:ext cx="195263" cy="71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V="1">
              <a:off x="9672638" y="3862388"/>
              <a:ext cx="128587" cy="3190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9858376" y="3838575"/>
              <a:ext cx="266700" cy="114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9791700" y="3871913"/>
              <a:ext cx="261938" cy="123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0010775" y="4000500"/>
              <a:ext cx="42863" cy="142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9801225" y="3850481"/>
              <a:ext cx="47625" cy="11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0053638" y="3949700"/>
              <a:ext cx="71438" cy="50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10094118" y="3949700"/>
              <a:ext cx="40484" cy="165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10010775" y="4114800"/>
              <a:ext cx="85726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0094118" y="4114800"/>
              <a:ext cx="221457" cy="88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0013156" y="4152900"/>
              <a:ext cx="22621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10239375" y="4191001"/>
              <a:ext cx="76200" cy="66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>
              <a:off x="10114360" y="4257675"/>
              <a:ext cx="108346" cy="387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10223302" y="4200526"/>
              <a:ext cx="92273" cy="4190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10114360" y="4626768"/>
              <a:ext cx="108346" cy="381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8077200" y="3900487"/>
              <a:ext cx="2037160" cy="7643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8150225" y="2543175"/>
              <a:ext cx="341313" cy="1406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8470503" y="1592581"/>
              <a:ext cx="92472" cy="10347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手繪多邊形 54"/>
            <p:cNvSpPr/>
            <p:nvPr/>
          </p:nvSpPr>
          <p:spPr>
            <a:xfrm>
              <a:off x="7496175" y="1140648"/>
              <a:ext cx="1071563" cy="916752"/>
            </a:xfrm>
            <a:custGeom>
              <a:avLst/>
              <a:gdLst>
                <a:gd name="connsiteX0" fmla="*/ 0 w 1071563"/>
                <a:gd name="connsiteY0" fmla="*/ 916752 h 916752"/>
                <a:gd name="connsiteX1" fmla="*/ 180975 w 1071563"/>
                <a:gd name="connsiteY1" fmla="*/ 773877 h 916752"/>
                <a:gd name="connsiteX2" fmla="*/ 280988 w 1071563"/>
                <a:gd name="connsiteY2" fmla="*/ 588140 h 916752"/>
                <a:gd name="connsiteX3" fmla="*/ 471488 w 1071563"/>
                <a:gd name="connsiteY3" fmla="*/ 273815 h 916752"/>
                <a:gd name="connsiteX4" fmla="*/ 614363 w 1071563"/>
                <a:gd name="connsiteY4" fmla="*/ 92840 h 916752"/>
                <a:gd name="connsiteX5" fmla="*/ 709613 w 1071563"/>
                <a:gd name="connsiteY5" fmla="*/ 7115 h 916752"/>
                <a:gd name="connsiteX6" fmla="*/ 757238 w 1071563"/>
                <a:gd name="connsiteY6" fmla="*/ 7115 h 916752"/>
                <a:gd name="connsiteX7" fmla="*/ 800100 w 1071563"/>
                <a:gd name="connsiteY7" fmla="*/ 26165 h 916752"/>
                <a:gd name="connsiteX8" fmla="*/ 862013 w 1071563"/>
                <a:gd name="connsiteY8" fmla="*/ 69027 h 916752"/>
                <a:gd name="connsiteX9" fmla="*/ 909638 w 1071563"/>
                <a:gd name="connsiteY9" fmla="*/ 92840 h 916752"/>
                <a:gd name="connsiteX10" fmla="*/ 1000125 w 1071563"/>
                <a:gd name="connsiteY10" fmla="*/ 140465 h 916752"/>
                <a:gd name="connsiteX11" fmla="*/ 1057275 w 1071563"/>
                <a:gd name="connsiteY11" fmla="*/ 221427 h 916752"/>
                <a:gd name="connsiteX12" fmla="*/ 1071563 w 1071563"/>
                <a:gd name="connsiteY12" fmla="*/ 478602 h 91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1563" h="916752">
                  <a:moveTo>
                    <a:pt x="0" y="916752"/>
                  </a:moveTo>
                  <a:cubicBezTo>
                    <a:pt x="67072" y="872699"/>
                    <a:pt x="134144" y="828646"/>
                    <a:pt x="180975" y="773877"/>
                  </a:cubicBezTo>
                  <a:cubicBezTo>
                    <a:pt x="227806" y="719108"/>
                    <a:pt x="232569" y="671484"/>
                    <a:pt x="280988" y="588140"/>
                  </a:cubicBezTo>
                  <a:cubicBezTo>
                    <a:pt x="329407" y="504796"/>
                    <a:pt x="415926" y="356365"/>
                    <a:pt x="471488" y="273815"/>
                  </a:cubicBezTo>
                  <a:cubicBezTo>
                    <a:pt x="527050" y="191265"/>
                    <a:pt x="574676" y="137290"/>
                    <a:pt x="614363" y="92840"/>
                  </a:cubicBezTo>
                  <a:cubicBezTo>
                    <a:pt x="654051" y="48390"/>
                    <a:pt x="685801" y="21402"/>
                    <a:pt x="709613" y="7115"/>
                  </a:cubicBezTo>
                  <a:cubicBezTo>
                    <a:pt x="733425" y="-7172"/>
                    <a:pt x="742157" y="3940"/>
                    <a:pt x="757238" y="7115"/>
                  </a:cubicBezTo>
                  <a:cubicBezTo>
                    <a:pt x="772319" y="10290"/>
                    <a:pt x="782638" y="15846"/>
                    <a:pt x="800100" y="26165"/>
                  </a:cubicBezTo>
                  <a:cubicBezTo>
                    <a:pt x="817562" y="36484"/>
                    <a:pt x="843757" y="57914"/>
                    <a:pt x="862013" y="69027"/>
                  </a:cubicBezTo>
                  <a:cubicBezTo>
                    <a:pt x="880269" y="80139"/>
                    <a:pt x="909638" y="92840"/>
                    <a:pt x="909638" y="92840"/>
                  </a:cubicBezTo>
                  <a:cubicBezTo>
                    <a:pt x="932657" y="104746"/>
                    <a:pt x="975519" y="119034"/>
                    <a:pt x="1000125" y="140465"/>
                  </a:cubicBezTo>
                  <a:cubicBezTo>
                    <a:pt x="1024731" y="161896"/>
                    <a:pt x="1045369" y="165071"/>
                    <a:pt x="1057275" y="221427"/>
                  </a:cubicBezTo>
                  <a:cubicBezTo>
                    <a:pt x="1069181" y="277783"/>
                    <a:pt x="1069182" y="420658"/>
                    <a:pt x="1071563" y="47860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 55"/>
            <p:cNvSpPr/>
            <p:nvPr/>
          </p:nvSpPr>
          <p:spPr>
            <a:xfrm>
              <a:off x="7658100" y="1259504"/>
              <a:ext cx="814388" cy="950296"/>
            </a:xfrm>
            <a:custGeom>
              <a:avLst/>
              <a:gdLst>
                <a:gd name="connsiteX0" fmla="*/ 814388 w 814388"/>
                <a:gd name="connsiteY0" fmla="*/ 2559 h 950296"/>
                <a:gd name="connsiteX1" fmla="*/ 723900 w 814388"/>
                <a:gd name="connsiteY1" fmla="*/ 7321 h 950296"/>
                <a:gd name="connsiteX2" fmla="*/ 619125 w 814388"/>
                <a:gd name="connsiteY2" fmla="*/ 64471 h 950296"/>
                <a:gd name="connsiteX3" fmla="*/ 552450 w 814388"/>
                <a:gd name="connsiteY3" fmla="*/ 159721 h 950296"/>
                <a:gd name="connsiteX4" fmla="*/ 481013 w 814388"/>
                <a:gd name="connsiteY4" fmla="*/ 264496 h 950296"/>
                <a:gd name="connsiteX5" fmla="*/ 433388 w 814388"/>
                <a:gd name="connsiteY5" fmla="*/ 364509 h 950296"/>
                <a:gd name="connsiteX6" fmla="*/ 376238 w 814388"/>
                <a:gd name="connsiteY6" fmla="*/ 464521 h 950296"/>
                <a:gd name="connsiteX7" fmla="*/ 309563 w 814388"/>
                <a:gd name="connsiteY7" fmla="*/ 593109 h 950296"/>
                <a:gd name="connsiteX8" fmla="*/ 171450 w 814388"/>
                <a:gd name="connsiteY8" fmla="*/ 740746 h 950296"/>
                <a:gd name="connsiteX9" fmla="*/ 57150 w 814388"/>
                <a:gd name="connsiteY9" fmla="*/ 888384 h 950296"/>
                <a:gd name="connsiteX10" fmla="*/ 0 w 814388"/>
                <a:gd name="connsiteY10" fmla="*/ 950296 h 9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4388" h="950296">
                  <a:moveTo>
                    <a:pt x="814388" y="2559"/>
                  </a:moveTo>
                  <a:cubicBezTo>
                    <a:pt x="785416" y="-220"/>
                    <a:pt x="756444" y="-2998"/>
                    <a:pt x="723900" y="7321"/>
                  </a:cubicBezTo>
                  <a:cubicBezTo>
                    <a:pt x="691356" y="17640"/>
                    <a:pt x="647700" y="39071"/>
                    <a:pt x="619125" y="64471"/>
                  </a:cubicBezTo>
                  <a:cubicBezTo>
                    <a:pt x="590550" y="89871"/>
                    <a:pt x="575469" y="126384"/>
                    <a:pt x="552450" y="159721"/>
                  </a:cubicBezTo>
                  <a:cubicBezTo>
                    <a:pt x="529431" y="193058"/>
                    <a:pt x="500857" y="230365"/>
                    <a:pt x="481013" y="264496"/>
                  </a:cubicBezTo>
                  <a:cubicBezTo>
                    <a:pt x="461169" y="298627"/>
                    <a:pt x="450850" y="331172"/>
                    <a:pt x="433388" y="364509"/>
                  </a:cubicBezTo>
                  <a:cubicBezTo>
                    <a:pt x="415926" y="397846"/>
                    <a:pt x="396875" y="426421"/>
                    <a:pt x="376238" y="464521"/>
                  </a:cubicBezTo>
                  <a:cubicBezTo>
                    <a:pt x="355601" y="502621"/>
                    <a:pt x="343694" y="547072"/>
                    <a:pt x="309563" y="593109"/>
                  </a:cubicBezTo>
                  <a:cubicBezTo>
                    <a:pt x="275432" y="639147"/>
                    <a:pt x="213519" y="691534"/>
                    <a:pt x="171450" y="740746"/>
                  </a:cubicBezTo>
                  <a:cubicBezTo>
                    <a:pt x="129381" y="789959"/>
                    <a:pt x="85725" y="853459"/>
                    <a:pt x="57150" y="888384"/>
                  </a:cubicBezTo>
                  <a:cubicBezTo>
                    <a:pt x="28575" y="923309"/>
                    <a:pt x="0" y="950296"/>
                    <a:pt x="0" y="95029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56"/>
            <p:cNvSpPr/>
            <p:nvPr/>
          </p:nvSpPr>
          <p:spPr>
            <a:xfrm>
              <a:off x="7644314" y="1069352"/>
              <a:ext cx="566236" cy="840411"/>
            </a:xfrm>
            <a:custGeom>
              <a:avLst/>
              <a:gdLst>
                <a:gd name="connsiteX0" fmla="*/ 18549 w 566236"/>
                <a:gd name="connsiteY0" fmla="*/ 840411 h 840411"/>
                <a:gd name="connsiteX1" fmla="*/ 4261 w 566236"/>
                <a:gd name="connsiteY1" fmla="*/ 587998 h 840411"/>
                <a:gd name="connsiteX2" fmla="*/ 85224 w 566236"/>
                <a:gd name="connsiteY2" fmla="*/ 311773 h 840411"/>
                <a:gd name="connsiteX3" fmla="*/ 218574 w 566236"/>
                <a:gd name="connsiteY3" fmla="*/ 140323 h 840411"/>
                <a:gd name="connsiteX4" fmla="*/ 351924 w 566236"/>
                <a:gd name="connsiteY4" fmla="*/ 26023 h 840411"/>
                <a:gd name="connsiteX5" fmla="*/ 432886 w 566236"/>
                <a:gd name="connsiteY5" fmla="*/ 2211 h 840411"/>
                <a:gd name="connsiteX6" fmla="*/ 566236 w 566236"/>
                <a:gd name="connsiteY6" fmla="*/ 64123 h 84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236" h="840411">
                  <a:moveTo>
                    <a:pt x="18549" y="840411"/>
                  </a:moveTo>
                  <a:cubicBezTo>
                    <a:pt x="5849" y="758257"/>
                    <a:pt x="-6851" y="676104"/>
                    <a:pt x="4261" y="587998"/>
                  </a:cubicBezTo>
                  <a:cubicBezTo>
                    <a:pt x="15373" y="499892"/>
                    <a:pt x="49505" y="386385"/>
                    <a:pt x="85224" y="311773"/>
                  </a:cubicBezTo>
                  <a:cubicBezTo>
                    <a:pt x="120943" y="237160"/>
                    <a:pt x="174124" y="187948"/>
                    <a:pt x="218574" y="140323"/>
                  </a:cubicBezTo>
                  <a:cubicBezTo>
                    <a:pt x="263024" y="92698"/>
                    <a:pt x="316205" y="49042"/>
                    <a:pt x="351924" y="26023"/>
                  </a:cubicBezTo>
                  <a:cubicBezTo>
                    <a:pt x="387643" y="3004"/>
                    <a:pt x="397167" y="-4139"/>
                    <a:pt x="432886" y="2211"/>
                  </a:cubicBezTo>
                  <a:cubicBezTo>
                    <a:pt x="468605" y="8561"/>
                    <a:pt x="443205" y="-1758"/>
                    <a:pt x="566236" y="6412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8562975" y="1362075"/>
              <a:ext cx="1909763" cy="1419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手繪多邊形 58"/>
            <p:cNvSpPr/>
            <p:nvPr/>
          </p:nvSpPr>
          <p:spPr>
            <a:xfrm>
              <a:off x="10477500" y="2786063"/>
              <a:ext cx="58008" cy="366712"/>
            </a:xfrm>
            <a:custGeom>
              <a:avLst/>
              <a:gdLst>
                <a:gd name="connsiteX0" fmla="*/ 0 w 58008"/>
                <a:gd name="connsiteY0" fmla="*/ 0 h 366712"/>
                <a:gd name="connsiteX1" fmla="*/ 47625 w 58008"/>
                <a:gd name="connsiteY1" fmla="*/ 76200 h 366712"/>
                <a:gd name="connsiteX2" fmla="*/ 57150 w 58008"/>
                <a:gd name="connsiteY2" fmla="*/ 161925 h 366712"/>
                <a:gd name="connsiteX3" fmla="*/ 33338 w 58008"/>
                <a:gd name="connsiteY3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08" h="366712">
                  <a:moveTo>
                    <a:pt x="0" y="0"/>
                  </a:moveTo>
                  <a:cubicBezTo>
                    <a:pt x="19050" y="24606"/>
                    <a:pt x="38100" y="49213"/>
                    <a:pt x="47625" y="76200"/>
                  </a:cubicBezTo>
                  <a:cubicBezTo>
                    <a:pt x="57150" y="103187"/>
                    <a:pt x="59531" y="113506"/>
                    <a:pt x="57150" y="161925"/>
                  </a:cubicBezTo>
                  <a:cubicBezTo>
                    <a:pt x="54769" y="210344"/>
                    <a:pt x="34925" y="335756"/>
                    <a:pt x="33338" y="36671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9451181" y="2524125"/>
              <a:ext cx="114300" cy="2349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 rot="984417">
              <a:off x="8272837" y="1532715"/>
              <a:ext cx="235511" cy="423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8562975" y="1785938"/>
              <a:ext cx="142875" cy="123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8591550" y="1919288"/>
              <a:ext cx="119063" cy="242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H="1" flipV="1">
              <a:off x="8515350" y="2105025"/>
              <a:ext cx="69056" cy="61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V="1">
              <a:off x="9929813" y="2833688"/>
              <a:ext cx="66675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9996488" y="2833688"/>
              <a:ext cx="178593" cy="1809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/>
          <p:cNvGrpSpPr/>
          <p:nvPr/>
        </p:nvGrpSpPr>
        <p:grpSpPr>
          <a:xfrm>
            <a:off x="1165249" y="-1200340"/>
            <a:ext cx="3189361" cy="4429645"/>
            <a:chOff x="686044" y="-893449"/>
            <a:chExt cx="4043377" cy="5688913"/>
          </a:xfrm>
        </p:grpSpPr>
        <p:sp>
          <p:nvSpPr>
            <p:cNvPr id="186" name="平行四邊形 185"/>
            <p:cNvSpPr/>
            <p:nvPr/>
          </p:nvSpPr>
          <p:spPr>
            <a:xfrm rot="10386484">
              <a:off x="4357251" y="2164162"/>
              <a:ext cx="215120" cy="596946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/>
            <p:cNvCxnSpPr/>
            <p:nvPr/>
          </p:nvCxnSpPr>
          <p:spPr>
            <a:xfrm flipV="1">
              <a:off x="1340334" y="1727388"/>
              <a:ext cx="295275" cy="666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手繪多邊形 141"/>
            <p:cNvSpPr/>
            <p:nvPr/>
          </p:nvSpPr>
          <p:spPr>
            <a:xfrm>
              <a:off x="1176091" y="1794063"/>
              <a:ext cx="227743" cy="2209800"/>
            </a:xfrm>
            <a:custGeom>
              <a:avLst/>
              <a:gdLst>
                <a:gd name="connsiteX0" fmla="*/ 227743 w 227743"/>
                <a:gd name="connsiteY0" fmla="*/ 0 h 2209800"/>
                <a:gd name="connsiteX1" fmla="*/ 138843 w 227743"/>
                <a:gd name="connsiteY1" fmla="*/ 31750 h 2209800"/>
                <a:gd name="connsiteX2" fmla="*/ 100743 w 227743"/>
                <a:gd name="connsiteY2" fmla="*/ 44450 h 2209800"/>
                <a:gd name="connsiteX3" fmla="*/ 49943 w 227743"/>
                <a:gd name="connsiteY3" fmla="*/ 95250 h 2209800"/>
                <a:gd name="connsiteX4" fmla="*/ 11843 w 227743"/>
                <a:gd name="connsiteY4" fmla="*/ 158750 h 2209800"/>
                <a:gd name="connsiteX5" fmla="*/ 5493 w 227743"/>
                <a:gd name="connsiteY5" fmla="*/ 254000 h 2209800"/>
                <a:gd name="connsiteX6" fmla="*/ 11843 w 227743"/>
                <a:gd name="connsiteY6" fmla="*/ 342900 h 2209800"/>
                <a:gd name="connsiteX7" fmla="*/ 138843 w 227743"/>
                <a:gd name="connsiteY7" fmla="*/ 220980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743" h="2209800">
                  <a:moveTo>
                    <a:pt x="227743" y="0"/>
                  </a:moveTo>
                  <a:lnTo>
                    <a:pt x="138843" y="31750"/>
                  </a:lnTo>
                  <a:cubicBezTo>
                    <a:pt x="117676" y="39158"/>
                    <a:pt x="115560" y="33867"/>
                    <a:pt x="100743" y="44450"/>
                  </a:cubicBezTo>
                  <a:cubicBezTo>
                    <a:pt x="85926" y="55033"/>
                    <a:pt x="64760" y="76200"/>
                    <a:pt x="49943" y="95250"/>
                  </a:cubicBezTo>
                  <a:cubicBezTo>
                    <a:pt x="35126" y="114300"/>
                    <a:pt x="19251" y="132292"/>
                    <a:pt x="11843" y="158750"/>
                  </a:cubicBezTo>
                  <a:cubicBezTo>
                    <a:pt x="4435" y="185208"/>
                    <a:pt x="5493" y="223308"/>
                    <a:pt x="5493" y="254000"/>
                  </a:cubicBezTo>
                  <a:cubicBezTo>
                    <a:pt x="5493" y="284692"/>
                    <a:pt x="-10382" y="16933"/>
                    <a:pt x="11843" y="342900"/>
                  </a:cubicBezTo>
                  <a:cubicBezTo>
                    <a:pt x="34068" y="668867"/>
                    <a:pt x="86455" y="1439333"/>
                    <a:pt x="138843" y="22098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 142"/>
            <p:cNvSpPr/>
            <p:nvPr/>
          </p:nvSpPr>
          <p:spPr>
            <a:xfrm>
              <a:off x="1302528" y="1806763"/>
              <a:ext cx="412456" cy="2260600"/>
            </a:xfrm>
            <a:custGeom>
              <a:avLst/>
              <a:gdLst>
                <a:gd name="connsiteX0" fmla="*/ 412456 w 412456"/>
                <a:gd name="connsiteY0" fmla="*/ 0 h 2260600"/>
                <a:gd name="connsiteX1" fmla="*/ 241006 w 412456"/>
                <a:gd name="connsiteY1" fmla="*/ 69850 h 2260600"/>
                <a:gd name="connsiteX2" fmla="*/ 133056 w 412456"/>
                <a:gd name="connsiteY2" fmla="*/ 82550 h 2260600"/>
                <a:gd name="connsiteX3" fmla="*/ 107656 w 412456"/>
                <a:gd name="connsiteY3" fmla="*/ 127000 h 2260600"/>
                <a:gd name="connsiteX4" fmla="*/ 69556 w 412456"/>
                <a:gd name="connsiteY4" fmla="*/ 165100 h 2260600"/>
                <a:gd name="connsiteX5" fmla="*/ 18756 w 412456"/>
                <a:gd name="connsiteY5" fmla="*/ 234950 h 2260600"/>
                <a:gd name="connsiteX6" fmla="*/ 12406 w 412456"/>
                <a:gd name="connsiteY6" fmla="*/ 355600 h 2260600"/>
                <a:gd name="connsiteX7" fmla="*/ 6056 w 412456"/>
                <a:gd name="connsiteY7" fmla="*/ 501650 h 2260600"/>
                <a:gd name="connsiteX8" fmla="*/ 107656 w 412456"/>
                <a:gd name="connsiteY8" fmla="*/ 226060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456" h="2260600">
                  <a:moveTo>
                    <a:pt x="412456" y="0"/>
                  </a:moveTo>
                  <a:cubicBezTo>
                    <a:pt x="350014" y="28046"/>
                    <a:pt x="287573" y="56092"/>
                    <a:pt x="241006" y="69850"/>
                  </a:cubicBezTo>
                  <a:cubicBezTo>
                    <a:pt x="194439" y="83608"/>
                    <a:pt x="155281" y="73025"/>
                    <a:pt x="133056" y="82550"/>
                  </a:cubicBezTo>
                  <a:cubicBezTo>
                    <a:pt x="110831" y="92075"/>
                    <a:pt x="118239" y="113242"/>
                    <a:pt x="107656" y="127000"/>
                  </a:cubicBezTo>
                  <a:cubicBezTo>
                    <a:pt x="97073" y="140758"/>
                    <a:pt x="84373" y="147108"/>
                    <a:pt x="69556" y="165100"/>
                  </a:cubicBezTo>
                  <a:cubicBezTo>
                    <a:pt x="54739" y="183092"/>
                    <a:pt x="28281" y="203200"/>
                    <a:pt x="18756" y="234950"/>
                  </a:cubicBezTo>
                  <a:cubicBezTo>
                    <a:pt x="9231" y="266700"/>
                    <a:pt x="14523" y="311150"/>
                    <a:pt x="12406" y="355600"/>
                  </a:cubicBezTo>
                  <a:cubicBezTo>
                    <a:pt x="10289" y="400050"/>
                    <a:pt x="-9819" y="184150"/>
                    <a:pt x="6056" y="501650"/>
                  </a:cubicBezTo>
                  <a:cubicBezTo>
                    <a:pt x="21931" y="819150"/>
                    <a:pt x="64793" y="1539875"/>
                    <a:pt x="107656" y="22606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4" name="直線接點 143"/>
            <p:cNvCxnSpPr/>
            <p:nvPr/>
          </p:nvCxnSpPr>
          <p:spPr>
            <a:xfrm flipH="1" flipV="1">
              <a:off x="711685" y="-422086"/>
              <a:ext cx="1854199" cy="4184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825984" y="-422087"/>
              <a:ext cx="1822450" cy="4127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手繪多邊形 145"/>
            <p:cNvSpPr/>
            <p:nvPr/>
          </p:nvSpPr>
          <p:spPr>
            <a:xfrm>
              <a:off x="686044" y="-893449"/>
              <a:ext cx="1829040" cy="3005012"/>
            </a:xfrm>
            <a:custGeom>
              <a:avLst/>
              <a:gdLst>
                <a:gd name="connsiteX0" fmla="*/ 44690 w 1829040"/>
                <a:gd name="connsiteY0" fmla="*/ 541212 h 3005012"/>
                <a:gd name="connsiteX1" fmla="*/ 19290 w 1829040"/>
                <a:gd name="connsiteY1" fmla="*/ 465012 h 3005012"/>
                <a:gd name="connsiteX2" fmla="*/ 240 w 1829040"/>
                <a:gd name="connsiteY2" fmla="*/ 401512 h 3005012"/>
                <a:gd name="connsiteX3" fmla="*/ 12940 w 1829040"/>
                <a:gd name="connsiteY3" fmla="*/ 299912 h 3005012"/>
                <a:gd name="connsiteX4" fmla="*/ 70090 w 1829040"/>
                <a:gd name="connsiteY4" fmla="*/ 204662 h 3005012"/>
                <a:gd name="connsiteX5" fmla="*/ 114540 w 1829040"/>
                <a:gd name="connsiteY5" fmla="*/ 103062 h 3005012"/>
                <a:gd name="connsiteX6" fmla="*/ 165340 w 1829040"/>
                <a:gd name="connsiteY6" fmla="*/ 33212 h 3005012"/>
                <a:gd name="connsiteX7" fmla="*/ 311390 w 1829040"/>
                <a:gd name="connsiteY7" fmla="*/ 1462 h 3005012"/>
                <a:gd name="connsiteX8" fmla="*/ 387590 w 1829040"/>
                <a:gd name="connsiteY8" fmla="*/ 14162 h 3005012"/>
                <a:gd name="connsiteX9" fmla="*/ 527290 w 1829040"/>
                <a:gd name="connsiteY9" fmla="*/ 90362 h 3005012"/>
                <a:gd name="connsiteX10" fmla="*/ 616190 w 1829040"/>
                <a:gd name="connsiteY10" fmla="*/ 160212 h 3005012"/>
                <a:gd name="connsiteX11" fmla="*/ 762240 w 1829040"/>
                <a:gd name="connsiteY11" fmla="*/ 433262 h 3005012"/>
                <a:gd name="connsiteX12" fmla="*/ 838440 w 1829040"/>
                <a:gd name="connsiteY12" fmla="*/ 649162 h 3005012"/>
                <a:gd name="connsiteX13" fmla="*/ 1829040 w 1829040"/>
                <a:gd name="connsiteY13" fmla="*/ 3005012 h 30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29040" h="3005012">
                  <a:moveTo>
                    <a:pt x="44690" y="541212"/>
                  </a:moveTo>
                  <a:cubicBezTo>
                    <a:pt x="35694" y="514224"/>
                    <a:pt x="26698" y="488295"/>
                    <a:pt x="19290" y="465012"/>
                  </a:cubicBezTo>
                  <a:cubicBezTo>
                    <a:pt x="11882" y="441729"/>
                    <a:pt x="1298" y="429029"/>
                    <a:pt x="240" y="401512"/>
                  </a:cubicBezTo>
                  <a:cubicBezTo>
                    <a:pt x="-818" y="373995"/>
                    <a:pt x="1298" y="332720"/>
                    <a:pt x="12940" y="299912"/>
                  </a:cubicBezTo>
                  <a:cubicBezTo>
                    <a:pt x="24582" y="267104"/>
                    <a:pt x="53157" y="237470"/>
                    <a:pt x="70090" y="204662"/>
                  </a:cubicBezTo>
                  <a:cubicBezTo>
                    <a:pt x="87023" y="171854"/>
                    <a:pt x="98665" y="131637"/>
                    <a:pt x="114540" y="103062"/>
                  </a:cubicBezTo>
                  <a:cubicBezTo>
                    <a:pt x="130415" y="74487"/>
                    <a:pt x="132532" y="50145"/>
                    <a:pt x="165340" y="33212"/>
                  </a:cubicBezTo>
                  <a:cubicBezTo>
                    <a:pt x="198148" y="16279"/>
                    <a:pt x="274348" y="4637"/>
                    <a:pt x="311390" y="1462"/>
                  </a:cubicBezTo>
                  <a:cubicBezTo>
                    <a:pt x="348432" y="-1713"/>
                    <a:pt x="351607" y="-655"/>
                    <a:pt x="387590" y="14162"/>
                  </a:cubicBezTo>
                  <a:cubicBezTo>
                    <a:pt x="423573" y="28979"/>
                    <a:pt x="489190" y="66020"/>
                    <a:pt x="527290" y="90362"/>
                  </a:cubicBezTo>
                  <a:cubicBezTo>
                    <a:pt x="565390" y="114704"/>
                    <a:pt x="577032" y="103062"/>
                    <a:pt x="616190" y="160212"/>
                  </a:cubicBezTo>
                  <a:cubicBezTo>
                    <a:pt x="655348" y="217362"/>
                    <a:pt x="725198" y="351770"/>
                    <a:pt x="762240" y="433262"/>
                  </a:cubicBezTo>
                  <a:cubicBezTo>
                    <a:pt x="799282" y="514754"/>
                    <a:pt x="660640" y="220537"/>
                    <a:pt x="838440" y="649162"/>
                  </a:cubicBezTo>
                  <a:cubicBezTo>
                    <a:pt x="1016240" y="1077787"/>
                    <a:pt x="1662882" y="2619779"/>
                    <a:pt x="1829040" y="300501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手繪多邊形 146"/>
            <p:cNvSpPr/>
            <p:nvPr/>
          </p:nvSpPr>
          <p:spPr>
            <a:xfrm>
              <a:off x="845034" y="-771387"/>
              <a:ext cx="431800" cy="355650"/>
            </a:xfrm>
            <a:custGeom>
              <a:avLst/>
              <a:gdLst>
                <a:gd name="connsiteX0" fmla="*/ 0 w 431800"/>
                <a:gd name="connsiteY0" fmla="*/ 355650 h 355650"/>
                <a:gd name="connsiteX1" fmla="*/ 12700 w 431800"/>
                <a:gd name="connsiteY1" fmla="*/ 222300 h 355650"/>
                <a:gd name="connsiteX2" fmla="*/ 57150 w 431800"/>
                <a:gd name="connsiteY2" fmla="*/ 76250 h 355650"/>
                <a:gd name="connsiteX3" fmla="*/ 158750 w 431800"/>
                <a:gd name="connsiteY3" fmla="*/ 25450 h 355650"/>
                <a:gd name="connsiteX4" fmla="*/ 266700 w 431800"/>
                <a:gd name="connsiteY4" fmla="*/ 50 h 355650"/>
                <a:gd name="connsiteX5" fmla="*/ 431800 w 431800"/>
                <a:gd name="connsiteY5" fmla="*/ 19100 h 3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1800" h="355650">
                  <a:moveTo>
                    <a:pt x="0" y="355650"/>
                  </a:moveTo>
                  <a:cubicBezTo>
                    <a:pt x="1587" y="312258"/>
                    <a:pt x="3175" y="268867"/>
                    <a:pt x="12700" y="222300"/>
                  </a:cubicBezTo>
                  <a:cubicBezTo>
                    <a:pt x="22225" y="175733"/>
                    <a:pt x="32808" y="109058"/>
                    <a:pt x="57150" y="76250"/>
                  </a:cubicBezTo>
                  <a:cubicBezTo>
                    <a:pt x="81492" y="43442"/>
                    <a:pt x="123825" y="38150"/>
                    <a:pt x="158750" y="25450"/>
                  </a:cubicBezTo>
                  <a:cubicBezTo>
                    <a:pt x="193675" y="12750"/>
                    <a:pt x="221192" y="1108"/>
                    <a:pt x="266700" y="50"/>
                  </a:cubicBezTo>
                  <a:cubicBezTo>
                    <a:pt x="312208" y="-1008"/>
                    <a:pt x="401108" y="14867"/>
                    <a:pt x="431800" y="191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橢圓 147"/>
            <p:cNvSpPr/>
            <p:nvPr/>
          </p:nvSpPr>
          <p:spPr>
            <a:xfrm>
              <a:off x="984305" y="-631637"/>
              <a:ext cx="153257" cy="2095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9" name="直線接點 148"/>
            <p:cNvCxnSpPr>
              <a:stCxn id="146" idx="13"/>
            </p:cNvCxnSpPr>
            <p:nvPr/>
          </p:nvCxnSpPr>
          <p:spPr>
            <a:xfrm>
              <a:off x="2515084" y="2111563"/>
              <a:ext cx="565150" cy="1295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手繪多邊形 149"/>
            <p:cNvSpPr/>
            <p:nvPr/>
          </p:nvSpPr>
          <p:spPr>
            <a:xfrm>
              <a:off x="3004034" y="1566701"/>
              <a:ext cx="1625600" cy="1649762"/>
            </a:xfrm>
            <a:custGeom>
              <a:avLst/>
              <a:gdLst>
                <a:gd name="connsiteX0" fmla="*/ 0 w 1625600"/>
                <a:gd name="connsiteY0" fmla="*/ 1649762 h 1649762"/>
                <a:gd name="connsiteX1" fmla="*/ 831850 w 1625600"/>
                <a:gd name="connsiteY1" fmla="*/ 525812 h 1649762"/>
                <a:gd name="connsiteX2" fmla="*/ 876300 w 1625600"/>
                <a:gd name="connsiteY2" fmla="*/ 373412 h 1649762"/>
                <a:gd name="connsiteX3" fmla="*/ 952500 w 1625600"/>
                <a:gd name="connsiteY3" fmla="*/ 227362 h 1649762"/>
                <a:gd name="connsiteX4" fmla="*/ 1041400 w 1625600"/>
                <a:gd name="connsiteY4" fmla="*/ 119412 h 1649762"/>
                <a:gd name="connsiteX5" fmla="*/ 1136650 w 1625600"/>
                <a:gd name="connsiteY5" fmla="*/ 24162 h 1649762"/>
                <a:gd name="connsiteX6" fmla="*/ 1314450 w 1625600"/>
                <a:gd name="connsiteY6" fmla="*/ 5112 h 1649762"/>
                <a:gd name="connsiteX7" fmla="*/ 1530350 w 1625600"/>
                <a:gd name="connsiteY7" fmla="*/ 100362 h 1649762"/>
                <a:gd name="connsiteX8" fmla="*/ 1625600 w 1625600"/>
                <a:gd name="connsiteY8" fmla="*/ 233712 h 164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00" h="1649762">
                  <a:moveTo>
                    <a:pt x="0" y="1649762"/>
                  </a:moveTo>
                  <a:cubicBezTo>
                    <a:pt x="342900" y="1194149"/>
                    <a:pt x="685800" y="738537"/>
                    <a:pt x="831850" y="525812"/>
                  </a:cubicBezTo>
                  <a:cubicBezTo>
                    <a:pt x="977900" y="313087"/>
                    <a:pt x="856192" y="423154"/>
                    <a:pt x="876300" y="373412"/>
                  </a:cubicBezTo>
                  <a:cubicBezTo>
                    <a:pt x="896408" y="323670"/>
                    <a:pt x="924983" y="269695"/>
                    <a:pt x="952500" y="227362"/>
                  </a:cubicBezTo>
                  <a:cubicBezTo>
                    <a:pt x="980017" y="185029"/>
                    <a:pt x="1010708" y="153279"/>
                    <a:pt x="1041400" y="119412"/>
                  </a:cubicBezTo>
                  <a:cubicBezTo>
                    <a:pt x="1072092" y="85545"/>
                    <a:pt x="1091142" y="43212"/>
                    <a:pt x="1136650" y="24162"/>
                  </a:cubicBezTo>
                  <a:cubicBezTo>
                    <a:pt x="1182158" y="5112"/>
                    <a:pt x="1248833" y="-7588"/>
                    <a:pt x="1314450" y="5112"/>
                  </a:cubicBezTo>
                  <a:cubicBezTo>
                    <a:pt x="1380067" y="17812"/>
                    <a:pt x="1478492" y="62262"/>
                    <a:pt x="1530350" y="100362"/>
                  </a:cubicBezTo>
                  <a:cubicBezTo>
                    <a:pt x="1582208" y="138462"/>
                    <a:pt x="1603904" y="186087"/>
                    <a:pt x="1625600" y="23371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1" name="直線接點 150"/>
            <p:cNvCxnSpPr/>
            <p:nvPr/>
          </p:nvCxnSpPr>
          <p:spPr>
            <a:xfrm flipV="1">
              <a:off x="2308709" y="873820"/>
              <a:ext cx="2060575" cy="6471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手繪多邊形 151"/>
            <p:cNvSpPr/>
            <p:nvPr/>
          </p:nvSpPr>
          <p:spPr>
            <a:xfrm>
              <a:off x="2400784" y="828147"/>
              <a:ext cx="1727200" cy="642066"/>
            </a:xfrm>
            <a:custGeom>
              <a:avLst/>
              <a:gdLst>
                <a:gd name="connsiteX0" fmla="*/ 0 w 1727200"/>
                <a:gd name="connsiteY0" fmla="*/ 642066 h 642066"/>
                <a:gd name="connsiteX1" fmla="*/ 139700 w 1727200"/>
                <a:gd name="connsiteY1" fmla="*/ 470616 h 642066"/>
                <a:gd name="connsiteX2" fmla="*/ 247650 w 1727200"/>
                <a:gd name="connsiteY2" fmla="*/ 375366 h 642066"/>
                <a:gd name="connsiteX3" fmla="*/ 406400 w 1727200"/>
                <a:gd name="connsiteY3" fmla="*/ 292816 h 642066"/>
                <a:gd name="connsiteX4" fmla="*/ 762000 w 1727200"/>
                <a:gd name="connsiteY4" fmla="*/ 197566 h 642066"/>
                <a:gd name="connsiteX5" fmla="*/ 1231900 w 1727200"/>
                <a:gd name="connsiteY5" fmla="*/ 64216 h 642066"/>
                <a:gd name="connsiteX6" fmla="*/ 1441450 w 1727200"/>
                <a:gd name="connsiteY6" fmla="*/ 716 h 642066"/>
                <a:gd name="connsiteX7" fmla="*/ 1727200 w 1727200"/>
                <a:gd name="connsiteY7" fmla="*/ 102316 h 6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7200" h="642066">
                  <a:moveTo>
                    <a:pt x="0" y="642066"/>
                  </a:moveTo>
                  <a:cubicBezTo>
                    <a:pt x="49212" y="578566"/>
                    <a:pt x="98425" y="515066"/>
                    <a:pt x="139700" y="470616"/>
                  </a:cubicBezTo>
                  <a:cubicBezTo>
                    <a:pt x="180975" y="426166"/>
                    <a:pt x="203200" y="404999"/>
                    <a:pt x="247650" y="375366"/>
                  </a:cubicBezTo>
                  <a:cubicBezTo>
                    <a:pt x="292100" y="345733"/>
                    <a:pt x="320675" y="322449"/>
                    <a:pt x="406400" y="292816"/>
                  </a:cubicBezTo>
                  <a:cubicBezTo>
                    <a:pt x="492125" y="263183"/>
                    <a:pt x="762000" y="197566"/>
                    <a:pt x="762000" y="197566"/>
                  </a:cubicBezTo>
                  <a:lnTo>
                    <a:pt x="1231900" y="64216"/>
                  </a:lnTo>
                  <a:cubicBezTo>
                    <a:pt x="1345142" y="31408"/>
                    <a:pt x="1358900" y="-5634"/>
                    <a:pt x="1441450" y="716"/>
                  </a:cubicBezTo>
                  <a:cubicBezTo>
                    <a:pt x="1524000" y="7066"/>
                    <a:pt x="1675342" y="83266"/>
                    <a:pt x="1727200" y="10231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手繪多邊形 152"/>
            <p:cNvSpPr/>
            <p:nvPr/>
          </p:nvSpPr>
          <p:spPr>
            <a:xfrm>
              <a:off x="2635734" y="905063"/>
              <a:ext cx="1409700" cy="488950"/>
            </a:xfrm>
            <a:custGeom>
              <a:avLst/>
              <a:gdLst>
                <a:gd name="connsiteX0" fmla="*/ 0 w 1409700"/>
                <a:gd name="connsiteY0" fmla="*/ 488950 h 488950"/>
                <a:gd name="connsiteX1" fmla="*/ 209550 w 1409700"/>
                <a:gd name="connsiteY1" fmla="*/ 330200 h 488950"/>
                <a:gd name="connsiteX2" fmla="*/ 355600 w 1409700"/>
                <a:gd name="connsiteY2" fmla="*/ 260350 h 488950"/>
                <a:gd name="connsiteX3" fmla="*/ 1041400 w 1409700"/>
                <a:gd name="connsiteY3" fmla="*/ 57150 h 488950"/>
                <a:gd name="connsiteX4" fmla="*/ 1409700 w 1409700"/>
                <a:gd name="connsiteY4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00" h="488950">
                  <a:moveTo>
                    <a:pt x="0" y="488950"/>
                  </a:moveTo>
                  <a:cubicBezTo>
                    <a:pt x="75141" y="428625"/>
                    <a:pt x="150283" y="368300"/>
                    <a:pt x="209550" y="330200"/>
                  </a:cubicBezTo>
                  <a:cubicBezTo>
                    <a:pt x="268817" y="292100"/>
                    <a:pt x="216958" y="305858"/>
                    <a:pt x="355600" y="260350"/>
                  </a:cubicBezTo>
                  <a:cubicBezTo>
                    <a:pt x="494242" y="214842"/>
                    <a:pt x="865717" y="100542"/>
                    <a:pt x="1041400" y="57150"/>
                  </a:cubicBezTo>
                  <a:cubicBezTo>
                    <a:pt x="1217083" y="13758"/>
                    <a:pt x="1313391" y="6879"/>
                    <a:pt x="140970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手繪多邊形 153"/>
            <p:cNvSpPr/>
            <p:nvPr/>
          </p:nvSpPr>
          <p:spPr>
            <a:xfrm>
              <a:off x="2318234" y="892363"/>
              <a:ext cx="2235200" cy="717550"/>
            </a:xfrm>
            <a:custGeom>
              <a:avLst/>
              <a:gdLst>
                <a:gd name="connsiteX0" fmla="*/ 0 w 2235200"/>
                <a:gd name="connsiteY0" fmla="*/ 717550 h 717550"/>
                <a:gd name="connsiteX1" fmla="*/ 2235200 w 2235200"/>
                <a:gd name="connsiteY1" fmla="*/ 0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5200" h="717550">
                  <a:moveTo>
                    <a:pt x="0" y="717550"/>
                  </a:moveTo>
                  <a:lnTo>
                    <a:pt x="22352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手繪多邊形 154"/>
            <p:cNvSpPr/>
            <p:nvPr/>
          </p:nvSpPr>
          <p:spPr>
            <a:xfrm>
              <a:off x="4388334" y="828710"/>
              <a:ext cx="341087" cy="959003"/>
            </a:xfrm>
            <a:custGeom>
              <a:avLst/>
              <a:gdLst>
                <a:gd name="connsiteX0" fmla="*/ 0 w 341087"/>
                <a:gd name="connsiteY0" fmla="*/ 38253 h 959003"/>
                <a:gd name="connsiteX1" fmla="*/ 165100 w 341087"/>
                <a:gd name="connsiteY1" fmla="*/ 153 h 959003"/>
                <a:gd name="connsiteX2" fmla="*/ 266700 w 341087"/>
                <a:gd name="connsiteY2" fmla="*/ 50953 h 959003"/>
                <a:gd name="connsiteX3" fmla="*/ 336550 w 341087"/>
                <a:gd name="connsiteY3" fmla="*/ 266853 h 959003"/>
                <a:gd name="connsiteX4" fmla="*/ 336550 w 341087"/>
                <a:gd name="connsiteY4" fmla="*/ 959003 h 95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87" h="959003">
                  <a:moveTo>
                    <a:pt x="0" y="38253"/>
                  </a:moveTo>
                  <a:cubicBezTo>
                    <a:pt x="60325" y="18144"/>
                    <a:pt x="120650" y="-1964"/>
                    <a:pt x="165100" y="153"/>
                  </a:cubicBezTo>
                  <a:cubicBezTo>
                    <a:pt x="209550" y="2270"/>
                    <a:pt x="238125" y="6503"/>
                    <a:pt x="266700" y="50953"/>
                  </a:cubicBezTo>
                  <a:cubicBezTo>
                    <a:pt x="295275" y="95403"/>
                    <a:pt x="324908" y="115511"/>
                    <a:pt x="336550" y="266853"/>
                  </a:cubicBezTo>
                  <a:cubicBezTo>
                    <a:pt x="348192" y="418195"/>
                    <a:pt x="333375" y="866928"/>
                    <a:pt x="336550" y="95900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手繪多邊形 155"/>
            <p:cNvSpPr/>
            <p:nvPr/>
          </p:nvSpPr>
          <p:spPr>
            <a:xfrm>
              <a:off x="4547084" y="892363"/>
              <a:ext cx="114300" cy="6350"/>
            </a:xfrm>
            <a:custGeom>
              <a:avLst/>
              <a:gdLst>
                <a:gd name="connsiteX0" fmla="*/ 0 w 114300"/>
                <a:gd name="connsiteY0" fmla="*/ 0 h 6350"/>
                <a:gd name="connsiteX1" fmla="*/ 114300 w 114300"/>
                <a:gd name="connsiteY1" fmla="*/ 635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6350">
                  <a:moveTo>
                    <a:pt x="0" y="0"/>
                  </a:moveTo>
                  <a:cubicBezTo>
                    <a:pt x="36512" y="0"/>
                    <a:pt x="73025" y="0"/>
                    <a:pt x="114300" y="63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接點 156"/>
            <p:cNvCxnSpPr/>
            <p:nvPr/>
          </p:nvCxnSpPr>
          <p:spPr>
            <a:xfrm flipV="1">
              <a:off x="3080234" y="1439701"/>
              <a:ext cx="1185559" cy="3670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3080234" y="1800413"/>
              <a:ext cx="0" cy="750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 flipV="1">
              <a:off x="3004034" y="1760725"/>
              <a:ext cx="76200" cy="460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flipV="1">
              <a:off x="2998541" y="1321432"/>
              <a:ext cx="1221518" cy="4392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4229709" y="1329942"/>
              <a:ext cx="71088" cy="73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endCxn id="150" idx="6"/>
            </p:cNvCxnSpPr>
            <p:nvPr/>
          </p:nvCxnSpPr>
          <p:spPr>
            <a:xfrm>
              <a:off x="4300797" y="1415889"/>
              <a:ext cx="17687" cy="155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>
              <a:off x="2958300" y="1760725"/>
              <a:ext cx="5237" cy="7432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2979490" y="2492392"/>
              <a:ext cx="115627" cy="50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V="1">
              <a:off x="3112840" y="2354101"/>
              <a:ext cx="560173" cy="196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手繪多邊形 165"/>
            <p:cNvSpPr/>
            <p:nvPr/>
          </p:nvSpPr>
          <p:spPr>
            <a:xfrm>
              <a:off x="3668184" y="1571813"/>
              <a:ext cx="485200" cy="628650"/>
            </a:xfrm>
            <a:custGeom>
              <a:avLst/>
              <a:gdLst>
                <a:gd name="connsiteX0" fmla="*/ 72450 w 485200"/>
                <a:gd name="connsiteY0" fmla="*/ 628650 h 628650"/>
                <a:gd name="connsiteX1" fmla="*/ 2600 w 485200"/>
                <a:gd name="connsiteY1" fmla="*/ 552450 h 628650"/>
                <a:gd name="connsiteX2" fmla="*/ 21650 w 485200"/>
                <a:gd name="connsiteY2" fmla="*/ 469900 h 628650"/>
                <a:gd name="connsiteX3" fmla="*/ 85150 w 485200"/>
                <a:gd name="connsiteY3" fmla="*/ 361950 h 628650"/>
                <a:gd name="connsiteX4" fmla="*/ 161350 w 485200"/>
                <a:gd name="connsiteY4" fmla="*/ 317500 h 628650"/>
                <a:gd name="connsiteX5" fmla="*/ 224850 w 485200"/>
                <a:gd name="connsiteY5" fmla="*/ 317500 h 628650"/>
                <a:gd name="connsiteX6" fmla="*/ 224850 w 485200"/>
                <a:gd name="connsiteY6" fmla="*/ 234950 h 628650"/>
                <a:gd name="connsiteX7" fmla="*/ 282000 w 485200"/>
                <a:gd name="connsiteY7" fmla="*/ 127000 h 628650"/>
                <a:gd name="connsiteX8" fmla="*/ 345500 w 485200"/>
                <a:gd name="connsiteY8" fmla="*/ 57150 h 628650"/>
                <a:gd name="connsiteX9" fmla="*/ 485200 w 485200"/>
                <a:gd name="connsiteY9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200" h="628650">
                  <a:moveTo>
                    <a:pt x="72450" y="628650"/>
                  </a:moveTo>
                  <a:cubicBezTo>
                    <a:pt x="41758" y="603779"/>
                    <a:pt x="11067" y="578908"/>
                    <a:pt x="2600" y="552450"/>
                  </a:cubicBezTo>
                  <a:cubicBezTo>
                    <a:pt x="-5867" y="525992"/>
                    <a:pt x="7892" y="501650"/>
                    <a:pt x="21650" y="469900"/>
                  </a:cubicBezTo>
                  <a:cubicBezTo>
                    <a:pt x="35408" y="438150"/>
                    <a:pt x="61867" y="387350"/>
                    <a:pt x="85150" y="361950"/>
                  </a:cubicBezTo>
                  <a:cubicBezTo>
                    <a:pt x="108433" y="336550"/>
                    <a:pt x="138067" y="324908"/>
                    <a:pt x="161350" y="317500"/>
                  </a:cubicBezTo>
                  <a:cubicBezTo>
                    <a:pt x="184633" y="310092"/>
                    <a:pt x="214267" y="331258"/>
                    <a:pt x="224850" y="317500"/>
                  </a:cubicBezTo>
                  <a:cubicBezTo>
                    <a:pt x="235433" y="303742"/>
                    <a:pt x="215325" y="266700"/>
                    <a:pt x="224850" y="234950"/>
                  </a:cubicBezTo>
                  <a:cubicBezTo>
                    <a:pt x="234375" y="203200"/>
                    <a:pt x="261892" y="156633"/>
                    <a:pt x="282000" y="127000"/>
                  </a:cubicBezTo>
                  <a:cubicBezTo>
                    <a:pt x="302108" y="97367"/>
                    <a:pt x="311633" y="78317"/>
                    <a:pt x="345500" y="57150"/>
                  </a:cubicBezTo>
                  <a:cubicBezTo>
                    <a:pt x="379367" y="35983"/>
                    <a:pt x="441808" y="9525"/>
                    <a:pt x="48520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7" name="直線接點 166"/>
            <p:cNvCxnSpPr/>
            <p:nvPr/>
          </p:nvCxnSpPr>
          <p:spPr>
            <a:xfrm flipV="1">
              <a:off x="3080234" y="2200463"/>
              <a:ext cx="830550" cy="1136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手繪多邊形 167"/>
            <p:cNvSpPr/>
            <p:nvPr/>
          </p:nvSpPr>
          <p:spPr>
            <a:xfrm>
              <a:off x="3918434" y="1635233"/>
              <a:ext cx="590550" cy="558880"/>
            </a:xfrm>
            <a:custGeom>
              <a:avLst/>
              <a:gdLst>
                <a:gd name="connsiteX0" fmla="*/ 0 w 590550"/>
                <a:gd name="connsiteY0" fmla="*/ 558880 h 558880"/>
                <a:gd name="connsiteX1" fmla="*/ 57150 w 590550"/>
                <a:gd name="connsiteY1" fmla="*/ 463630 h 558880"/>
                <a:gd name="connsiteX2" fmla="*/ 82550 w 590550"/>
                <a:gd name="connsiteY2" fmla="*/ 374730 h 558880"/>
                <a:gd name="connsiteX3" fmla="*/ 114300 w 590550"/>
                <a:gd name="connsiteY3" fmla="*/ 273130 h 558880"/>
                <a:gd name="connsiteX4" fmla="*/ 228600 w 590550"/>
                <a:gd name="connsiteY4" fmla="*/ 146130 h 558880"/>
                <a:gd name="connsiteX5" fmla="*/ 336550 w 590550"/>
                <a:gd name="connsiteY5" fmla="*/ 63580 h 558880"/>
                <a:gd name="connsiteX6" fmla="*/ 444500 w 590550"/>
                <a:gd name="connsiteY6" fmla="*/ 19130 h 558880"/>
                <a:gd name="connsiteX7" fmla="*/ 539750 w 590550"/>
                <a:gd name="connsiteY7" fmla="*/ 80 h 558880"/>
                <a:gd name="connsiteX8" fmla="*/ 590550 w 590550"/>
                <a:gd name="connsiteY8" fmla="*/ 25480 h 55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558880">
                  <a:moveTo>
                    <a:pt x="0" y="558880"/>
                  </a:moveTo>
                  <a:cubicBezTo>
                    <a:pt x="21696" y="526601"/>
                    <a:pt x="43392" y="494322"/>
                    <a:pt x="57150" y="463630"/>
                  </a:cubicBezTo>
                  <a:cubicBezTo>
                    <a:pt x="70908" y="432938"/>
                    <a:pt x="73025" y="406480"/>
                    <a:pt x="82550" y="374730"/>
                  </a:cubicBezTo>
                  <a:cubicBezTo>
                    <a:pt x="92075" y="342980"/>
                    <a:pt x="89958" y="311230"/>
                    <a:pt x="114300" y="273130"/>
                  </a:cubicBezTo>
                  <a:cubicBezTo>
                    <a:pt x="138642" y="235030"/>
                    <a:pt x="191558" y="181055"/>
                    <a:pt x="228600" y="146130"/>
                  </a:cubicBezTo>
                  <a:cubicBezTo>
                    <a:pt x="265642" y="111205"/>
                    <a:pt x="300567" y="84747"/>
                    <a:pt x="336550" y="63580"/>
                  </a:cubicBezTo>
                  <a:cubicBezTo>
                    <a:pt x="372533" y="42413"/>
                    <a:pt x="410633" y="29713"/>
                    <a:pt x="444500" y="19130"/>
                  </a:cubicBezTo>
                  <a:cubicBezTo>
                    <a:pt x="478367" y="8547"/>
                    <a:pt x="515408" y="-978"/>
                    <a:pt x="539750" y="80"/>
                  </a:cubicBezTo>
                  <a:cubicBezTo>
                    <a:pt x="564092" y="1138"/>
                    <a:pt x="579967" y="21247"/>
                    <a:pt x="590550" y="2548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手繪多邊形 168"/>
            <p:cNvSpPr/>
            <p:nvPr/>
          </p:nvSpPr>
          <p:spPr>
            <a:xfrm>
              <a:off x="3587988" y="1760813"/>
              <a:ext cx="959096" cy="1214350"/>
            </a:xfrm>
            <a:custGeom>
              <a:avLst/>
              <a:gdLst>
                <a:gd name="connsiteX0" fmla="*/ 120896 w 959096"/>
                <a:gd name="connsiteY0" fmla="*/ 1214350 h 1214350"/>
                <a:gd name="connsiteX1" fmla="*/ 63746 w 959096"/>
                <a:gd name="connsiteY1" fmla="*/ 1188950 h 1214350"/>
                <a:gd name="connsiteX2" fmla="*/ 38346 w 959096"/>
                <a:gd name="connsiteY2" fmla="*/ 1150850 h 1214350"/>
                <a:gd name="connsiteX3" fmla="*/ 31996 w 959096"/>
                <a:gd name="connsiteY3" fmla="*/ 1036550 h 1214350"/>
                <a:gd name="connsiteX4" fmla="*/ 476496 w 959096"/>
                <a:gd name="connsiteY4" fmla="*/ 395200 h 1214350"/>
                <a:gd name="connsiteX5" fmla="*/ 520946 w 959096"/>
                <a:gd name="connsiteY5" fmla="*/ 319000 h 1214350"/>
                <a:gd name="connsiteX6" fmla="*/ 527296 w 959096"/>
                <a:gd name="connsiteY6" fmla="*/ 192000 h 1214350"/>
                <a:gd name="connsiteX7" fmla="*/ 590796 w 959096"/>
                <a:gd name="connsiteY7" fmla="*/ 103100 h 1214350"/>
                <a:gd name="connsiteX8" fmla="*/ 692396 w 959096"/>
                <a:gd name="connsiteY8" fmla="*/ 26900 h 1214350"/>
                <a:gd name="connsiteX9" fmla="*/ 787646 w 959096"/>
                <a:gd name="connsiteY9" fmla="*/ 1500 h 1214350"/>
                <a:gd name="connsiteX10" fmla="*/ 959096 w 959096"/>
                <a:gd name="connsiteY10" fmla="*/ 65000 h 12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096" h="1214350">
                  <a:moveTo>
                    <a:pt x="120896" y="1214350"/>
                  </a:moveTo>
                  <a:cubicBezTo>
                    <a:pt x="99200" y="1206941"/>
                    <a:pt x="77504" y="1199533"/>
                    <a:pt x="63746" y="1188950"/>
                  </a:cubicBezTo>
                  <a:cubicBezTo>
                    <a:pt x="49988" y="1178367"/>
                    <a:pt x="43638" y="1176250"/>
                    <a:pt x="38346" y="1150850"/>
                  </a:cubicBezTo>
                  <a:cubicBezTo>
                    <a:pt x="33054" y="1125450"/>
                    <a:pt x="-41029" y="1162492"/>
                    <a:pt x="31996" y="1036550"/>
                  </a:cubicBezTo>
                  <a:cubicBezTo>
                    <a:pt x="105021" y="910608"/>
                    <a:pt x="395004" y="514792"/>
                    <a:pt x="476496" y="395200"/>
                  </a:cubicBezTo>
                  <a:cubicBezTo>
                    <a:pt x="557988" y="275608"/>
                    <a:pt x="512479" y="352867"/>
                    <a:pt x="520946" y="319000"/>
                  </a:cubicBezTo>
                  <a:cubicBezTo>
                    <a:pt x="529413" y="285133"/>
                    <a:pt x="515654" y="227983"/>
                    <a:pt x="527296" y="192000"/>
                  </a:cubicBezTo>
                  <a:cubicBezTo>
                    <a:pt x="538938" y="156017"/>
                    <a:pt x="563279" y="130617"/>
                    <a:pt x="590796" y="103100"/>
                  </a:cubicBezTo>
                  <a:cubicBezTo>
                    <a:pt x="618313" y="75583"/>
                    <a:pt x="659588" y="43833"/>
                    <a:pt x="692396" y="26900"/>
                  </a:cubicBezTo>
                  <a:cubicBezTo>
                    <a:pt x="725204" y="9967"/>
                    <a:pt x="743196" y="-4850"/>
                    <a:pt x="787646" y="1500"/>
                  </a:cubicBezTo>
                  <a:cubicBezTo>
                    <a:pt x="832096" y="7850"/>
                    <a:pt x="895596" y="36425"/>
                    <a:pt x="959096" y="650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手繪多邊形 169"/>
            <p:cNvSpPr/>
            <p:nvPr/>
          </p:nvSpPr>
          <p:spPr>
            <a:xfrm>
              <a:off x="4537511" y="1831284"/>
              <a:ext cx="66094" cy="114300"/>
            </a:xfrm>
            <a:custGeom>
              <a:avLst/>
              <a:gdLst>
                <a:gd name="connsiteX0" fmla="*/ 0 w 66094"/>
                <a:gd name="connsiteY0" fmla="*/ 0 h 114300"/>
                <a:gd name="connsiteX1" fmla="*/ 60960 w 66094"/>
                <a:gd name="connsiteY1" fmla="*/ 53340 h 114300"/>
                <a:gd name="connsiteX2" fmla="*/ 60960 w 66094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94" h="114300">
                  <a:moveTo>
                    <a:pt x="0" y="0"/>
                  </a:moveTo>
                  <a:cubicBezTo>
                    <a:pt x="25400" y="17145"/>
                    <a:pt x="50800" y="34290"/>
                    <a:pt x="60960" y="53340"/>
                  </a:cubicBezTo>
                  <a:cubicBezTo>
                    <a:pt x="71120" y="72390"/>
                    <a:pt x="63500" y="74930"/>
                    <a:pt x="60960" y="1143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1" name="直線接點 170"/>
            <p:cNvCxnSpPr/>
            <p:nvPr/>
          </p:nvCxnSpPr>
          <p:spPr>
            <a:xfrm flipV="1">
              <a:off x="3697557" y="2175682"/>
              <a:ext cx="592268" cy="8168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手繪多邊形 171"/>
            <p:cNvSpPr/>
            <p:nvPr/>
          </p:nvSpPr>
          <p:spPr>
            <a:xfrm>
              <a:off x="4293671" y="1968444"/>
              <a:ext cx="312420" cy="253239"/>
            </a:xfrm>
            <a:custGeom>
              <a:avLst/>
              <a:gdLst>
                <a:gd name="connsiteX0" fmla="*/ 0 w 312420"/>
                <a:gd name="connsiteY0" fmla="*/ 236220 h 253239"/>
                <a:gd name="connsiteX1" fmla="*/ 129540 w 312420"/>
                <a:gd name="connsiteY1" fmla="*/ 228600 h 253239"/>
                <a:gd name="connsiteX2" fmla="*/ 312420 w 312420"/>
                <a:gd name="connsiteY2" fmla="*/ 0 h 2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20" h="253239">
                  <a:moveTo>
                    <a:pt x="0" y="236220"/>
                  </a:moveTo>
                  <a:cubicBezTo>
                    <a:pt x="38735" y="252095"/>
                    <a:pt x="77470" y="267970"/>
                    <a:pt x="129540" y="228600"/>
                  </a:cubicBezTo>
                  <a:cubicBezTo>
                    <a:pt x="181610" y="189230"/>
                    <a:pt x="312420" y="0"/>
                    <a:pt x="31242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手繪多邊形 172"/>
            <p:cNvSpPr/>
            <p:nvPr/>
          </p:nvSpPr>
          <p:spPr>
            <a:xfrm>
              <a:off x="4301291" y="1793184"/>
              <a:ext cx="376475" cy="487680"/>
            </a:xfrm>
            <a:custGeom>
              <a:avLst/>
              <a:gdLst>
                <a:gd name="connsiteX0" fmla="*/ 320040 w 376475"/>
                <a:gd name="connsiteY0" fmla="*/ 0 h 487680"/>
                <a:gd name="connsiteX1" fmla="*/ 365760 w 376475"/>
                <a:gd name="connsiteY1" fmla="*/ 76200 h 487680"/>
                <a:gd name="connsiteX2" fmla="*/ 358140 w 376475"/>
                <a:gd name="connsiteY2" fmla="*/ 243840 h 487680"/>
                <a:gd name="connsiteX3" fmla="*/ 175260 w 376475"/>
                <a:gd name="connsiteY3" fmla="*/ 457200 h 487680"/>
                <a:gd name="connsiteX4" fmla="*/ 0 w 376475"/>
                <a:gd name="connsiteY4" fmla="*/ 48768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75" h="487680">
                  <a:moveTo>
                    <a:pt x="320040" y="0"/>
                  </a:moveTo>
                  <a:cubicBezTo>
                    <a:pt x="339725" y="17780"/>
                    <a:pt x="359410" y="35560"/>
                    <a:pt x="365760" y="76200"/>
                  </a:cubicBezTo>
                  <a:cubicBezTo>
                    <a:pt x="372110" y="116840"/>
                    <a:pt x="389890" y="180340"/>
                    <a:pt x="358140" y="243840"/>
                  </a:cubicBezTo>
                  <a:cubicBezTo>
                    <a:pt x="326390" y="307340"/>
                    <a:pt x="234950" y="416560"/>
                    <a:pt x="175260" y="457200"/>
                  </a:cubicBezTo>
                  <a:cubicBezTo>
                    <a:pt x="115570" y="497840"/>
                    <a:pt x="36830" y="473710"/>
                    <a:pt x="0" y="48768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4" name="直線接點 173"/>
            <p:cNvCxnSpPr>
              <a:stCxn id="173" idx="4"/>
            </p:cNvCxnSpPr>
            <p:nvPr/>
          </p:nvCxnSpPr>
          <p:spPr>
            <a:xfrm flipH="1">
              <a:off x="3257088" y="2280864"/>
              <a:ext cx="1044203" cy="1424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手繪多邊形 174"/>
            <p:cNvSpPr/>
            <p:nvPr/>
          </p:nvSpPr>
          <p:spPr>
            <a:xfrm>
              <a:off x="2655371" y="3393384"/>
              <a:ext cx="609629" cy="628715"/>
            </a:xfrm>
            <a:custGeom>
              <a:avLst/>
              <a:gdLst>
                <a:gd name="connsiteX0" fmla="*/ 419100 w 609629"/>
                <a:gd name="connsiteY0" fmla="*/ 0 h 628715"/>
                <a:gd name="connsiteX1" fmla="*/ 480060 w 609629"/>
                <a:gd name="connsiteY1" fmla="*/ 106680 h 628715"/>
                <a:gd name="connsiteX2" fmla="*/ 533400 w 609629"/>
                <a:gd name="connsiteY2" fmla="*/ 274320 h 628715"/>
                <a:gd name="connsiteX3" fmla="*/ 609600 w 609629"/>
                <a:gd name="connsiteY3" fmla="*/ 403860 h 628715"/>
                <a:gd name="connsiteX4" fmla="*/ 541020 w 609629"/>
                <a:gd name="connsiteY4" fmla="*/ 541020 h 628715"/>
                <a:gd name="connsiteX5" fmla="*/ 426720 w 609629"/>
                <a:gd name="connsiteY5" fmla="*/ 624840 h 628715"/>
                <a:gd name="connsiteX6" fmla="*/ 281940 w 609629"/>
                <a:gd name="connsiteY6" fmla="*/ 609600 h 628715"/>
                <a:gd name="connsiteX7" fmla="*/ 213360 w 609629"/>
                <a:gd name="connsiteY7" fmla="*/ 563880 h 628715"/>
                <a:gd name="connsiteX8" fmla="*/ 91440 w 609629"/>
                <a:gd name="connsiteY8" fmla="*/ 441960 h 628715"/>
                <a:gd name="connsiteX9" fmla="*/ 0 w 609629"/>
                <a:gd name="connsiteY9" fmla="*/ 327660 h 62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29" h="628715">
                  <a:moveTo>
                    <a:pt x="419100" y="0"/>
                  </a:moveTo>
                  <a:cubicBezTo>
                    <a:pt x="440055" y="30480"/>
                    <a:pt x="461010" y="60960"/>
                    <a:pt x="480060" y="106680"/>
                  </a:cubicBezTo>
                  <a:cubicBezTo>
                    <a:pt x="499110" y="152400"/>
                    <a:pt x="511810" y="224790"/>
                    <a:pt x="533400" y="274320"/>
                  </a:cubicBezTo>
                  <a:cubicBezTo>
                    <a:pt x="554990" y="323850"/>
                    <a:pt x="608330" y="359410"/>
                    <a:pt x="609600" y="403860"/>
                  </a:cubicBezTo>
                  <a:cubicBezTo>
                    <a:pt x="610870" y="448310"/>
                    <a:pt x="571500" y="504190"/>
                    <a:pt x="541020" y="541020"/>
                  </a:cubicBezTo>
                  <a:cubicBezTo>
                    <a:pt x="510540" y="577850"/>
                    <a:pt x="469900" y="613410"/>
                    <a:pt x="426720" y="624840"/>
                  </a:cubicBezTo>
                  <a:cubicBezTo>
                    <a:pt x="383540" y="636270"/>
                    <a:pt x="317500" y="619760"/>
                    <a:pt x="281940" y="609600"/>
                  </a:cubicBezTo>
                  <a:cubicBezTo>
                    <a:pt x="246380" y="599440"/>
                    <a:pt x="245110" y="591820"/>
                    <a:pt x="213360" y="563880"/>
                  </a:cubicBezTo>
                  <a:cubicBezTo>
                    <a:pt x="181610" y="535940"/>
                    <a:pt x="127000" y="481330"/>
                    <a:pt x="91440" y="441960"/>
                  </a:cubicBezTo>
                  <a:cubicBezTo>
                    <a:pt x="55880" y="402590"/>
                    <a:pt x="8890" y="336550"/>
                    <a:pt x="0" y="32766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手繪多邊形 175"/>
            <p:cNvSpPr/>
            <p:nvPr/>
          </p:nvSpPr>
          <p:spPr>
            <a:xfrm>
              <a:off x="2556311" y="3751524"/>
              <a:ext cx="441960" cy="281940"/>
            </a:xfrm>
            <a:custGeom>
              <a:avLst/>
              <a:gdLst>
                <a:gd name="connsiteX0" fmla="*/ 0 w 441960"/>
                <a:gd name="connsiteY0" fmla="*/ 0 h 281940"/>
                <a:gd name="connsiteX1" fmla="*/ 91440 w 441960"/>
                <a:gd name="connsiteY1" fmla="*/ 137160 h 281940"/>
                <a:gd name="connsiteX2" fmla="*/ 190500 w 441960"/>
                <a:gd name="connsiteY2" fmla="*/ 243840 h 281940"/>
                <a:gd name="connsiteX3" fmla="*/ 441960 w 441960"/>
                <a:gd name="connsiteY3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60" h="281940">
                  <a:moveTo>
                    <a:pt x="0" y="0"/>
                  </a:moveTo>
                  <a:cubicBezTo>
                    <a:pt x="29845" y="48260"/>
                    <a:pt x="59690" y="96520"/>
                    <a:pt x="91440" y="137160"/>
                  </a:cubicBezTo>
                  <a:cubicBezTo>
                    <a:pt x="123190" y="177800"/>
                    <a:pt x="132080" y="219710"/>
                    <a:pt x="190500" y="243840"/>
                  </a:cubicBezTo>
                  <a:cubicBezTo>
                    <a:pt x="248920" y="267970"/>
                    <a:pt x="345440" y="274955"/>
                    <a:pt x="441960" y="28194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7" name="直線接點 176"/>
            <p:cNvCxnSpPr/>
            <p:nvPr/>
          </p:nvCxnSpPr>
          <p:spPr>
            <a:xfrm flipH="1">
              <a:off x="4705834" y="1793184"/>
              <a:ext cx="16157" cy="19216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 flipH="1">
              <a:off x="1451411" y="3705413"/>
              <a:ext cx="3262501" cy="10748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>
              <a:stCxn id="143" idx="8"/>
            </p:cNvCxnSpPr>
            <p:nvPr/>
          </p:nvCxnSpPr>
          <p:spPr>
            <a:xfrm>
              <a:off x="1410184" y="4067363"/>
              <a:ext cx="25987" cy="7281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>
              <a:off x="1302528" y="4003863"/>
              <a:ext cx="49823" cy="723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>
              <a:off x="1340334" y="4726884"/>
              <a:ext cx="102998" cy="68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橢圓 181"/>
            <p:cNvSpPr/>
            <p:nvPr/>
          </p:nvSpPr>
          <p:spPr>
            <a:xfrm>
              <a:off x="2884685" y="3561024"/>
              <a:ext cx="170132" cy="2209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/>
            <p:cNvSpPr/>
            <p:nvPr/>
          </p:nvSpPr>
          <p:spPr>
            <a:xfrm>
              <a:off x="4265253" y="1914673"/>
              <a:ext cx="184628" cy="1803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平行四邊形 183"/>
            <p:cNvSpPr/>
            <p:nvPr/>
          </p:nvSpPr>
          <p:spPr>
            <a:xfrm rot="10075125">
              <a:off x="1417778" y="3149694"/>
              <a:ext cx="284675" cy="587032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平行四邊形 184"/>
            <p:cNvSpPr/>
            <p:nvPr/>
          </p:nvSpPr>
          <p:spPr>
            <a:xfrm rot="10075125">
              <a:off x="1529430" y="4045511"/>
              <a:ext cx="284675" cy="587032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平行四邊形 186"/>
            <p:cNvSpPr/>
            <p:nvPr/>
          </p:nvSpPr>
          <p:spPr>
            <a:xfrm rot="10386484">
              <a:off x="4414542" y="3090377"/>
              <a:ext cx="205097" cy="610124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4417848" y="2823404"/>
              <a:ext cx="149622" cy="1689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1535795" y="3803307"/>
              <a:ext cx="149622" cy="1689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1" name="向右箭號 190"/>
          <p:cNvSpPr/>
          <p:nvPr/>
        </p:nvSpPr>
        <p:spPr>
          <a:xfrm rot="1889244" flipV="1">
            <a:off x="3798168" y="2150755"/>
            <a:ext cx="1012825" cy="525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2" name="群組 191"/>
          <p:cNvGrpSpPr/>
          <p:nvPr/>
        </p:nvGrpSpPr>
        <p:grpSpPr>
          <a:xfrm>
            <a:off x="3941331" y="4792849"/>
            <a:ext cx="4698395" cy="2745056"/>
            <a:chOff x="4178905" y="3573194"/>
            <a:chExt cx="4698395" cy="2745056"/>
          </a:xfrm>
        </p:grpSpPr>
        <p:cxnSp>
          <p:nvCxnSpPr>
            <p:cNvPr id="193" name="直線接點 192"/>
            <p:cNvCxnSpPr/>
            <p:nvPr/>
          </p:nvCxnSpPr>
          <p:spPr>
            <a:xfrm flipV="1">
              <a:off x="7010400" y="5137150"/>
              <a:ext cx="118745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>
              <a:off x="8216900" y="5130800"/>
              <a:ext cx="165100" cy="6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V="1">
              <a:off x="8369300" y="4984750"/>
              <a:ext cx="508000" cy="215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 flipH="1" flipV="1">
              <a:off x="8032652" y="4479600"/>
              <a:ext cx="844648" cy="49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>
              <a:off x="8877300" y="498475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flipH="1">
              <a:off x="8382000" y="5137150"/>
              <a:ext cx="495300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flipV="1">
              <a:off x="8382000" y="5200650"/>
              <a:ext cx="0" cy="215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 flipH="1" flipV="1">
              <a:off x="8216900" y="5302250"/>
              <a:ext cx="165100" cy="82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 flipH="1">
              <a:off x="7092950" y="5302250"/>
              <a:ext cx="1123950" cy="495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V="1">
              <a:off x="8216900" y="5137150"/>
              <a:ext cx="0" cy="165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>
              <a:off x="7010400" y="5670550"/>
              <a:ext cx="8255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>
              <a:off x="7092950" y="5797550"/>
              <a:ext cx="0" cy="177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H="1">
              <a:off x="6324600" y="5956300"/>
              <a:ext cx="768350" cy="35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V="1">
              <a:off x="6324600" y="6096000"/>
              <a:ext cx="0" cy="222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V="1">
              <a:off x="6324600" y="5797550"/>
              <a:ext cx="768350" cy="292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手繪多邊形 207"/>
            <p:cNvSpPr/>
            <p:nvPr/>
          </p:nvSpPr>
          <p:spPr>
            <a:xfrm>
              <a:off x="5643678" y="4139924"/>
              <a:ext cx="1687965" cy="1156251"/>
            </a:xfrm>
            <a:custGeom>
              <a:avLst/>
              <a:gdLst>
                <a:gd name="connsiteX0" fmla="*/ 922337 w 1687965"/>
                <a:gd name="connsiteY0" fmla="*/ 430967 h 1156251"/>
                <a:gd name="connsiteX1" fmla="*/ 1100137 w 1687965"/>
                <a:gd name="connsiteY1" fmla="*/ 481767 h 1156251"/>
                <a:gd name="connsiteX2" fmla="*/ 1176337 w 1687965"/>
                <a:gd name="connsiteY2" fmla="*/ 557967 h 1156251"/>
                <a:gd name="connsiteX3" fmla="*/ 1614487 w 1687965"/>
                <a:gd name="connsiteY3" fmla="*/ 894517 h 1156251"/>
                <a:gd name="connsiteX4" fmla="*/ 1684337 w 1687965"/>
                <a:gd name="connsiteY4" fmla="*/ 970717 h 1156251"/>
                <a:gd name="connsiteX5" fmla="*/ 1665287 w 1687965"/>
                <a:gd name="connsiteY5" fmla="*/ 1085017 h 1156251"/>
                <a:gd name="connsiteX6" fmla="*/ 1557337 w 1687965"/>
                <a:gd name="connsiteY6" fmla="*/ 1142167 h 1156251"/>
                <a:gd name="connsiteX7" fmla="*/ 1430337 w 1687965"/>
                <a:gd name="connsiteY7" fmla="*/ 1123117 h 1156251"/>
                <a:gd name="connsiteX8" fmla="*/ 877887 w 1687965"/>
                <a:gd name="connsiteY8" fmla="*/ 805617 h 1156251"/>
                <a:gd name="connsiteX9" fmla="*/ 782637 w 1687965"/>
                <a:gd name="connsiteY9" fmla="*/ 811967 h 1156251"/>
                <a:gd name="connsiteX10" fmla="*/ 655637 w 1687965"/>
                <a:gd name="connsiteY10" fmla="*/ 748467 h 1156251"/>
                <a:gd name="connsiteX11" fmla="*/ 623887 w 1687965"/>
                <a:gd name="connsiteY11" fmla="*/ 678617 h 1156251"/>
                <a:gd name="connsiteX12" fmla="*/ 617537 w 1687965"/>
                <a:gd name="connsiteY12" fmla="*/ 627817 h 1156251"/>
                <a:gd name="connsiteX13" fmla="*/ 236537 w 1687965"/>
                <a:gd name="connsiteY13" fmla="*/ 405567 h 1156251"/>
                <a:gd name="connsiteX14" fmla="*/ 26987 w 1687965"/>
                <a:gd name="connsiteY14" fmla="*/ 202367 h 1156251"/>
                <a:gd name="connsiteX15" fmla="*/ 33337 w 1687965"/>
                <a:gd name="connsiteY15" fmla="*/ 5517 h 1156251"/>
                <a:gd name="connsiteX16" fmla="*/ 306387 w 1687965"/>
                <a:gd name="connsiteY16" fmla="*/ 69017 h 1156251"/>
                <a:gd name="connsiteX17" fmla="*/ 528637 w 1687965"/>
                <a:gd name="connsiteY17" fmla="*/ 221417 h 1156251"/>
                <a:gd name="connsiteX18" fmla="*/ 814387 w 1687965"/>
                <a:gd name="connsiteY18" fmla="*/ 418267 h 1156251"/>
                <a:gd name="connsiteX19" fmla="*/ 922337 w 1687965"/>
                <a:gd name="connsiteY19" fmla="*/ 430967 h 11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87965" h="1156251">
                  <a:moveTo>
                    <a:pt x="922337" y="430967"/>
                  </a:moveTo>
                  <a:cubicBezTo>
                    <a:pt x="969962" y="441550"/>
                    <a:pt x="1057804" y="460600"/>
                    <a:pt x="1100137" y="481767"/>
                  </a:cubicBezTo>
                  <a:cubicBezTo>
                    <a:pt x="1142470" y="502934"/>
                    <a:pt x="1090612" y="489175"/>
                    <a:pt x="1176337" y="557967"/>
                  </a:cubicBezTo>
                  <a:cubicBezTo>
                    <a:pt x="1262062" y="626759"/>
                    <a:pt x="1529820" y="825725"/>
                    <a:pt x="1614487" y="894517"/>
                  </a:cubicBezTo>
                  <a:cubicBezTo>
                    <a:pt x="1699154" y="963309"/>
                    <a:pt x="1675870" y="938967"/>
                    <a:pt x="1684337" y="970717"/>
                  </a:cubicBezTo>
                  <a:cubicBezTo>
                    <a:pt x="1692804" y="1002467"/>
                    <a:pt x="1686454" y="1056442"/>
                    <a:pt x="1665287" y="1085017"/>
                  </a:cubicBezTo>
                  <a:cubicBezTo>
                    <a:pt x="1644120" y="1113592"/>
                    <a:pt x="1596495" y="1135817"/>
                    <a:pt x="1557337" y="1142167"/>
                  </a:cubicBezTo>
                  <a:cubicBezTo>
                    <a:pt x="1518179" y="1148517"/>
                    <a:pt x="1543579" y="1179209"/>
                    <a:pt x="1430337" y="1123117"/>
                  </a:cubicBezTo>
                  <a:cubicBezTo>
                    <a:pt x="1317095" y="1067025"/>
                    <a:pt x="985837" y="857475"/>
                    <a:pt x="877887" y="805617"/>
                  </a:cubicBezTo>
                  <a:cubicBezTo>
                    <a:pt x="769937" y="753759"/>
                    <a:pt x="819679" y="821492"/>
                    <a:pt x="782637" y="811967"/>
                  </a:cubicBezTo>
                  <a:cubicBezTo>
                    <a:pt x="745595" y="802442"/>
                    <a:pt x="682095" y="770692"/>
                    <a:pt x="655637" y="748467"/>
                  </a:cubicBezTo>
                  <a:cubicBezTo>
                    <a:pt x="629179" y="726242"/>
                    <a:pt x="630237" y="698725"/>
                    <a:pt x="623887" y="678617"/>
                  </a:cubicBezTo>
                  <a:cubicBezTo>
                    <a:pt x="617537" y="658509"/>
                    <a:pt x="682095" y="673325"/>
                    <a:pt x="617537" y="627817"/>
                  </a:cubicBezTo>
                  <a:cubicBezTo>
                    <a:pt x="552979" y="582309"/>
                    <a:pt x="334962" y="476475"/>
                    <a:pt x="236537" y="405567"/>
                  </a:cubicBezTo>
                  <a:cubicBezTo>
                    <a:pt x="138112" y="334659"/>
                    <a:pt x="60854" y="269042"/>
                    <a:pt x="26987" y="202367"/>
                  </a:cubicBezTo>
                  <a:cubicBezTo>
                    <a:pt x="-6880" y="135692"/>
                    <a:pt x="-13230" y="27742"/>
                    <a:pt x="33337" y="5517"/>
                  </a:cubicBezTo>
                  <a:cubicBezTo>
                    <a:pt x="79904" y="-16708"/>
                    <a:pt x="223837" y="33034"/>
                    <a:pt x="306387" y="69017"/>
                  </a:cubicBezTo>
                  <a:cubicBezTo>
                    <a:pt x="388937" y="105000"/>
                    <a:pt x="528637" y="221417"/>
                    <a:pt x="528637" y="221417"/>
                  </a:cubicBezTo>
                  <a:cubicBezTo>
                    <a:pt x="613304" y="279625"/>
                    <a:pt x="750887" y="380167"/>
                    <a:pt x="814387" y="418267"/>
                  </a:cubicBezTo>
                  <a:cubicBezTo>
                    <a:pt x="877887" y="456367"/>
                    <a:pt x="874712" y="420384"/>
                    <a:pt x="922337" y="43096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/>
            <p:cNvSpPr/>
            <p:nvPr/>
          </p:nvSpPr>
          <p:spPr>
            <a:xfrm>
              <a:off x="6381750" y="4686025"/>
              <a:ext cx="384175" cy="1665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手繪多邊形 209"/>
            <p:cNvSpPr/>
            <p:nvPr/>
          </p:nvSpPr>
          <p:spPr>
            <a:xfrm>
              <a:off x="6527800" y="4870450"/>
              <a:ext cx="768350" cy="310364"/>
            </a:xfrm>
            <a:custGeom>
              <a:avLst/>
              <a:gdLst>
                <a:gd name="connsiteX0" fmla="*/ 0 w 768350"/>
                <a:gd name="connsiteY0" fmla="*/ 0 h 310364"/>
                <a:gd name="connsiteX1" fmla="*/ 469900 w 768350"/>
                <a:gd name="connsiteY1" fmla="*/ 279400 h 310364"/>
                <a:gd name="connsiteX2" fmla="*/ 615950 w 768350"/>
                <a:gd name="connsiteY2" fmla="*/ 304800 h 310364"/>
                <a:gd name="connsiteX3" fmla="*/ 730250 w 768350"/>
                <a:gd name="connsiteY3" fmla="*/ 292100 h 310364"/>
                <a:gd name="connsiteX4" fmla="*/ 768350 w 768350"/>
                <a:gd name="connsiteY4" fmla="*/ 209550 h 31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310364">
                  <a:moveTo>
                    <a:pt x="0" y="0"/>
                  </a:moveTo>
                  <a:cubicBezTo>
                    <a:pt x="183621" y="114300"/>
                    <a:pt x="367242" y="228600"/>
                    <a:pt x="469900" y="279400"/>
                  </a:cubicBezTo>
                  <a:cubicBezTo>
                    <a:pt x="572558" y="330200"/>
                    <a:pt x="572558" y="302683"/>
                    <a:pt x="615950" y="304800"/>
                  </a:cubicBezTo>
                  <a:cubicBezTo>
                    <a:pt x="659342" y="306917"/>
                    <a:pt x="704850" y="307975"/>
                    <a:pt x="730250" y="292100"/>
                  </a:cubicBezTo>
                  <a:cubicBezTo>
                    <a:pt x="755650" y="276225"/>
                    <a:pt x="762000" y="242887"/>
                    <a:pt x="768350" y="2095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橢圓 210"/>
            <p:cNvSpPr/>
            <p:nvPr/>
          </p:nvSpPr>
          <p:spPr>
            <a:xfrm>
              <a:off x="7010400" y="5025632"/>
              <a:ext cx="82550" cy="670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/>
          </p:nvSpPr>
          <p:spPr>
            <a:xfrm>
              <a:off x="6911975" y="4958564"/>
              <a:ext cx="82550" cy="670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/>
          </p:nvSpPr>
          <p:spPr>
            <a:xfrm>
              <a:off x="6807201" y="4864100"/>
              <a:ext cx="82550" cy="670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橢圓 213"/>
            <p:cNvSpPr/>
            <p:nvPr/>
          </p:nvSpPr>
          <p:spPr>
            <a:xfrm>
              <a:off x="6275003" y="4598791"/>
              <a:ext cx="82550" cy="670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橢圓 214"/>
            <p:cNvSpPr/>
            <p:nvPr/>
          </p:nvSpPr>
          <p:spPr>
            <a:xfrm>
              <a:off x="6135303" y="4531723"/>
              <a:ext cx="82550" cy="670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橢圓 215"/>
            <p:cNvSpPr/>
            <p:nvPr/>
          </p:nvSpPr>
          <p:spPr>
            <a:xfrm>
              <a:off x="6027353" y="4446066"/>
              <a:ext cx="82550" cy="670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/>
          </p:nvSpPr>
          <p:spPr>
            <a:xfrm>
              <a:off x="5894003" y="4338441"/>
              <a:ext cx="82550" cy="670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8" name="直線接點 217"/>
            <p:cNvCxnSpPr/>
            <p:nvPr/>
          </p:nvCxnSpPr>
          <p:spPr>
            <a:xfrm flipH="1" flipV="1">
              <a:off x="5993765" y="5844815"/>
              <a:ext cx="322513" cy="237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 flipH="1" flipV="1">
              <a:off x="5961469" y="6089650"/>
              <a:ext cx="363132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 flipH="1">
              <a:off x="4178905" y="4565257"/>
              <a:ext cx="27335" cy="3051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flipV="1">
              <a:off x="4206240" y="4192172"/>
              <a:ext cx="858129" cy="379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5064369" y="4178105"/>
              <a:ext cx="126609" cy="1125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flipV="1">
              <a:off x="5190978" y="3938954"/>
              <a:ext cx="731520" cy="351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 flipH="1" flipV="1">
              <a:off x="5838092" y="3854548"/>
              <a:ext cx="84406" cy="844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 flipV="1">
              <a:off x="5838092" y="3573194"/>
              <a:ext cx="618979" cy="281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>
              <a:off x="6457071" y="3573194"/>
              <a:ext cx="251704" cy="140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H="1">
              <a:off x="7612252" y="4455944"/>
              <a:ext cx="436099" cy="269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 flipH="1" flipV="1">
              <a:off x="7455877" y="4614203"/>
              <a:ext cx="148248" cy="103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7455877" y="4403188"/>
              <a:ext cx="393895" cy="195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 flipH="1" flipV="1">
              <a:off x="6708775" y="3713871"/>
              <a:ext cx="1140997" cy="668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flipV="1">
              <a:off x="6027353" y="5622327"/>
              <a:ext cx="429718" cy="2224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 flipV="1">
              <a:off x="6275003" y="5469418"/>
              <a:ext cx="212657" cy="1328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flipH="1">
              <a:off x="5880295" y="5476503"/>
              <a:ext cx="361917" cy="1988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flipH="1" flipV="1">
              <a:off x="4206240" y="4539299"/>
              <a:ext cx="1656013" cy="11684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flipV="1">
              <a:off x="5976553" y="5897846"/>
              <a:ext cx="17212" cy="23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>
              <a:off x="5838092" y="5670550"/>
              <a:ext cx="0" cy="3454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H="1" flipV="1">
              <a:off x="4206240" y="4852597"/>
              <a:ext cx="1631852" cy="1163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V="1">
              <a:off x="5862253" y="5943600"/>
              <a:ext cx="131512" cy="723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向右箭號 238"/>
          <p:cNvSpPr/>
          <p:nvPr/>
        </p:nvSpPr>
        <p:spPr>
          <a:xfrm rot="16200000">
            <a:off x="5852194" y="4348079"/>
            <a:ext cx="829994" cy="515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0" name="群組 239"/>
          <p:cNvGrpSpPr/>
          <p:nvPr/>
        </p:nvGrpSpPr>
        <p:grpSpPr>
          <a:xfrm rot="15034517">
            <a:off x="439564" y="1896806"/>
            <a:ext cx="766007" cy="629425"/>
            <a:chOff x="9662751" y="5294662"/>
            <a:chExt cx="766007" cy="629425"/>
          </a:xfrm>
        </p:grpSpPr>
        <p:sp>
          <p:nvSpPr>
            <p:cNvPr id="241" name="橢圓 240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2" name="直線接點 241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手繪多邊形 243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橢圓 244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弧形 245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8" name="橢圓 267"/>
          <p:cNvSpPr/>
          <p:nvPr/>
        </p:nvSpPr>
        <p:spPr>
          <a:xfrm>
            <a:off x="3298841" y="3184846"/>
            <a:ext cx="226020" cy="567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4" name="群組 253"/>
          <p:cNvGrpSpPr/>
          <p:nvPr/>
        </p:nvGrpSpPr>
        <p:grpSpPr>
          <a:xfrm rot="629271">
            <a:off x="3253721" y="3192617"/>
            <a:ext cx="265858" cy="483393"/>
            <a:chOff x="4442222" y="3021806"/>
            <a:chExt cx="265858" cy="483393"/>
          </a:xfrm>
        </p:grpSpPr>
        <p:cxnSp>
          <p:nvCxnSpPr>
            <p:cNvPr id="255" name="直線接點 254"/>
            <p:cNvCxnSpPr/>
            <p:nvPr/>
          </p:nvCxnSpPr>
          <p:spPr>
            <a:xfrm>
              <a:off x="4552950" y="3071813"/>
              <a:ext cx="92869" cy="4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>
              <a:off x="4442222" y="3074194"/>
              <a:ext cx="110729" cy="19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H="1">
              <a:off x="4529138" y="3119438"/>
              <a:ext cx="116681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>
              <a:off x="4442222" y="3276600"/>
              <a:ext cx="98822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>
              <a:off x="4529138" y="3328988"/>
              <a:ext cx="0" cy="1190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>
              <a:off x="4442222" y="3271838"/>
              <a:ext cx="0" cy="142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>
              <a:off x="4442222" y="3414713"/>
              <a:ext cx="91678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V="1">
              <a:off x="4641056" y="3102769"/>
              <a:ext cx="52388" cy="21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V="1">
              <a:off x="4560094" y="3021806"/>
              <a:ext cx="107156" cy="547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>
              <a:off x="4529138" y="3448050"/>
              <a:ext cx="138112" cy="57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>
              <a:off x="4442222" y="3414713"/>
              <a:ext cx="45839" cy="619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>
              <a:off x="4485978" y="3476624"/>
              <a:ext cx="181272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手繪多邊形 266"/>
            <p:cNvSpPr/>
            <p:nvPr/>
          </p:nvSpPr>
          <p:spPr>
            <a:xfrm>
              <a:off x="4597591" y="3182908"/>
              <a:ext cx="110489" cy="280322"/>
            </a:xfrm>
            <a:custGeom>
              <a:avLst/>
              <a:gdLst>
                <a:gd name="connsiteX0" fmla="*/ 95853 w 110489"/>
                <a:gd name="connsiteY0" fmla="*/ 10348 h 280322"/>
                <a:gd name="connsiteX1" fmla="*/ 24415 w 110489"/>
                <a:gd name="connsiteY1" fmla="*/ 53211 h 280322"/>
                <a:gd name="connsiteX2" fmla="*/ 2984 w 110489"/>
                <a:gd name="connsiteY2" fmla="*/ 96073 h 280322"/>
                <a:gd name="connsiteX3" fmla="*/ 2984 w 110489"/>
                <a:gd name="connsiteY3" fmla="*/ 172273 h 280322"/>
                <a:gd name="connsiteX4" fmla="*/ 29178 w 110489"/>
                <a:gd name="connsiteY4" fmla="*/ 219898 h 280322"/>
                <a:gd name="connsiteX5" fmla="*/ 93472 w 110489"/>
                <a:gd name="connsiteY5" fmla="*/ 255617 h 280322"/>
                <a:gd name="connsiteX6" fmla="*/ 110140 w 110489"/>
                <a:gd name="connsiteY6" fmla="*/ 262761 h 280322"/>
                <a:gd name="connsiteX7" fmla="*/ 95853 w 110489"/>
                <a:gd name="connsiteY7" fmla="*/ 10348 h 28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89" h="280322">
                  <a:moveTo>
                    <a:pt x="95853" y="10348"/>
                  </a:moveTo>
                  <a:cubicBezTo>
                    <a:pt x="81565" y="-24577"/>
                    <a:pt x="39893" y="38924"/>
                    <a:pt x="24415" y="53211"/>
                  </a:cubicBezTo>
                  <a:cubicBezTo>
                    <a:pt x="8937" y="67498"/>
                    <a:pt x="6556" y="76229"/>
                    <a:pt x="2984" y="96073"/>
                  </a:cubicBezTo>
                  <a:cubicBezTo>
                    <a:pt x="-588" y="115917"/>
                    <a:pt x="-1382" y="151636"/>
                    <a:pt x="2984" y="172273"/>
                  </a:cubicBezTo>
                  <a:cubicBezTo>
                    <a:pt x="7350" y="192911"/>
                    <a:pt x="14097" y="206007"/>
                    <a:pt x="29178" y="219898"/>
                  </a:cubicBezTo>
                  <a:cubicBezTo>
                    <a:pt x="44259" y="233789"/>
                    <a:pt x="79978" y="248473"/>
                    <a:pt x="93472" y="255617"/>
                  </a:cubicBezTo>
                  <a:cubicBezTo>
                    <a:pt x="106966" y="262761"/>
                    <a:pt x="108950" y="302845"/>
                    <a:pt x="110140" y="262761"/>
                  </a:cubicBezTo>
                  <a:cubicBezTo>
                    <a:pt x="111331" y="222677"/>
                    <a:pt x="110141" y="45273"/>
                    <a:pt x="95853" y="10348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9" name="群組 268"/>
          <p:cNvGrpSpPr/>
          <p:nvPr/>
        </p:nvGrpSpPr>
        <p:grpSpPr>
          <a:xfrm>
            <a:off x="7991926" y="2525401"/>
            <a:ext cx="3088126" cy="2932793"/>
            <a:chOff x="5197475" y="2105932"/>
            <a:chExt cx="3088126" cy="2932793"/>
          </a:xfrm>
        </p:grpSpPr>
        <p:cxnSp>
          <p:nvCxnSpPr>
            <p:cNvPr id="270" name="直線接點 269"/>
            <p:cNvCxnSpPr/>
            <p:nvPr/>
          </p:nvCxnSpPr>
          <p:spPr>
            <a:xfrm flipH="1">
              <a:off x="5248275" y="3032125"/>
              <a:ext cx="212725" cy="4349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flipH="1">
              <a:off x="5327650" y="3092450"/>
              <a:ext cx="222250" cy="4349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 flipH="1">
              <a:off x="5197475" y="3467100"/>
              <a:ext cx="50800" cy="1473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/>
            <p:nvPr/>
          </p:nvCxnSpPr>
          <p:spPr>
            <a:xfrm>
              <a:off x="5248275" y="3467100"/>
              <a:ext cx="79375" cy="60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/>
            <p:nvPr/>
          </p:nvCxnSpPr>
          <p:spPr>
            <a:xfrm flipH="1">
              <a:off x="5280025" y="3527425"/>
              <a:ext cx="47627" cy="151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>
              <a:off x="5197475" y="4940300"/>
              <a:ext cx="95250" cy="95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5303838" y="4197350"/>
              <a:ext cx="1776412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手繪多邊形 276"/>
            <p:cNvSpPr/>
            <p:nvPr/>
          </p:nvSpPr>
          <p:spPr>
            <a:xfrm>
              <a:off x="7083425" y="3933825"/>
              <a:ext cx="58349" cy="263525"/>
            </a:xfrm>
            <a:custGeom>
              <a:avLst/>
              <a:gdLst>
                <a:gd name="connsiteX0" fmla="*/ 0 w 58349"/>
                <a:gd name="connsiteY0" fmla="*/ 263525 h 263525"/>
                <a:gd name="connsiteX1" fmla="*/ 50800 w 58349"/>
                <a:gd name="connsiteY1" fmla="*/ 180975 h 263525"/>
                <a:gd name="connsiteX2" fmla="*/ 57150 w 58349"/>
                <a:gd name="connsiteY2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49" h="263525">
                  <a:moveTo>
                    <a:pt x="0" y="263525"/>
                  </a:moveTo>
                  <a:cubicBezTo>
                    <a:pt x="20637" y="244210"/>
                    <a:pt x="41275" y="224896"/>
                    <a:pt x="50800" y="180975"/>
                  </a:cubicBezTo>
                  <a:cubicBezTo>
                    <a:pt x="60325" y="137054"/>
                    <a:pt x="58737" y="68527"/>
                    <a:pt x="5715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手繪多邊形 277"/>
            <p:cNvSpPr/>
            <p:nvPr/>
          </p:nvSpPr>
          <p:spPr>
            <a:xfrm>
              <a:off x="5450597" y="2997200"/>
              <a:ext cx="77078" cy="43461"/>
            </a:xfrm>
            <a:custGeom>
              <a:avLst/>
              <a:gdLst>
                <a:gd name="connsiteX0" fmla="*/ 10403 w 77078"/>
                <a:gd name="connsiteY0" fmla="*/ 38100 h 43461"/>
                <a:gd name="connsiteX1" fmla="*/ 77078 w 77078"/>
                <a:gd name="connsiteY1" fmla="*/ 0 h 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078" h="43461">
                  <a:moveTo>
                    <a:pt x="10403" y="38100"/>
                  </a:moveTo>
                  <a:cubicBezTo>
                    <a:pt x="-33783" y="61648"/>
                    <a:pt x="77078" y="0"/>
                    <a:pt x="77078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手繪多邊形 278"/>
            <p:cNvSpPr/>
            <p:nvPr/>
          </p:nvSpPr>
          <p:spPr>
            <a:xfrm>
              <a:off x="5530850" y="3003550"/>
              <a:ext cx="279400" cy="98425"/>
            </a:xfrm>
            <a:custGeom>
              <a:avLst/>
              <a:gdLst>
                <a:gd name="connsiteX0" fmla="*/ 0 w 279400"/>
                <a:gd name="connsiteY0" fmla="*/ 98425 h 98425"/>
                <a:gd name="connsiteX1" fmla="*/ 279400 w 279400"/>
                <a:gd name="connsiteY1" fmla="*/ 0 h 9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9400" h="98425">
                  <a:moveTo>
                    <a:pt x="0" y="98425"/>
                  </a:moveTo>
                  <a:lnTo>
                    <a:pt x="2794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手繪多邊形 279"/>
            <p:cNvSpPr/>
            <p:nvPr/>
          </p:nvSpPr>
          <p:spPr>
            <a:xfrm>
              <a:off x="5492750" y="3225800"/>
              <a:ext cx="231775" cy="161925"/>
            </a:xfrm>
            <a:custGeom>
              <a:avLst/>
              <a:gdLst>
                <a:gd name="connsiteX0" fmla="*/ 231775 w 231775"/>
                <a:gd name="connsiteY0" fmla="*/ 161925 h 161925"/>
                <a:gd name="connsiteX1" fmla="*/ 104775 w 231775"/>
                <a:gd name="connsiteY1" fmla="*/ 127000 h 161925"/>
                <a:gd name="connsiteX2" fmla="*/ 0 w 231775"/>
                <a:gd name="connsiteY2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775" h="161925">
                  <a:moveTo>
                    <a:pt x="231775" y="161925"/>
                  </a:moveTo>
                  <a:cubicBezTo>
                    <a:pt x="187589" y="157956"/>
                    <a:pt x="143404" y="153987"/>
                    <a:pt x="104775" y="127000"/>
                  </a:cubicBezTo>
                  <a:cubicBezTo>
                    <a:pt x="66146" y="100013"/>
                    <a:pt x="13229" y="21167"/>
                    <a:pt x="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手繪多邊形 280"/>
            <p:cNvSpPr/>
            <p:nvPr/>
          </p:nvSpPr>
          <p:spPr>
            <a:xfrm>
              <a:off x="5566506" y="3114675"/>
              <a:ext cx="88169" cy="206375"/>
            </a:xfrm>
            <a:custGeom>
              <a:avLst/>
              <a:gdLst>
                <a:gd name="connsiteX0" fmla="*/ 2444 w 88169"/>
                <a:gd name="connsiteY0" fmla="*/ 206375 h 206375"/>
                <a:gd name="connsiteX1" fmla="*/ 2444 w 88169"/>
                <a:gd name="connsiteY1" fmla="*/ 114300 h 206375"/>
                <a:gd name="connsiteX2" fmla="*/ 27844 w 88169"/>
                <a:gd name="connsiteY2" fmla="*/ 41275 h 206375"/>
                <a:gd name="connsiteX3" fmla="*/ 88169 w 88169"/>
                <a:gd name="connsiteY3" fmla="*/ 0 h 2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169" h="206375">
                  <a:moveTo>
                    <a:pt x="2444" y="206375"/>
                  </a:moveTo>
                  <a:cubicBezTo>
                    <a:pt x="327" y="174096"/>
                    <a:pt x="-1789" y="141817"/>
                    <a:pt x="2444" y="114300"/>
                  </a:cubicBezTo>
                  <a:cubicBezTo>
                    <a:pt x="6677" y="86783"/>
                    <a:pt x="13557" y="60325"/>
                    <a:pt x="27844" y="41275"/>
                  </a:cubicBezTo>
                  <a:cubicBezTo>
                    <a:pt x="42132" y="22225"/>
                    <a:pt x="88169" y="0"/>
                    <a:pt x="88169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2" name="直線接點 281"/>
            <p:cNvCxnSpPr/>
            <p:nvPr/>
          </p:nvCxnSpPr>
          <p:spPr>
            <a:xfrm flipV="1">
              <a:off x="5670550" y="2146697"/>
              <a:ext cx="2568625" cy="9679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手繪多邊形 282"/>
            <p:cNvSpPr/>
            <p:nvPr/>
          </p:nvSpPr>
          <p:spPr>
            <a:xfrm>
              <a:off x="7261225" y="2105932"/>
              <a:ext cx="1024376" cy="646793"/>
            </a:xfrm>
            <a:custGeom>
              <a:avLst/>
              <a:gdLst>
                <a:gd name="connsiteX0" fmla="*/ 200025 w 1024376"/>
                <a:gd name="connsiteY0" fmla="*/ 243568 h 646793"/>
                <a:gd name="connsiteX1" fmla="*/ 688975 w 1024376"/>
                <a:gd name="connsiteY1" fmla="*/ 62593 h 646793"/>
                <a:gd name="connsiteX2" fmla="*/ 869950 w 1024376"/>
                <a:gd name="connsiteY2" fmla="*/ 2268 h 646793"/>
                <a:gd name="connsiteX3" fmla="*/ 939800 w 1024376"/>
                <a:gd name="connsiteY3" fmla="*/ 18143 h 646793"/>
                <a:gd name="connsiteX4" fmla="*/ 1016000 w 1024376"/>
                <a:gd name="connsiteY4" fmla="*/ 68943 h 646793"/>
                <a:gd name="connsiteX5" fmla="*/ 1016000 w 1024376"/>
                <a:gd name="connsiteY5" fmla="*/ 195943 h 646793"/>
                <a:gd name="connsiteX6" fmla="*/ 958850 w 1024376"/>
                <a:gd name="connsiteY6" fmla="*/ 281668 h 646793"/>
                <a:gd name="connsiteX7" fmla="*/ 822325 w 1024376"/>
                <a:gd name="connsiteY7" fmla="*/ 332468 h 646793"/>
                <a:gd name="connsiteX8" fmla="*/ 0 w 1024376"/>
                <a:gd name="connsiteY8" fmla="*/ 646793 h 64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4376" h="646793">
                  <a:moveTo>
                    <a:pt x="200025" y="243568"/>
                  </a:moveTo>
                  <a:lnTo>
                    <a:pt x="688975" y="62593"/>
                  </a:lnTo>
                  <a:cubicBezTo>
                    <a:pt x="800629" y="22376"/>
                    <a:pt x="828146" y="9676"/>
                    <a:pt x="869950" y="2268"/>
                  </a:cubicBezTo>
                  <a:cubicBezTo>
                    <a:pt x="911754" y="-5140"/>
                    <a:pt x="915458" y="7031"/>
                    <a:pt x="939800" y="18143"/>
                  </a:cubicBezTo>
                  <a:cubicBezTo>
                    <a:pt x="964142" y="29255"/>
                    <a:pt x="1003300" y="39310"/>
                    <a:pt x="1016000" y="68943"/>
                  </a:cubicBezTo>
                  <a:cubicBezTo>
                    <a:pt x="1028700" y="98576"/>
                    <a:pt x="1025525" y="160489"/>
                    <a:pt x="1016000" y="195943"/>
                  </a:cubicBezTo>
                  <a:cubicBezTo>
                    <a:pt x="1006475" y="231397"/>
                    <a:pt x="991129" y="258914"/>
                    <a:pt x="958850" y="281668"/>
                  </a:cubicBezTo>
                  <a:cubicBezTo>
                    <a:pt x="926571" y="304422"/>
                    <a:pt x="822325" y="332468"/>
                    <a:pt x="822325" y="332468"/>
                  </a:cubicBezTo>
                  <a:lnTo>
                    <a:pt x="0" y="646793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4" name="直線接點 283"/>
            <p:cNvCxnSpPr>
              <a:endCxn id="280" idx="0"/>
            </p:cNvCxnSpPr>
            <p:nvPr/>
          </p:nvCxnSpPr>
          <p:spPr>
            <a:xfrm flipH="1">
              <a:off x="5724525" y="2749550"/>
              <a:ext cx="1536700" cy="638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橢圓 284"/>
            <p:cNvSpPr/>
            <p:nvPr/>
          </p:nvSpPr>
          <p:spPr>
            <a:xfrm>
              <a:off x="5614988" y="3149600"/>
              <a:ext cx="179388" cy="206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橢圓 285"/>
            <p:cNvSpPr/>
            <p:nvPr/>
          </p:nvSpPr>
          <p:spPr>
            <a:xfrm>
              <a:off x="8099475" y="2212975"/>
              <a:ext cx="139700" cy="1682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7" name="直線接點 286"/>
            <p:cNvCxnSpPr>
              <a:stCxn id="278" idx="1"/>
            </p:cNvCxnSpPr>
            <p:nvPr/>
          </p:nvCxnSpPr>
          <p:spPr>
            <a:xfrm flipV="1">
              <a:off x="5527675" y="2630686"/>
              <a:ext cx="1207062" cy="366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>
              <a:endCxn id="283" idx="2"/>
            </p:cNvCxnSpPr>
            <p:nvPr/>
          </p:nvCxnSpPr>
          <p:spPr>
            <a:xfrm flipV="1">
              <a:off x="5810250" y="2108200"/>
              <a:ext cx="2320925" cy="892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手繪多邊形 288"/>
            <p:cNvSpPr/>
            <p:nvPr/>
          </p:nvSpPr>
          <p:spPr>
            <a:xfrm>
              <a:off x="6021780" y="2844800"/>
              <a:ext cx="1004495" cy="1160523"/>
            </a:xfrm>
            <a:custGeom>
              <a:avLst/>
              <a:gdLst>
                <a:gd name="connsiteX0" fmla="*/ 490145 w 1004495"/>
                <a:gd name="connsiteY0" fmla="*/ 1101725 h 1160523"/>
                <a:gd name="connsiteX1" fmla="*/ 337745 w 1004495"/>
                <a:gd name="connsiteY1" fmla="*/ 1149350 h 1160523"/>
                <a:gd name="connsiteX2" fmla="*/ 175820 w 1004495"/>
                <a:gd name="connsiteY2" fmla="*/ 1155700 h 1160523"/>
                <a:gd name="connsiteX3" fmla="*/ 77395 w 1004495"/>
                <a:gd name="connsiteY3" fmla="*/ 1089025 h 1160523"/>
                <a:gd name="connsiteX4" fmla="*/ 17070 w 1004495"/>
                <a:gd name="connsiteY4" fmla="*/ 996950 h 1160523"/>
                <a:gd name="connsiteX5" fmla="*/ 1195 w 1004495"/>
                <a:gd name="connsiteY5" fmla="*/ 850900 h 1160523"/>
                <a:gd name="connsiteX6" fmla="*/ 42470 w 1004495"/>
                <a:gd name="connsiteY6" fmla="*/ 717550 h 1160523"/>
                <a:gd name="connsiteX7" fmla="*/ 198045 w 1004495"/>
                <a:gd name="connsiteY7" fmla="*/ 434975 h 1160523"/>
                <a:gd name="connsiteX8" fmla="*/ 290120 w 1004495"/>
                <a:gd name="connsiteY8" fmla="*/ 333375 h 1160523"/>
                <a:gd name="connsiteX9" fmla="*/ 569520 w 1004495"/>
                <a:gd name="connsiteY9" fmla="*/ 177800 h 1160523"/>
                <a:gd name="connsiteX10" fmla="*/ 1004495 w 1004495"/>
                <a:gd name="connsiteY10" fmla="*/ 0 h 1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4495" h="1160523">
                  <a:moveTo>
                    <a:pt x="490145" y="1101725"/>
                  </a:moveTo>
                  <a:cubicBezTo>
                    <a:pt x="440138" y="1121039"/>
                    <a:pt x="390132" y="1140354"/>
                    <a:pt x="337745" y="1149350"/>
                  </a:cubicBezTo>
                  <a:cubicBezTo>
                    <a:pt x="285358" y="1158346"/>
                    <a:pt x="219212" y="1165754"/>
                    <a:pt x="175820" y="1155700"/>
                  </a:cubicBezTo>
                  <a:cubicBezTo>
                    <a:pt x="132428" y="1145646"/>
                    <a:pt x="103853" y="1115483"/>
                    <a:pt x="77395" y="1089025"/>
                  </a:cubicBezTo>
                  <a:cubicBezTo>
                    <a:pt x="50937" y="1062567"/>
                    <a:pt x="29770" y="1036637"/>
                    <a:pt x="17070" y="996950"/>
                  </a:cubicBezTo>
                  <a:cubicBezTo>
                    <a:pt x="4370" y="957262"/>
                    <a:pt x="-3038" y="897467"/>
                    <a:pt x="1195" y="850900"/>
                  </a:cubicBezTo>
                  <a:cubicBezTo>
                    <a:pt x="5428" y="804333"/>
                    <a:pt x="9662" y="786871"/>
                    <a:pt x="42470" y="717550"/>
                  </a:cubicBezTo>
                  <a:cubicBezTo>
                    <a:pt x="75278" y="648229"/>
                    <a:pt x="156770" y="499004"/>
                    <a:pt x="198045" y="434975"/>
                  </a:cubicBezTo>
                  <a:cubicBezTo>
                    <a:pt x="239320" y="370946"/>
                    <a:pt x="228207" y="376237"/>
                    <a:pt x="290120" y="333375"/>
                  </a:cubicBezTo>
                  <a:cubicBezTo>
                    <a:pt x="352032" y="290512"/>
                    <a:pt x="450458" y="233362"/>
                    <a:pt x="569520" y="177800"/>
                  </a:cubicBezTo>
                  <a:cubicBezTo>
                    <a:pt x="688582" y="122238"/>
                    <a:pt x="924062" y="30692"/>
                    <a:pt x="1004495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手繪多邊形 289"/>
            <p:cNvSpPr/>
            <p:nvPr/>
          </p:nvSpPr>
          <p:spPr>
            <a:xfrm>
              <a:off x="7042150" y="2851150"/>
              <a:ext cx="295275" cy="384175"/>
            </a:xfrm>
            <a:custGeom>
              <a:avLst/>
              <a:gdLst>
                <a:gd name="connsiteX0" fmla="*/ 0 w 295275"/>
                <a:gd name="connsiteY0" fmla="*/ 0 h 384175"/>
                <a:gd name="connsiteX1" fmla="*/ 184150 w 295275"/>
                <a:gd name="connsiteY1" fmla="*/ 63500 h 384175"/>
                <a:gd name="connsiteX2" fmla="*/ 276225 w 295275"/>
                <a:gd name="connsiteY2" fmla="*/ 168275 h 384175"/>
                <a:gd name="connsiteX3" fmla="*/ 295275 w 295275"/>
                <a:gd name="connsiteY3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" h="384175">
                  <a:moveTo>
                    <a:pt x="0" y="0"/>
                  </a:moveTo>
                  <a:cubicBezTo>
                    <a:pt x="69056" y="17727"/>
                    <a:pt x="138112" y="35454"/>
                    <a:pt x="184150" y="63500"/>
                  </a:cubicBezTo>
                  <a:cubicBezTo>
                    <a:pt x="230188" y="91546"/>
                    <a:pt x="257704" y="114829"/>
                    <a:pt x="276225" y="168275"/>
                  </a:cubicBezTo>
                  <a:cubicBezTo>
                    <a:pt x="294746" y="221721"/>
                    <a:pt x="286808" y="354542"/>
                    <a:pt x="295275" y="38417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手繪多邊形 290"/>
            <p:cNvSpPr/>
            <p:nvPr/>
          </p:nvSpPr>
          <p:spPr>
            <a:xfrm>
              <a:off x="6117874" y="2893544"/>
              <a:ext cx="1111601" cy="1110131"/>
            </a:xfrm>
            <a:custGeom>
              <a:avLst/>
              <a:gdLst>
                <a:gd name="connsiteX0" fmla="*/ 178151 w 1111601"/>
                <a:gd name="connsiteY0" fmla="*/ 1110131 h 1110131"/>
                <a:gd name="connsiteX1" fmla="*/ 28926 w 1111601"/>
                <a:gd name="connsiteY1" fmla="*/ 976781 h 1110131"/>
                <a:gd name="connsiteX2" fmla="*/ 3526 w 1111601"/>
                <a:gd name="connsiteY2" fmla="*/ 773581 h 1110131"/>
                <a:gd name="connsiteX3" fmla="*/ 76551 w 1111601"/>
                <a:gd name="connsiteY3" fmla="*/ 614831 h 1110131"/>
                <a:gd name="connsiteX4" fmla="*/ 248001 w 1111601"/>
                <a:gd name="connsiteY4" fmla="*/ 383056 h 1110131"/>
                <a:gd name="connsiteX5" fmla="*/ 479776 w 1111601"/>
                <a:gd name="connsiteY5" fmla="*/ 186206 h 1110131"/>
                <a:gd name="connsiteX6" fmla="*/ 819501 w 1111601"/>
                <a:gd name="connsiteY6" fmla="*/ 52856 h 1110131"/>
                <a:gd name="connsiteX7" fmla="*/ 978251 w 1111601"/>
                <a:gd name="connsiteY7" fmla="*/ 2056 h 1110131"/>
                <a:gd name="connsiteX8" fmla="*/ 1111601 w 1111601"/>
                <a:gd name="connsiteY8" fmla="*/ 14756 h 111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601" h="1110131">
                  <a:moveTo>
                    <a:pt x="178151" y="1110131"/>
                  </a:moveTo>
                  <a:cubicBezTo>
                    <a:pt x="118090" y="1071502"/>
                    <a:pt x="58030" y="1032873"/>
                    <a:pt x="28926" y="976781"/>
                  </a:cubicBezTo>
                  <a:cubicBezTo>
                    <a:pt x="-178" y="920689"/>
                    <a:pt x="-4411" y="833906"/>
                    <a:pt x="3526" y="773581"/>
                  </a:cubicBezTo>
                  <a:cubicBezTo>
                    <a:pt x="11463" y="713256"/>
                    <a:pt x="35805" y="679918"/>
                    <a:pt x="76551" y="614831"/>
                  </a:cubicBezTo>
                  <a:cubicBezTo>
                    <a:pt x="117297" y="549744"/>
                    <a:pt x="180797" y="454493"/>
                    <a:pt x="248001" y="383056"/>
                  </a:cubicBezTo>
                  <a:cubicBezTo>
                    <a:pt x="315205" y="311619"/>
                    <a:pt x="384526" y="241239"/>
                    <a:pt x="479776" y="186206"/>
                  </a:cubicBezTo>
                  <a:cubicBezTo>
                    <a:pt x="575026" y="131173"/>
                    <a:pt x="736422" y="83548"/>
                    <a:pt x="819501" y="52856"/>
                  </a:cubicBezTo>
                  <a:cubicBezTo>
                    <a:pt x="902580" y="22164"/>
                    <a:pt x="929568" y="8406"/>
                    <a:pt x="978251" y="2056"/>
                  </a:cubicBezTo>
                  <a:cubicBezTo>
                    <a:pt x="1026934" y="-4294"/>
                    <a:pt x="1069267" y="5231"/>
                    <a:pt x="1111601" y="1475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橢圓 291"/>
            <p:cNvSpPr/>
            <p:nvPr/>
          </p:nvSpPr>
          <p:spPr>
            <a:xfrm>
              <a:off x="6712512" y="3083720"/>
              <a:ext cx="135963" cy="1571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3" name="直線接點 292"/>
            <p:cNvCxnSpPr/>
            <p:nvPr/>
          </p:nvCxnSpPr>
          <p:spPr>
            <a:xfrm>
              <a:off x="7141774" y="3092450"/>
              <a:ext cx="33535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flipH="1">
              <a:off x="6779762" y="3327400"/>
              <a:ext cx="700538" cy="365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H="1" flipV="1">
              <a:off x="6388100" y="3429000"/>
              <a:ext cx="389506" cy="274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6388100" y="3098800"/>
              <a:ext cx="741931" cy="3262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/>
            <p:nvPr/>
          </p:nvCxnSpPr>
          <p:spPr>
            <a:xfrm flipH="1">
              <a:off x="6769731" y="3692525"/>
              <a:ext cx="7875" cy="414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>
              <a:off x="6382575" y="3440141"/>
              <a:ext cx="0" cy="399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>
              <a:off x="6388100" y="3844925"/>
              <a:ext cx="389506" cy="261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flipV="1">
              <a:off x="6790811" y="3717101"/>
              <a:ext cx="703365" cy="389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7494176" y="3333750"/>
              <a:ext cx="0" cy="3837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橢圓 301"/>
            <p:cNvSpPr/>
            <p:nvPr/>
          </p:nvSpPr>
          <p:spPr>
            <a:xfrm>
              <a:off x="5338766" y="4483099"/>
              <a:ext cx="188910" cy="2317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平行四邊形 302"/>
            <p:cNvSpPr/>
            <p:nvPr/>
          </p:nvSpPr>
          <p:spPr>
            <a:xfrm rot="10191512">
              <a:off x="5366844" y="4236608"/>
              <a:ext cx="113771" cy="207235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平行四邊形 303"/>
            <p:cNvSpPr/>
            <p:nvPr/>
          </p:nvSpPr>
          <p:spPr>
            <a:xfrm rot="10191512">
              <a:off x="5374313" y="4742450"/>
              <a:ext cx="113771" cy="207235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5" name="直線接點 304"/>
            <p:cNvCxnSpPr/>
            <p:nvPr/>
          </p:nvCxnSpPr>
          <p:spPr>
            <a:xfrm>
              <a:off x="5505441" y="4734052"/>
              <a:ext cx="17213" cy="11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V="1">
              <a:off x="5505441" y="4552950"/>
              <a:ext cx="403234" cy="177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>
              <a:off x="5913439" y="4544569"/>
              <a:ext cx="9518" cy="120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 flipH="1">
              <a:off x="5522654" y="4672427"/>
              <a:ext cx="397134" cy="173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 flipV="1">
              <a:off x="6582853" y="4106923"/>
              <a:ext cx="322772" cy="121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>
              <a:off x="6582853" y="4228210"/>
              <a:ext cx="0" cy="158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V="1">
              <a:off x="6582853" y="4228210"/>
              <a:ext cx="322772" cy="159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H="1" flipV="1">
              <a:off x="6898790" y="4106923"/>
              <a:ext cx="6835" cy="120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flipH="1">
              <a:off x="6970009" y="4018755"/>
              <a:ext cx="7373" cy="1488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 flipV="1">
              <a:off x="6970712" y="4123961"/>
              <a:ext cx="71438" cy="43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 flipV="1">
              <a:off x="7041766" y="3975924"/>
              <a:ext cx="0" cy="1545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>
              <a:off x="5654675" y="3639938"/>
              <a:ext cx="0" cy="7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flipV="1">
              <a:off x="5670550" y="3594100"/>
              <a:ext cx="88900" cy="45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>
              <a:off x="5750770" y="3593406"/>
              <a:ext cx="0" cy="801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>
              <a:off x="5670550" y="3678150"/>
              <a:ext cx="80220" cy="389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>
              <a:off x="5654675" y="3800475"/>
              <a:ext cx="5782" cy="1086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5654675" y="3771900"/>
              <a:ext cx="96095" cy="34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 flipV="1">
              <a:off x="5660458" y="3857057"/>
              <a:ext cx="96621" cy="42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>
              <a:off x="5759450" y="3771900"/>
              <a:ext cx="0" cy="1064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群組 323"/>
          <p:cNvGrpSpPr/>
          <p:nvPr/>
        </p:nvGrpSpPr>
        <p:grpSpPr>
          <a:xfrm rot="20233228">
            <a:off x="8768481" y="5454454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325" name="橢圓 324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6" name="直線接點 325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手繪多邊形 327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9" name="直線接點 328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群組 334"/>
          <p:cNvGrpSpPr/>
          <p:nvPr/>
        </p:nvGrpSpPr>
        <p:grpSpPr>
          <a:xfrm rot="20233228">
            <a:off x="10345170" y="4527926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336" name="橢圓 335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7" name="直線接點 336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手繪多邊形 338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0" name="直線接點 339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群組 345"/>
          <p:cNvGrpSpPr/>
          <p:nvPr/>
        </p:nvGrpSpPr>
        <p:grpSpPr>
          <a:xfrm rot="629271">
            <a:off x="5083271" y="4003096"/>
            <a:ext cx="265858" cy="483393"/>
            <a:chOff x="4442222" y="3021806"/>
            <a:chExt cx="265858" cy="483393"/>
          </a:xfrm>
        </p:grpSpPr>
        <p:cxnSp>
          <p:nvCxnSpPr>
            <p:cNvPr id="347" name="直線接點 346"/>
            <p:cNvCxnSpPr/>
            <p:nvPr/>
          </p:nvCxnSpPr>
          <p:spPr>
            <a:xfrm>
              <a:off x="4552950" y="3071813"/>
              <a:ext cx="92869" cy="4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/>
            <p:cNvCxnSpPr/>
            <p:nvPr/>
          </p:nvCxnSpPr>
          <p:spPr>
            <a:xfrm flipH="1">
              <a:off x="4442222" y="3074194"/>
              <a:ext cx="110729" cy="19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 flipH="1">
              <a:off x="4529138" y="3119438"/>
              <a:ext cx="116681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>
              <a:off x="4442222" y="3276600"/>
              <a:ext cx="98822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>
              <a:off x="4529138" y="3328988"/>
              <a:ext cx="0" cy="1190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/>
            <p:cNvCxnSpPr/>
            <p:nvPr/>
          </p:nvCxnSpPr>
          <p:spPr>
            <a:xfrm>
              <a:off x="4442222" y="3271838"/>
              <a:ext cx="0" cy="142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>
              <a:off x="4442222" y="3414713"/>
              <a:ext cx="91678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/>
            <p:cNvCxnSpPr/>
            <p:nvPr/>
          </p:nvCxnSpPr>
          <p:spPr>
            <a:xfrm flipV="1">
              <a:off x="4641056" y="3102769"/>
              <a:ext cx="52388" cy="21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/>
            <p:cNvCxnSpPr/>
            <p:nvPr/>
          </p:nvCxnSpPr>
          <p:spPr>
            <a:xfrm flipV="1">
              <a:off x="4560094" y="3021806"/>
              <a:ext cx="107156" cy="547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>
              <a:off x="4529138" y="3448050"/>
              <a:ext cx="138112" cy="57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>
              <a:off x="4442222" y="3414713"/>
              <a:ext cx="45839" cy="619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/>
            <p:cNvCxnSpPr/>
            <p:nvPr/>
          </p:nvCxnSpPr>
          <p:spPr>
            <a:xfrm>
              <a:off x="4485978" y="3476624"/>
              <a:ext cx="181272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手繪多邊形 358"/>
            <p:cNvSpPr/>
            <p:nvPr/>
          </p:nvSpPr>
          <p:spPr>
            <a:xfrm>
              <a:off x="4597591" y="3182908"/>
              <a:ext cx="110489" cy="280322"/>
            </a:xfrm>
            <a:custGeom>
              <a:avLst/>
              <a:gdLst>
                <a:gd name="connsiteX0" fmla="*/ 95853 w 110489"/>
                <a:gd name="connsiteY0" fmla="*/ 10348 h 280322"/>
                <a:gd name="connsiteX1" fmla="*/ 24415 w 110489"/>
                <a:gd name="connsiteY1" fmla="*/ 53211 h 280322"/>
                <a:gd name="connsiteX2" fmla="*/ 2984 w 110489"/>
                <a:gd name="connsiteY2" fmla="*/ 96073 h 280322"/>
                <a:gd name="connsiteX3" fmla="*/ 2984 w 110489"/>
                <a:gd name="connsiteY3" fmla="*/ 172273 h 280322"/>
                <a:gd name="connsiteX4" fmla="*/ 29178 w 110489"/>
                <a:gd name="connsiteY4" fmla="*/ 219898 h 280322"/>
                <a:gd name="connsiteX5" fmla="*/ 93472 w 110489"/>
                <a:gd name="connsiteY5" fmla="*/ 255617 h 280322"/>
                <a:gd name="connsiteX6" fmla="*/ 110140 w 110489"/>
                <a:gd name="connsiteY6" fmla="*/ 262761 h 280322"/>
                <a:gd name="connsiteX7" fmla="*/ 95853 w 110489"/>
                <a:gd name="connsiteY7" fmla="*/ 10348 h 28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89" h="280322">
                  <a:moveTo>
                    <a:pt x="95853" y="10348"/>
                  </a:moveTo>
                  <a:cubicBezTo>
                    <a:pt x="81565" y="-24577"/>
                    <a:pt x="39893" y="38924"/>
                    <a:pt x="24415" y="53211"/>
                  </a:cubicBezTo>
                  <a:cubicBezTo>
                    <a:pt x="8937" y="67498"/>
                    <a:pt x="6556" y="76229"/>
                    <a:pt x="2984" y="96073"/>
                  </a:cubicBezTo>
                  <a:cubicBezTo>
                    <a:pt x="-588" y="115917"/>
                    <a:pt x="-1382" y="151636"/>
                    <a:pt x="2984" y="172273"/>
                  </a:cubicBezTo>
                  <a:cubicBezTo>
                    <a:pt x="7350" y="192911"/>
                    <a:pt x="14097" y="206007"/>
                    <a:pt x="29178" y="219898"/>
                  </a:cubicBezTo>
                  <a:cubicBezTo>
                    <a:pt x="44259" y="233789"/>
                    <a:pt x="79978" y="248473"/>
                    <a:pt x="93472" y="255617"/>
                  </a:cubicBezTo>
                  <a:cubicBezTo>
                    <a:pt x="106966" y="262761"/>
                    <a:pt x="108950" y="302845"/>
                    <a:pt x="110140" y="262761"/>
                  </a:cubicBezTo>
                  <a:cubicBezTo>
                    <a:pt x="111331" y="222677"/>
                    <a:pt x="110141" y="45273"/>
                    <a:pt x="95853" y="10348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0" name="向右箭號 359"/>
          <p:cNvSpPr/>
          <p:nvPr/>
        </p:nvSpPr>
        <p:spPr>
          <a:xfrm rot="13192387">
            <a:off x="8230944" y="2507430"/>
            <a:ext cx="829994" cy="515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1" name="矩形 360"/>
          <p:cNvSpPr/>
          <p:nvPr/>
        </p:nvSpPr>
        <p:spPr>
          <a:xfrm>
            <a:off x="96929" y="3514135"/>
            <a:ext cx="2039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12mm</a:t>
            </a:r>
            <a:r>
              <a:rPr lang="zh-TW" altLang="en-US" sz="4000" dirty="0" smtClean="0"/>
              <a:t>*</a:t>
            </a:r>
            <a:r>
              <a:rPr lang="en-US" altLang="zh-TW" sz="4000" dirty="0" smtClean="0"/>
              <a:t>2</a:t>
            </a:r>
            <a:endParaRPr lang="zh-TW" altLang="en-US" sz="4000" dirty="0"/>
          </a:p>
        </p:txBody>
      </p:sp>
      <p:sp>
        <p:nvSpPr>
          <p:cNvPr id="362" name="矩形 361"/>
          <p:cNvSpPr/>
          <p:nvPr/>
        </p:nvSpPr>
        <p:spPr>
          <a:xfrm>
            <a:off x="9744060" y="5771001"/>
            <a:ext cx="2039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12mm</a:t>
            </a:r>
            <a:r>
              <a:rPr lang="zh-TW" altLang="en-US" sz="4000" dirty="0" smtClean="0"/>
              <a:t>*</a:t>
            </a:r>
            <a:r>
              <a:rPr lang="en-US" altLang="zh-TW" sz="4000" dirty="0" smtClean="0"/>
              <a:t>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81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239" grpId="0" animBg="1"/>
      <p:bldP spid="360" grpId="0" animBg="1"/>
      <p:bldP spid="361" grpId="0"/>
      <p:bldP spid="3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997428" y="420913"/>
            <a:ext cx="5145087" cy="6168571"/>
            <a:chOff x="4100513" y="951558"/>
            <a:chExt cx="3928541" cy="5368280"/>
          </a:xfrm>
          <a:solidFill>
            <a:schemeClr val="bg1"/>
          </a:solidFill>
        </p:grpSpPr>
        <p:cxnSp>
          <p:nvCxnSpPr>
            <p:cNvPr id="5" name="直線接點 4"/>
            <p:cNvCxnSpPr/>
            <p:nvPr/>
          </p:nvCxnSpPr>
          <p:spPr>
            <a:xfrm flipH="1">
              <a:off x="5700713" y="1081088"/>
              <a:ext cx="1533525" cy="29146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5795963" y="1123950"/>
              <a:ext cx="1547812" cy="29289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手繪多邊形 6"/>
            <p:cNvSpPr/>
            <p:nvPr/>
          </p:nvSpPr>
          <p:spPr>
            <a:xfrm>
              <a:off x="7350125" y="998652"/>
              <a:ext cx="149225" cy="125298"/>
            </a:xfrm>
            <a:custGeom>
              <a:avLst/>
              <a:gdLst>
                <a:gd name="connsiteX0" fmla="*/ 0 w 149225"/>
                <a:gd name="connsiteY0" fmla="*/ 125298 h 125298"/>
                <a:gd name="connsiteX1" fmla="*/ 69850 w 149225"/>
                <a:gd name="connsiteY1" fmla="*/ 10998 h 125298"/>
                <a:gd name="connsiteX2" fmla="*/ 149225 w 149225"/>
                <a:gd name="connsiteY2" fmla="*/ 10998 h 12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125298">
                  <a:moveTo>
                    <a:pt x="0" y="125298"/>
                  </a:moveTo>
                  <a:cubicBezTo>
                    <a:pt x="22489" y="77673"/>
                    <a:pt x="44979" y="30048"/>
                    <a:pt x="69850" y="10998"/>
                  </a:cubicBezTo>
                  <a:cubicBezTo>
                    <a:pt x="94721" y="-8052"/>
                    <a:pt x="121973" y="1473"/>
                    <a:pt x="149225" y="10998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 rot="901181">
              <a:off x="7348184" y="1131073"/>
              <a:ext cx="73693" cy="14205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7235825" y="951558"/>
              <a:ext cx="267250" cy="613717"/>
            </a:xfrm>
            <a:custGeom>
              <a:avLst/>
              <a:gdLst>
                <a:gd name="connsiteX0" fmla="*/ 0 w 267250"/>
                <a:gd name="connsiteY0" fmla="*/ 137467 h 613717"/>
                <a:gd name="connsiteX1" fmla="*/ 47625 w 267250"/>
                <a:gd name="connsiteY1" fmla="*/ 64442 h 613717"/>
                <a:gd name="connsiteX2" fmla="*/ 95250 w 267250"/>
                <a:gd name="connsiteY2" fmla="*/ 4117 h 613717"/>
                <a:gd name="connsiteX3" fmla="*/ 174625 w 267250"/>
                <a:gd name="connsiteY3" fmla="*/ 16817 h 613717"/>
                <a:gd name="connsiteX4" fmla="*/ 266700 w 267250"/>
                <a:gd name="connsiteY4" fmla="*/ 108892 h 613717"/>
                <a:gd name="connsiteX5" fmla="*/ 209550 w 267250"/>
                <a:gd name="connsiteY5" fmla="*/ 340667 h 613717"/>
                <a:gd name="connsiteX6" fmla="*/ 139700 w 267250"/>
                <a:gd name="connsiteY6" fmla="*/ 486717 h 613717"/>
                <a:gd name="connsiteX7" fmla="*/ 82550 w 267250"/>
                <a:gd name="connsiteY7" fmla="*/ 575617 h 613717"/>
                <a:gd name="connsiteX8" fmla="*/ 66675 w 267250"/>
                <a:gd name="connsiteY8" fmla="*/ 613717 h 61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50" h="613717">
                  <a:moveTo>
                    <a:pt x="0" y="137467"/>
                  </a:moveTo>
                  <a:cubicBezTo>
                    <a:pt x="15875" y="112067"/>
                    <a:pt x="31750" y="86667"/>
                    <a:pt x="47625" y="64442"/>
                  </a:cubicBezTo>
                  <a:cubicBezTo>
                    <a:pt x="63500" y="42217"/>
                    <a:pt x="74083" y="12054"/>
                    <a:pt x="95250" y="4117"/>
                  </a:cubicBezTo>
                  <a:cubicBezTo>
                    <a:pt x="116417" y="-3821"/>
                    <a:pt x="146050" y="-645"/>
                    <a:pt x="174625" y="16817"/>
                  </a:cubicBezTo>
                  <a:cubicBezTo>
                    <a:pt x="203200" y="34279"/>
                    <a:pt x="260879" y="54917"/>
                    <a:pt x="266700" y="108892"/>
                  </a:cubicBezTo>
                  <a:cubicBezTo>
                    <a:pt x="272521" y="162867"/>
                    <a:pt x="230717" y="277696"/>
                    <a:pt x="209550" y="340667"/>
                  </a:cubicBezTo>
                  <a:cubicBezTo>
                    <a:pt x="188383" y="403638"/>
                    <a:pt x="160867" y="447559"/>
                    <a:pt x="139700" y="486717"/>
                  </a:cubicBezTo>
                  <a:cubicBezTo>
                    <a:pt x="118533" y="525875"/>
                    <a:pt x="94721" y="554450"/>
                    <a:pt x="82550" y="575617"/>
                  </a:cubicBezTo>
                  <a:cubicBezTo>
                    <a:pt x="70379" y="596784"/>
                    <a:pt x="68527" y="605250"/>
                    <a:pt x="66675" y="613717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7302500" y="1565275"/>
              <a:ext cx="664126" cy="2571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7810500" y="1822450"/>
              <a:ext cx="161926" cy="3079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 flipV="1">
              <a:off x="7670006" y="2052638"/>
              <a:ext cx="140494" cy="777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7226440" y="2055019"/>
              <a:ext cx="448329" cy="87868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>
              <a:off x="7250906" y="2091532"/>
              <a:ext cx="450057" cy="8802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 flipV="1">
              <a:off x="7229475" y="2928938"/>
              <a:ext cx="21431" cy="4286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 flipV="1">
              <a:off x="7090709" y="2869406"/>
              <a:ext cx="135731" cy="6191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 flipV="1">
              <a:off x="7093744" y="2897981"/>
              <a:ext cx="150812" cy="7858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7091363" y="2867025"/>
              <a:ext cx="2381" cy="381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V="1">
              <a:off x="7087674" y="2769394"/>
              <a:ext cx="60839" cy="952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 flipV="1">
              <a:off x="7048500" y="2714625"/>
              <a:ext cx="100013" cy="523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6988455" y="2712244"/>
              <a:ext cx="58459" cy="104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>
              <a:off x="6995191" y="2740819"/>
              <a:ext cx="92483" cy="15572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 flipV="1">
              <a:off x="6991095" y="2824164"/>
              <a:ext cx="8193" cy="619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6903244" y="2795588"/>
              <a:ext cx="85725" cy="285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 flipV="1">
              <a:off x="6927056" y="2847975"/>
              <a:ext cx="68136" cy="381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6848475" y="2795588"/>
              <a:ext cx="54769" cy="10953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6848904" y="2901304"/>
              <a:ext cx="92440" cy="5144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6900210" y="2852738"/>
              <a:ext cx="31609" cy="7143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6893719" y="2952750"/>
              <a:ext cx="50006" cy="10715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6858000" y="2945606"/>
              <a:ext cx="47625" cy="10001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869906" y="3052763"/>
              <a:ext cx="111919" cy="5238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6979444" y="2993231"/>
              <a:ext cx="54769" cy="1095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7038975" y="2997994"/>
              <a:ext cx="159544" cy="8096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7043738" y="3071813"/>
              <a:ext cx="109537" cy="19526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7077075" y="3078956"/>
              <a:ext cx="121444" cy="21193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7048500" y="3267075"/>
              <a:ext cx="133351" cy="714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7077075" y="3338513"/>
              <a:ext cx="104776" cy="1785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7041356" y="3325416"/>
              <a:ext cx="96441" cy="1678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 flipV="1">
              <a:off x="6938963" y="3452813"/>
              <a:ext cx="138112" cy="642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手繪多邊形 39"/>
            <p:cNvSpPr/>
            <p:nvPr/>
          </p:nvSpPr>
          <p:spPr>
            <a:xfrm>
              <a:off x="6555581" y="3436172"/>
              <a:ext cx="400050" cy="423834"/>
            </a:xfrm>
            <a:custGeom>
              <a:avLst/>
              <a:gdLst>
                <a:gd name="connsiteX0" fmla="*/ 400050 w 400050"/>
                <a:gd name="connsiteY0" fmla="*/ 26166 h 423834"/>
                <a:gd name="connsiteX1" fmla="*/ 350044 w 400050"/>
                <a:gd name="connsiteY1" fmla="*/ 7116 h 423834"/>
                <a:gd name="connsiteX2" fmla="*/ 323850 w 400050"/>
                <a:gd name="connsiteY2" fmla="*/ 2353 h 423834"/>
                <a:gd name="connsiteX3" fmla="*/ 257175 w 400050"/>
                <a:gd name="connsiteY3" fmla="*/ 42834 h 423834"/>
                <a:gd name="connsiteX4" fmla="*/ 152400 w 400050"/>
                <a:gd name="connsiteY4" fmla="*/ 145228 h 423834"/>
                <a:gd name="connsiteX5" fmla="*/ 0 w 400050"/>
                <a:gd name="connsiteY5" fmla="*/ 423834 h 42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423834">
                  <a:moveTo>
                    <a:pt x="400050" y="26166"/>
                  </a:moveTo>
                  <a:cubicBezTo>
                    <a:pt x="381397" y="18625"/>
                    <a:pt x="362744" y="11085"/>
                    <a:pt x="350044" y="7116"/>
                  </a:cubicBezTo>
                  <a:cubicBezTo>
                    <a:pt x="337344" y="3147"/>
                    <a:pt x="339328" y="-3600"/>
                    <a:pt x="323850" y="2353"/>
                  </a:cubicBezTo>
                  <a:cubicBezTo>
                    <a:pt x="308372" y="8306"/>
                    <a:pt x="285750" y="19022"/>
                    <a:pt x="257175" y="42834"/>
                  </a:cubicBezTo>
                  <a:cubicBezTo>
                    <a:pt x="228600" y="66646"/>
                    <a:pt x="195262" y="81728"/>
                    <a:pt x="152400" y="145228"/>
                  </a:cubicBezTo>
                  <a:cubicBezTo>
                    <a:pt x="109537" y="208728"/>
                    <a:pt x="17065" y="392084"/>
                    <a:pt x="0" y="42383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 40"/>
            <p:cNvSpPr/>
            <p:nvPr/>
          </p:nvSpPr>
          <p:spPr>
            <a:xfrm>
              <a:off x="6591954" y="3469481"/>
              <a:ext cx="368440" cy="421482"/>
            </a:xfrm>
            <a:custGeom>
              <a:avLst/>
              <a:gdLst>
                <a:gd name="connsiteX0" fmla="*/ 368440 w 368440"/>
                <a:gd name="connsiteY0" fmla="*/ 0 h 421482"/>
                <a:gd name="connsiteX1" fmla="*/ 289859 w 368440"/>
                <a:gd name="connsiteY1" fmla="*/ 21432 h 421482"/>
                <a:gd name="connsiteX2" fmla="*/ 170796 w 368440"/>
                <a:gd name="connsiteY2" fmla="*/ 109538 h 421482"/>
                <a:gd name="connsiteX3" fmla="*/ 46971 w 368440"/>
                <a:gd name="connsiteY3" fmla="*/ 338138 h 421482"/>
                <a:gd name="connsiteX4" fmla="*/ 1727 w 368440"/>
                <a:gd name="connsiteY4" fmla="*/ 421482 h 42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440" h="421482">
                  <a:moveTo>
                    <a:pt x="368440" y="0"/>
                  </a:moveTo>
                  <a:cubicBezTo>
                    <a:pt x="345620" y="1588"/>
                    <a:pt x="322800" y="3176"/>
                    <a:pt x="289859" y="21432"/>
                  </a:cubicBezTo>
                  <a:cubicBezTo>
                    <a:pt x="256918" y="39688"/>
                    <a:pt x="211277" y="56754"/>
                    <a:pt x="170796" y="109538"/>
                  </a:cubicBezTo>
                  <a:cubicBezTo>
                    <a:pt x="130315" y="162322"/>
                    <a:pt x="46971" y="338138"/>
                    <a:pt x="46971" y="338138"/>
                  </a:cubicBezTo>
                  <a:cubicBezTo>
                    <a:pt x="18793" y="390129"/>
                    <a:pt x="-7004" y="414735"/>
                    <a:pt x="1727" y="421482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>
              <a:stCxn id="41" idx="4"/>
            </p:cNvCxnSpPr>
            <p:nvPr/>
          </p:nvCxnSpPr>
          <p:spPr>
            <a:xfrm flipH="1" flipV="1">
              <a:off x="6148388" y="3667125"/>
              <a:ext cx="445293" cy="2238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 flipV="1">
              <a:off x="7225122" y="1527175"/>
              <a:ext cx="75510" cy="3023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6829425" y="1527175"/>
              <a:ext cx="395697" cy="7183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835775" y="2251855"/>
              <a:ext cx="80239" cy="3151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6916014" y="2160285"/>
              <a:ext cx="79177" cy="1218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6988455" y="2169493"/>
              <a:ext cx="121333" cy="5140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7048500" y="2227431"/>
              <a:ext cx="64618" cy="10906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7048500" y="2338387"/>
              <a:ext cx="104775" cy="4991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7077075" y="2382441"/>
              <a:ext cx="69057" cy="10715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6995191" y="2450798"/>
              <a:ext cx="81884" cy="3998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6916014" y="2457450"/>
              <a:ext cx="79177" cy="13121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 flipV="1">
              <a:off x="6812757" y="2517403"/>
              <a:ext cx="103258" cy="7101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6812757" y="2409825"/>
              <a:ext cx="63102" cy="1009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 flipV="1">
              <a:off x="6755606" y="2336498"/>
              <a:ext cx="108780" cy="733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手繪多邊形 55"/>
            <p:cNvSpPr/>
            <p:nvPr/>
          </p:nvSpPr>
          <p:spPr>
            <a:xfrm>
              <a:off x="6815138" y="2257425"/>
              <a:ext cx="295275" cy="242887"/>
            </a:xfrm>
            <a:custGeom>
              <a:avLst/>
              <a:gdLst>
                <a:gd name="connsiteX0" fmla="*/ 0 w 295275"/>
                <a:gd name="connsiteY0" fmla="*/ 21431 h 242887"/>
                <a:gd name="connsiteX1" fmla="*/ 59531 w 295275"/>
                <a:gd name="connsiteY1" fmla="*/ 50006 h 242887"/>
                <a:gd name="connsiteX2" fmla="*/ 88106 w 295275"/>
                <a:gd name="connsiteY2" fmla="*/ 66675 h 242887"/>
                <a:gd name="connsiteX3" fmla="*/ 107156 w 295275"/>
                <a:gd name="connsiteY3" fmla="*/ 38100 h 242887"/>
                <a:gd name="connsiteX4" fmla="*/ 147637 w 295275"/>
                <a:gd name="connsiteY4" fmla="*/ 7144 h 242887"/>
                <a:gd name="connsiteX5" fmla="*/ 190500 w 295275"/>
                <a:gd name="connsiteY5" fmla="*/ 0 h 242887"/>
                <a:gd name="connsiteX6" fmla="*/ 223837 w 295275"/>
                <a:gd name="connsiteY6" fmla="*/ 7144 h 242887"/>
                <a:gd name="connsiteX7" fmla="*/ 245268 w 295275"/>
                <a:gd name="connsiteY7" fmla="*/ 28575 h 242887"/>
                <a:gd name="connsiteX8" fmla="*/ 188118 w 295275"/>
                <a:gd name="connsiteY8" fmla="*/ 78581 h 242887"/>
                <a:gd name="connsiteX9" fmla="*/ 219075 w 295275"/>
                <a:gd name="connsiteY9" fmla="*/ 102394 h 242887"/>
                <a:gd name="connsiteX10" fmla="*/ 266700 w 295275"/>
                <a:gd name="connsiteY10" fmla="*/ 121444 h 242887"/>
                <a:gd name="connsiteX11" fmla="*/ 295275 w 295275"/>
                <a:gd name="connsiteY11" fmla="*/ 145256 h 242887"/>
                <a:gd name="connsiteX12" fmla="*/ 266700 w 295275"/>
                <a:gd name="connsiteY12" fmla="*/ 197644 h 242887"/>
                <a:gd name="connsiteX13" fmla="*/ 257175 w 295275"/>
                <a:gd name="connsiteY13" fmla="*/ 209550 h 242887"/>
                <a:gd name="connsiteX14" fmla="*/ 197643 w 295275"/>
                <a:gd name="connsiteY14" fmla="*/ 180975 h 242887"/>
                <a:gd name="connsiteX15" fmla="*/ 173831 w 295275"/>
                <a:gd name="connsiteY15" fmla="*/ 171450 h 242887"/>
                <a:gd name="connsiteX16" fmla="*/ 154781 w 295275"/>
                <a:gd name="connsiteY16" fmla="*/ 195263 h 242887"/>
                <a:gd name="connsiteX17" fmla="*/ 150018 w 295275"/>
                <a:gd name="connsiteY17" fmla="*/ 223838 h 242887"/>
                <a:gd name="connsiteX18" fmla="*/ 135731 w 295275"/>
                <a:gd name="connsiteY18" fmla="*/ 240506 h 242887"/>
                <a:gd name="connsiteX19" fmla="*/ 121443 w 295275"/>
                <a:gd name="connsiteY19" fmla="*/ 238125 h 242887"/>
                <a:gd name="connsiteX20" fmla="*/ 121443 w 295275"/>
                <a:gd name="connsiteY20" fmla="*/ 197644 h 242887"/>
                <a:gd name="connsiteX21" fmla="*/ 119062 w 295275"/>
                <a:gd name="connsiteY21" fmla="*/ 147638 h 242887"/>
                <a:gd name="connsiteX22" fmla="*/ 138112 w 295275"/>
                <a:gd name="connsiteY22" fmla="*/ 121444 h 242887"/>
                <a:gd name="connsiteX23" fmla="*/ 159543 w 295275"/>
                <a:gd name="connsiteY23" fmla="*/ 95250 h 242887"/>
                <a:gd name="connsiteX24" fmla="*/ 180975 w 295275"/>
                <a:gd name="connsiteY24" fmla="*/ 66675 h 242887"/>
                <a:gd name="connsiteX25" fmla="*/ 207168 w 295275"/>
                <a:gd name="connsiteY25" fmla="*/ 52388 h 242887"/>
                <a:gd name="connsiteX26" fmla="*/ 223837 w 295275"/>
                <a:gd name="connsiteY26" fmla="*/ 42863 h 242887"/>
                <a:gd name="connsiteX27" fmla="*/ 230981 w 295275"/>
                <a:gd name="connsiteY27" fmla="*/ 38100 h 24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5275" h="242887">
                  <a:moveTo>
                    <a:pt x="0" y="21431"/>
                  </a:moveTo>
                  <a:cubicBezTo>
                    <a:pt x="22423" y="31948"/>
                    <a:pt x="44847" y="42465"/>
                    <a:pt x="59531" y="50006"/>
                  </a:cubicBezTo>
                  <a:cubicBezTo>
                    <a:pt x="74215" y="57547"/>
                    <a:pt x="80169" y="68659"/>
                    <a:pt x="88106" y="66675"/>
                  </a:cubicBezTo>
                  <a:cubicBezTo>
                    <a:pt x="96043" y="64691"/>
                    <a:pt x="97234" y="48022"/>
                    <a:pt x="107156" y="38100"/>
                  </a:cubicBezTo>
                  <a:cubicBezTo>
                    <a:pt x="117078" y="28178"/>
                    <a:pt x="133746" y="13494"/>
                    <a:pt x="147637" y="7144"/>
                  </a:cubicBezTo>
                  <a:cubicBezTo>
                    <a:pt x="161528" y="794"/>
                    <a:pt x="177800" y="0"/>
                    <a:pt x="190500" y="0"/>
                  </a:cubicBezTo>
                  <a:cubicBezTo>
                    <a:pt x="203200" y="0"/>
                    <a:pt x="214709" y="2382"/>
                    <a:pt x="223837" y="7144"/>
                  </a:cubicBezTo>
                  <a:cubicBezTo>
                    <a:pt x="232965" y="11906"/>
                    <a:pt x="251221" y="16669"/>
                    <a:pt x="245268" y="28575"/>
                  </a:cubicBezTo>
                  <a:cubicBezTo>
                    <a:pt x="239315" y="40481"/>
                    <a:pt x="192484" y="66278"/>
                    <a:pt x="188118" y="78581"/>
                  </a:cubicBezTo>
                  <a:cubicBezTo>
                    <a:pt x="183753" y="90884"/>
                    <a:pt x="205978" y="95250"/>
                    <a:pt x="219075" y="102394"/>
                  </a:cubicBezTo>
                  <a:cubicBezTo>
                    <a:pt x="232172" y="109538"/>
                    <a:pt x="254000" y="114300"/>
                    <a:pt x="266700" y="121444"/>
                  </a:cubicBezTo>
                  <a:cubicBezTo>
                    <a:pt x="279400" y="128588"/>
                    <a:pt x="295275" y="132556"/>
                    <a:pt x="295275" y="145256"/>
                  </a:cubicBezTo>
                  <a:cubicBezTo>
                    <a:pt x="295275" y="157956"/>
                    <a:pt x="273050" y="186928"/>
                    <a:pt x="266700" y="197644"/>
                  </a:cubicBezTo>
                  <a:cubicBezTo>
                    <a:pt x="260350" y="208360"/>
                    <a:pt x="268685" y="212328"/>
                    <a:pt x="257175" y="209550"/>
                  </a:cubicBezTo>
                  <a:cubicBezTo>
                    <a:pt x="245665" y="206772"/>
                    <a:pt x="211534" y="187325"/>
                    <a:pt x="197643" y="180975"/>
                  </a:cubicBezTo>
                  <a:cubicBezTo>
                    <a:pt x="183752" y="174625"/>
                    <a:pt x="180975" y="169069"/>
                    <a:pt x="173831" y="171450"/>
                  </a:cubicBezTo>
                  <a:cubicBezTo>
                    <a:pt x="166687" y="173831"/>
                    <a:pt x="158750" y="186532"/>
                    <a:pt x="154781" y="195263"/>
                  </a:cubicBezTo>
                  <a:cubicBezTo>
                    <a:pt x="150812" y="203994"/>
                    <a:pt x="153193" y="216298"/>
                    <a:pt x="150018" y="223838"/>
                  </a:cubicBezTo>
                  <a:cubicBezTo>
                    <a:pt x="146843" y="231379"/>
                    <a:pt x="140493" y="238125"/>
                    <a:pt x="135731" y="240506"/>
                  </a:cubicBezTo>
                  <a:cubicBezTo>
                    <a:pt x="130969" y="242887"/>
                    <a:pt x="123824" y="245269"/>
                    <a:pt x="121443" y="238125"/>
                  </a:cubicBezTo>
                  <a:cubicBezTo>
                    <a:pt x="119062" y="230981"/>
                    <a:pt x="121840" y="212725"/>
                    <a:pt x="121443" y="197644"/>
                  </a:cubicBezTo>
                  <a:cubicBezTo>
                    <a:pt x="121046" y="182563"/>
                    <a:pt x="116284" y="160338"/>
                    <a:pt x="119062" y="147638"/>
                  </a:cubicBezTo>
                  <a:cubicBezTo>
                    <a:pt x="121840" y="134938"/>
                    <a:pt x="131365" y="130175"/>
                    <a:pt x="138112" y="121444"/>
                  </a:cubicBezTo>
                  <a:cubicBezTo>
                    <a:pt x="144859" y="112713"/>
                    <a:pt x="152399" y="104378"/>
                    <a:pt x="159543" y="95250"/>
                  </a:cubicBezTo>
                  <a:cubicBezTo>
                    <a:pt x="166687" y="86122"/>
                    <a:pt x="173038" y="73819"/>
                    <a:pt x="180975" y="66675"/>
                  </a:cubicBezTo>
                  <a:cubicBezTo>
                    <a:pt x="188912" y="59531"/>
                    <a:pt x="200024" y="56357"/>
                    <a:pt x="207168" y="52388"/>
                  </a:cubicBezTo>
                  <a:cubicBezTo>
                    <a:pt x="214312" y="48419"/>
                    <a:pt x="219868" y="45244"/>
                    <a:pt x="223837" y="42863"/>
                  </a:cubicBezTo>
                  <a:cubicBezTo>
                    <a:pt x="227806" y="40482"/>
                    <a:pt x="229393" y="39291"/>
                    <a:pt x="230981" y="3810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56"/>
            <p:cNvSpPr/>
            <p:nvPr/>
          </p:nvSpPr>
          <p:spPr>
            <a:xfrm>
              <a:off x="6877050" y="2388394"/>
              <a:ext cx="64294" cy="102394"/>
            </a:xfrm>
            <a:custGeom>
              <a:avLst/>
              <a:gdLst>
                <a:gd name="connsiteX0" fmla="*/ 64294 w 64294"/>
                <a:gd name="connsiteY0" fmla="*/ 102394 h 102394"/>
                <a:gd name="connsiteX1" fmla="*/ 9525 w 64294"/>
                <a:gd name="connsiteY1" fmla="*/ 78581 h 102394"/>
                <a:gd name="connsiteX2" fmla="*/ 4763 w 64294"/>
                <a:gd name="connsiteY2" fmla="*/ 50006 h 102394"/>
                <a:gd name="connsiteX3" fmla="*/ 0 w 64294"/>
                <a:gd name="connsiteY3" fmla="*/ 11906 h 102394"/>
                <a:gd name="connsiteX4" fmla="*/ 4763 w 64294"/>
                <a:gd name="connsiteY4" fmla="*/ 0 h 10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94" h="102394">
                  <a:moveTo>
                    <a:pt x="64294" y="102394"/>
                  </a:moveTo>
                  <a:cubicBezTo>
                    <a:pt x="41870" y="94853"/>
                    <a:pt x="19447" y="87312"/>
                    <a:pt x="9525" y="78581"/>
                  </a:cubicBezTo>
                  <a:cubicBezTo>
                    <a:pt x="-397" y="69850"/>
                    <a:pt x="6350" y="61118"/>
                    <a:pt x="4763" y="50006"/>
                  </a:cubicBezTo>
                  <a:cubicBezTo>
                    <a:pt x="3176" y="38894"/>
                    <a:pt x="0" y="20240"/>
                    <a:pt x="0" y="11906"/>
                  </a:cubicBezTo>
                  <a:cubicBezTo>
                    <a:pt x="0" y="3572"/>
                    <a:pt x="2381" y="1786"/>
                    <a:pt x="4763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 57"/>
            <p:cNvSpPr/>
            <p:nvPr/>
          </p:nvSpPr>
          <p:spPr>
            <a:xfrm>
              <a:off x="6786563" y="2328863"/>
              <a:ext cx="88106" cy="57150"/>
            </a:xfrm>
            <a:custGeom>
              <a:avLst/>
              <a:gdLst>
                <a:gd name="connsiteX0" fmla="*/ 88106 w 88106"/>
                <a:gd name="connsiteY0" fmla="*/ 57150 h 57150"/>
                <a:gd name="connsiteX1" fmla="*/ 16668 w 88106"/>
                <a:gd name="connsiteY1" fmla="*/ 16668 h 57150"/>
                <a:gd name="connsiteX2" fmla="*/ 0 w 88106"/>
                <a:gd name="connsiteY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57150">
                  <a:moveTo>
                    <a:pt x="88106" y="57150"/>
                  </a:moveTo>
                  <a:cubicBezTo>
                    <a:pt x="59729" y="41671"/>
                    <a:pt x="31352" y="26193"/>
                    <a:pt x="16668" y="16668"/>
                  </a:cubicBezTo>
                  <a:cubicBezTo>
                    <a:pt x="1984" y="7143"/>
                    <a:pt x="0" y="0"/>
                    <a:pt x="0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 flipH="1">
              <a:off x="6148388" y="2357438"/>
              <a:ext cx="607218" cy="129065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6107906" y="3700463"/>
              <a:ext cx="76200" cy="12620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手繪多邊形 60"/>
            <p:cNvSpPr/>
            <p:nvPr/>
          </p:nvSpPr>
          <p:spPr>
            <a:xfrm>
              <a:off x="5915025" y="3847860"/>
              <a:ext cx="247918" cy="255034"/>
            </a:xfrm>
            <a:custGeom>
              <a:avLst/>
              <a:gdLst>
                <a:gd name="connsiteX0" fmla="*/ 0 w 247918"/>
                <a:gd name="connsiteY0" fmla="*/ 255034 h 255034"/>
                <a:gd name="connsiteX1" fmla="*/ 23813 w 247918"/>
                <a:gd name="connsiteY1" fmla="*/ 152640 h 255034"/>
                <a:gd name="connsiteX2" fmla="*/ 76200 w 247918"/>
                <a:gd name="connsiteY2" fmla="*/ 88346 h 255034"/>
                <a:gd name="connsiteX3" fmla="*/ 130969 w 247918"/>
                <a:gd name="connsiteY3" fmla="*/ 26434 h 255034"/>
                <a:gd name="connsiteX4" fmla="*/ 180975 w 247918"/>
                <a:gd name="connsiteY4" fmla="*/ 240 h 255034"/>
                <a:gd name="connsiteX5" fmla="*/ 219075 w 247918"/>
                <a:gd name="connsiteY5" fmla="*/ 16909 h 255034"/>
                <a:gd name="connsiteX6" fmla="*/ 242888 w 247918"/>
                <a:gd name="connsiteY6" fmla="*/ 71678 h 255034"/>
                <a:gd name="connsiteX7" fmla="*/ 247650 w 247918"/>
                <a:gd name="connsiteY7" fmla="*/ 155021 h 255034"/>
                <a:gd name="connsiteX8" fmla="*/ 238125 w 247918"/>
                <a:gd name="connsiteY8" fmla="*/ 250271 h 25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918" h="255034">
                  <a:moveTo>
                    <a:pt x="0" y="255034"/>
                  </a:moveTo>
                  <a:cubicBezTo>
                    <a:pt x="5556" y="217727"/>
                    <a:pt x="11113" y="180421"/>
                    <a:pt x="23813" y="152640"/>
                  </a:cubicBezTo>
                  <a:cubicBezTo>
                    <a:pt x="36513" y="124859"/>
                    <a:pt x="58341" y="109380"/>
                    <a:pt x="76200" y="88346"/>
                  </a:cubicBezTo>
                  <a:cubicBezTo>
                    <a:pt x="94059" y="67312"/>
                    <a:pt x="113507" y="41118"/>
                    <a:pt x="130969" y="26434"/>
                  </a:cubicBezTo>
                  <a:cubicBezTo>
                    <a:pt x="148432" y="11750"/>
                    <a:pt x="166291" y="1827"/>
                    <a:pt x="180975" y="240"/>
                  </a:cubicBezTo>
                  <a:cubicBezTo>
                    <a:pt x="195659" y="-1348"/>
                    <a:pt x="208756" y="5003"/>
                    <a:pt x="219075" y="16909"/>
                  </a:cubicBezTo>
                  <a:cubicBezTo>
                    <a:pt x="229394" y="28815"/>
                    <a:pt x="238126" y="48659"/>
                    <a:pt x="242888" y="71678"/>
                  </a:cubicBezTo>
                  <a:cubicBezTo>
                    <a:pt x="247651" y="94697"/>
                    <a:pt x="248444" y="125256"/>
                    <a:pt x="247650" y="155021"/>
                  </a:cubicBezTo>
                  <a:cubicBezTo>
                    <a:pt x="246856" y="184786"/>
                    <a:pt x="242490" y="217528"/>
                    <a:pt x="238125" y="250271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手繪多邊形 61"/>
            <p:cNvSpPr/>
            <p:nvPr/>
          </p:nvSpPr>
          <p:spPr>
            <a:xfrm>
              <a:off x="5781675" y="3806874"/>
              <a:ext cx="347663" cy="317451"/>
            </a:xfrm>
            <a:custGeom>
              <a:avLst/>
              <a:gdLst>
                <a:gd name="connsiteX0" fmla="*/ 0 w 347663"/>
                <a:gd name="connsiteY0" fmla="*/ 317451 h 317451"/>
                <a:gd name="connsiteX1" fmla="*/ 47625 w 347663"/>
                <a:gd name="connsiteY1" fmla="*/ 191245 h 317451"/>
                <a:gd name="connsiteX2" fmla="*/ 154781 w 347663"/>
                <a:gd name="connsiteY2" fmla="*/ 57895 h 317451"/>
                <a:gd name="connsiteX3" fmla="*/ 247650 w 347663"/>
                <a:gd name="connsiteY3" fmla="*/ 745 h 317451"/>
                <a:gd name="connsiteX4" fmla="*/ 316706 w 347663"/>
                <a:gd name="connsiteY4" fmla="*/ 26939 h 317451"/>
                <a:gd name="connsiteX5" fmla="*/ 347663 w 347663"/>
                <a:gd name="connsiteY5" fmla="*/ 50751 h 31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663" h="317451">
                  <a:moveTo>
                    <a:pt x="0" y="317451"/>
                  </a:moveTo>
                  <a:cubicBezTo>
                    <a:pt x="10914" y="275977"/>
                    <a:pt x="21828" y="234504"/>
                    <a:pt x="47625" y="191245"/>
                  </a:cubicBezTo>
                  <a:cubicBezTo>
                    <a:pt x="73422" y="147986"/>
                    <a:pt x="121444" y="89645"/>
                    <a:pt x="154781" y="57895"/>
                  </a:cubicBezTo>
                  <a:cubicBezTo>
                    <a:pt x="188118" y="26145"/>
                    <a:pt x="220663" y="5904"/>
                    <a:pt x="247650" y="745"/>
                  </a:cubicBezTo>
                  <a:cubicBezTo>
                    <a:pt x="274637" y="-4414"/>
                    <a:pt x="300037" y="18605"/>
                    <a:pt x="316706" y="26939"/>
                  </a:cubicBezTo>
                  <a:cubicBezTo>
                    <a:pt x="333375" y="35273"/>
                    <a:pt x="340519" y="43012"/>
                    <a:pt x="347663" y="50751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手繪多邊形 62"/>
            <p:cNvSpPr/>
            <p:nvPr/>
          </p:nvSpPr>
          <p:spPr>
            <a:xfrm>
              <a:off x="5981700" y="3988354"/>
              <a:ext cx="152400" cy="97871"/>
            </a:xfrm>
            <a:custGeom>
              <a:avLst/>
              <a:gdLst>
                <a:gd name="connsiteX0" fmla="*/ 0 w 152400"/>
                <a:gd name="connsiteY0" fmla="*/ 97871 h 97871"/>
                <a:gd name="connsiteX1" fmla="*/ 45244 w 152400"/>
                <a:gd name="connsiteY1" fmla="*/ 26434 h 97871"/>
                <a:gd name="connsiteX2" fmla="*/ 90488 w 152400"/>
                <a:gd name="connsiteY2" fmla="*/ 240 h 97871"/>
                <a:gd name="connsiteX3" fmla="*/ 133350 w 152400"/>
                <a:gd name="connsiteY3" fmla="*/ 16909 h 97871"/>
                <a:gd name="connsiteX4" fmla="*/ 135731 w 152400"/>
                <a:gd name="connsiteY4" fmla="*/ 71677 h 97871"/>
                <a:gd name="connsiteX5" fmla="*/ 152400 w 152400"/>
                <a:gd name="connsiteY5" fmla="*/ 97871 h 9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97871">
                  <a:moveTo>
                    <a:pt x="0" y="97871"/>
                  </a:moveTo>
                  <a:cubicBezTo>
                    <a:pt x="15081" y="70288"/>
                    <a:pt x="30163" y="42706"/>
                    <a:pt x="45244" y="26434"/>
                  </a:cubicBezTo>
                  <a:cubicBezTo>
                    <a:pt x="60325" y="10162"/>
                    <a:pt x="75804" y="1827"/>
                    <a:pt x="90488" y="240"/>
                  </a:cubicBezTo>
                  <a:cubicBezTo>
                    <a:pt x="105172" y="-1348"/>
                    <a:pt x="125810" y="5003"/>
                    <a:pt x="133350" y="16909"/>
                  </a:cubicBezTo>
                  <a:cubicBezTo>
                    <a:pt x="140890" y="28815"/>
                    <a:pt x="132556" y="58183"/>
                    <a:pt x="135731" y="71677"/>
                  </a:cubicBezTo>
                  <a:cubicBezTo>
                    <a:pt x="138906" y="85171"/>
                    <a:pt x="145653" y="91521"/>
                    <a:pt x="152400" y="97871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手繪多邊形 63"/>
            <p:cNvSpPr/>
            <p:nvPr/>
          </p:nvSpPr>
          <p:spPr>
            <a:xfrm>
              <a:off x="4807804" y="2080810"/>
              <a:ext cx="350046" cy="2257828"/>
            </a:xfrm>
            <a:custGeom>
              <a:avLst/>
              <a:gdLst>
                <a:gd name="connsiteX0" fmla="*/ 40421 w 350046"/>
                <a:gd name="connsiteY0" fmla="*/ 2257828 h 2257828"/>
                <a:gd name="connsiteX1" fmla="*/ 2321 w 350046"/>
                <a:gd name="connsiteY1" fmla="*/ 281390 h 2257828"/>
                <a:gd name="connsiteX2" fmla="*/ 7084 w 350046"/>
                <a:gd name="connsiteY2" fmla="*/ 195665 h 2257828"/>
                <a:gd name="connsiteX3" fmla="*/ 30896 w 350046"/>
                <a:gd name="connsiteY3" fmla="*/ 157565 h 2257828"/>
                <a:gd name="connsiteX4" fmla="*/ 83284 w 350046"/>
                <a:gd name="connsiteY4" fmla="*/ 71840 h 2257828"/>
                <a:gd name="connsiteX5" fmla="*/ 116621 w 350046"/>
                <a:gd name="connsiteY5" fmla="*/ 33740 h 2257828"/>
                <a:gd name="connsiteX6" fmla="*/ 159484 w 350046"/>
                <a:gd name="connsiteY6" fmla="*/ 5165 h 2257828"/>
                <a:gd name="connsiteX7" fmla="*/ 216634 w 350046"/>
                <a:gd name="connsiteY7" fmla="*/ 5165 h 2257828"/>
                <a:gd name="connsiteX8" fmla="*/ 297596 w 350046"/>
                <a:gd name="connsiteY8" fmla="*/ 57553 h 2257828"/>
                <a:gd name="connsiteX9" fmla="*/ 340459 w 350046"/>
                <a:gd name="connsiteY9" fmla="*/ 86128 h 2257828"/>
                <a:gd name="connsiteX10" fmla="*/ 349984 w 350046"/>
                <a:gd name="connsiteY10" fmla="*/ 576665 h 2257828"/>
                <a:gd name="connsiteX11" fmla="*/ 349984 w 350046"/>
                <a:gd name="connsiteY11" fmla="*/ 2086378 h 22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0046" h="2257828">
                  <a:moveTo>
                    <a:pt x="40421" y="2257828"/>
                  </a:moveTo>
                  <a:cubicBezTo>
                    <a:pt x="24149" y="1441456"/>
                    <a:pt x="7877" y="625084"/>
                    <a:pt x="2321" y="281390"/>
                  </a:cubicBezTo>
                  <a:cubicBezTo>
                    <a:pt x="-3235" y="-62304"/>
                    <a:pt x="2322" y="216302"/>
                    <a:pt x="7084" y="195665"/>
                  </a:cubicBezTo>
                  <a:cubicBezTo>
                    <a:pt x="11846" y="175028"/>
                    <a:pt x="18196" y="178202"/>
                    <a:pt x="30896" y="157565"/>
                  </a:cubicBezTo>
                  <a:cubicBezTo>
                    <a:pt x="43596" y="136928"/>
                    <a:pt x="68997" y="92477"/>
                    <a:pt x="83284" y="71840"/>
                  </a:cubicBezTo>
                  <a:cubicBezTo>
                    <a:pt x="97571" y="51203"/>
                    <a:pt x="103921" y="44852"/>
                    <a:pt x="116621" y="33740"/>
                  </a:cubicBezTo>
                  <a:cubicBezTo>
                    <a:pt x="129321" y="22628"/>
                    <a:pt x="142815" y="9927"/>
                    <a:pt x="159484" y="5165"/>
                  </a:cubicBezTo>
                  <a:cubicBezTo>
                    <a:pt x="176153" y="402"/>
                    <a:pt x="193615" y="-3566"/>
                    <a:pt x="216634" y="5165"/>
                  </a:cubicBezTo>
                  <a:cubicBezTo>
                    <a:pt x="239653" y="13896"/>
                    <a:pt x="276959" y="44059"/>
                    <a:pt x="297596" y="57553"/>
                  </a:cubicBezTo>
                  <a:cubicBezTo>
                    <a:pt x="318233" y="71047"/>
                    <a:pt x="331728" y="-391"/>
                    <a:pt x="340459" y="86128"/>
                  </a:cubicBezTo>
                  <a:cubicBezTo>
                    <a:pt x="349190" y="172647"/>
                    <a:pt x="348397" y="243290"/>
                    <a:pt x="349984" y="576665"/>
                  </a:cubicBezTo>
                  <a:cubicBezTo>
                    <a:pt x="351572" y="910040"/>
                    <a:pt x="322203" y="1891115"/>
                    <a:pt x="349984" y="2086378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手繪多邊形 64"/>
            <p:cNvSpPr/>
            <p:nvPr/>
          </p:nvSpPr>
          <p:spPr>
            <a:xfrm>
              <a:off x="4896505" y="2128838"/>
              <a:ext cx="185083" cy="2085975"/>
            </a:xfrm>
            <a:custGeom>
              <a:avLst/>
              <a:gdLst>
                <a:gd name="connsiteX0" fmla="*/ 42208 w 185083"/>
                <a:gd name="connsiteY0" fmla="*/ 2085975 h 2085975"/>
                <a:gd name="connsiteX1" fmla="*/ 8870 w 185083"/>
                <a:gd name="connsiteY1" fmla="*/ 361950 h 2085975"/>
                <a:gd name="connsiteX2" fmla="*/ 185083 w 185083"/>
                <a:gd name="connsiteY2" fmla="*/ 0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83" h="2085975">
                  <a:moveTo>
                    <a:pt x="42208" y="2085975"/>
                  </a:moveTo>
                  <a:cubicBezTo>
                    <a:pt x="13633" y="1397793"/>
                    <a:pt x="-14942" y="709612"/>
                    <a:pt x="8870" y="361950"/>
                  </a:cubicBezTo>
                  <a:cubicBezTo>
                    <a:pt x="32682" y="14288"/>
                    <a:pt x="178733" y="53181"/>
                    <a:pt x="185083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5024499" y="2220898"/>
              <a:ext cx="65423" cy="15501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手繪多邊形 66"/>
            <p:cNvSpPr/>
            <p:nvPr/>
          </p:nvSpPr>
          <p:spPr>
            <a:xfrm>
              <a:off x="4100513" y="3509963"/>
              <a:ext cx="747712" cy="1090612"/>
            </a:xfrm>
            <a:custGeom>
              <a:avLst/>
              <a:gdLst>
                <a:gd name="connsiteX0" fmla="*/ 0 w 747712"/>
                <a:gd name="connsiteY0" fmla="*/ 1090612 h 1090612"/>
                <a:gd name="connsiteX1" fmla="*/ 138112 w 747712"/>
                <a:gd name="connsiteY1" fmla="*/ 319087 h 1090612"/>
                <a:gd name="connsiteX2" fmla="*/ 519112 w 747712"/>
                <a:gd name="connsiteY2" fmla="*/ 85725 h 1090612"/>
                <a:gd name="connsiteX3" fmla="*/ 747712 w 747712"/>
                <a:gd name="connsiteY3" fmla="*/ 0 h 10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12" h="1090612">
                  <a:moveTo>
                    <a:pt x="0" y="1090612"/>
                  </a:moveTo>
                  <a:cubicBezTo>
                    <a:pt x="25796" y="788590"/>
                    <a:pt x="51593" y="486568"/>
                    <a:pt x="138112" y="319087"/>
                  </a:cubicBezTo>
                  <a:cubicBezTo>
                    <a:pt x="224631" y="151606"/>
                    <a:pt x="417512" y="138906"/>
                    <a:pt x="519112" y="85725"/>
                  </a:cubicBezTo>
                  <a:cubicBezTo>
                    <a:pt x="620712" y="32544"/>
                    <a:pt x="684212" y="16272"/>
                    <a:pt x="747712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手繪多邊形 67"/>
            <p:cNvSpPr/>
            <p:nvPr/>
          </p:nvSpPr>
          <p:spPr>
            <a:xfrm>
              <a:off x="4229100" y="3581400"/>
              <a:ext cx="609600" cy="1009650"/>
            </a:xfrm>
            <a:custGeom>
              <a:avLst/>
              <a:gdLst>
                <a:gd name="connsiteX0" fmla="*/ 0 w 609600"/>
                <a:gd name="connsiteY0" fmla="*/ 1009650 h 1009650"/>
                <a:gd name="connsiteX1" fmla="*/ 23813 w 609600"/>
                <a:gd name="connsiteY1" fmla="*/ 704850 h 1009650"/>
                <a:gd name="connsiteX2" fmla="*/ 76200 w 609600"/>
                <a:gd name="connsiteY2" fmla="*/ 476250 h 1009650"/>
                <a:gd name="connsiteX3" fmla="*/ 95250 w 609600"/>
                <a:gd name="connsiteY3" fmla="*/ 338138 h 1009650"/>
                <a:gd name="connsiteX4" fmla="*/ 147638 w 609600"/>
                <a:gd name="connsiteY4" fmla="*/ 238125 h 1009650"/>
                <a:gd name="connsiteX5" fmla="*/ 247650 w 609600"/>
                <a:gd name="connsiteY5" fmla="*/ 157163 h 1009650"/>
                <a:gd name="connsiteX6" fmla="*/ 476250 w 609600"/>
                <a:gd name="connsiteY6" fmla="*/ 61913 h 1009650"/>
                <a:gd name="connsiteX7" fmla="*/ 609600 w 609600"/>
                <a:gd name="connsiteY7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" h="1009650">
                  <a:moveTo>
                    <a:pt x="0" y="1009650"/>
                  </a:moveTo>
                  <a:cubicBezTo>
                    <a:pt x="5556" y="901700"/>
                    <a:pt x="11113" y="793750"/>
                    <a:pt x="23813" y="704850"/>
                  </a:cubicBezTo>
                  <a:cubicBezTo>
                    <a:pt x="36513" y="615950"/>
                    <a:pt x="64294" y="537369"/>
                    <a:pt x="76200" y="476250"/>
                  </a:cubicBezTo>
                  <a:cubicBezTo>
                    <a:pt x="88106" y="415131"/>
                    <a:pt x="83344" y="377825"/>
                    <a:pt x="95250" y="338138"/>
                  </a:cubicBezTo>
                  <a:cubicBezTo>
                    <a:pt x="107156" y="298451"/>
                    <a:pt x="122238" y="268288"/>
                    <a:pt x="147638" y="238125"/>
                  </a:cubicBezTo>
                  <a:cubicBezTo>
                    <a:pt x="173038" y="207962"/>
                    <a:pt x="192881" y="186532"/>
                    <a:pt x="247650" y="157163"/>
                  </a:cubicBezTo>
                  <a:cubicBezTo>
                    <a:pt x="302419" y="127794"/>
                    <a:pt x="415925" y="88107"/>
                    <a:pt x="476250" y="61913"/>
                  </a:cubicBezTo>
                  <a:cubicBezTo>
                    <a:pt x="536575" y="35719"/>
                    <a:pt x="573087" y="17859"/>
                    <a:pt x="609600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手繪多邊形 68"/>
            <p:cNvSpPr/>
            <p:nvPr/>
          </p:nvSpPr>
          <p:spPr>
            <a:xfrm>
              <a:off x="4605338" y="3328988"/>
              <a:ext cx="233362" cy="242887"/>
            </a:xfrm>
            <a:custGeom>
              <a:avLst/>
              <a:gdLst>
                <a:gd name="connsiteX0" fmla="*/ 0 w 233362"/>
                <a:gd name="connsiteY0" fmla="*/ 242887 h 242887"/>
                <a:gd name="connsiteX1" fmla="*/ 71437 w 233362"/>
                <a:gd name="connsiteY1" fmla="*/ 157162 h 242887"/>
                <a:gd name="connsiteX2" fmla="*/ 180975 w 233362"/>
                <a:gd name="connsiteY2" fmla="*/ 42862 h 242887"/>
                <a:gd name="connsiteX3" fmla="*/ 233362 w 233362"/>
                <a:gd name="connsiteY3" fmla="*/ 0 h 24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362" h="242887">
                  <a:moveTo>
                    <a:pt x="0" y="242887"/>
                  </a:moveTo>
                  <a:cubicBezTo>
                    <a:pt x="20637" y="216693"/>
                    <a:pt x="41275" y="190499"/>
                    <a:pt x="71437" y="157162"/>
                  </a:cubicBezTo>
                  <a:cubicBezTo>
                    <a:pt x="101599" y="123825"/>
                    <a:pt x="153988" y="69056"/>
                    <a:pt x="180975" y="42862"/>
                  </a:cubicBezTo>
                  <a:cubicBezTo>
                    <a:pt x="207962" y="16668"/>
                    <a:pt x="220662" y="8334"/>
                    <a:pt x="233362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手繪多邊形 69"/>
            <p:cNvSpPr/>
            <p:nvPr/>
          </p:nvSpPr>
          <p:spPr>
            <a:xfrm>
              <a:off x="4772025" y="3462338"/>
              <a:ext cx="61913" cy="66675"/>
            </a:xfrm>
            <a:custGeom>
              <a:avLst/>
              <a:gdLst>
                <a:gd name="connsiteX0" fmla="*/ 0 w 61913"/>
                <a:gd name="connsiteY0" fmla="*/ 66675 h 66675"/>
                <a:gd name="connsiteX1" fmla="*/ 61913 w 61913"/>
                <a:gd name="connsiteY1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13" h="66675">
                  <a:moveTo>
                    <a:pt x="0" y="66675"/>
                  </a:moveTo>
                  <a:lnTo>
                    <a:pt x="61913" y="0"/>
                  </a:ln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手繪多邊形 70"/>
            <p:cNvSpPr/>
            <p:nvPr/>
          </p:nvSpPr>
          <p:spPr>
            <a:xfrm>
              <a:off x="5162550" y="3150689"/>
              <a:ext cx="550863" cy="444999"/>
            </a:xfrm>
            <a:custGeom>
              <a:avLst/>
              <a:gdLst>
                <a:gd name="connsiteX0" fmla="*/ 0 w 550863"/>
                <a:gd name="connsiteY0" fmla="*/ 197349 h 444999"/>
                <a:gd name="connsiteX1" fmla="*/ 219075 w 550863"/>
                <a:gd name="connsiteY1" fmla="*/ 106861 h 444999"/>
                <a:gd name="connsiteX2" fmla="*/ 395288 w 550863"/>
                <a:gd name="connsiteY2" fmla="*/ 11611 h 444999"/>
                <a:gd name="connsiteX3" fmla="*/ 471488 w 550863"/>
                <a:gd name="connsiteY3" fmla="*/ 6849 h 444999"/>
                <a:gd name="connsiteX4" fmla="*/ 538163 w 550863"/>
                <a:gd name="connsiteY4" fmla="*/ 59236 h 444999"/>
                <a:gd name="connsiteX5" fmla="*/ 547688 w 550863"/>
                <a:gd name="connsiteY5" fmla="*/ 283074 h 444999"/>
                <a:gd name="connsiteX6" fmla="*/ 500063 w 550863"/>
                <a:gd name="connsiteY6" fmla="*/ 444999 h 44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863" h="444999">
                  <a:moveTo>
                    <a:pt x="0" y="197349"/>
                  </a:moveTo>
                  <a:cubicBezTo>
                    <a:pt x="76597" y="167583"/>
                    <a:pt x="153194" y="137817"/>
                    <a:pt x="219075" y="106861"/>
                  </a:cubicBezTo>
                  <a:cubicBezTo>
                    <a:pt x="284956" y="75905"/>
                    <a:pt x="353219" y="28280"/>
                    <a:pt x="395288" y="11611"/>
                  </a:cubicBezTo>
                  <a:cubicBezTo>
                    <a:pt x="437357" y="-5058"/>
                    <a:pt x="447676" y="-1089"/>
                    <a:pt x="471488" y="6849"/>
                  </a:cubicBezTo>
                  <a:cubicBezTo>
                    <a:pt x="495301" y="14786"/>
                    <a:pt x="525463" y="13199"/>
                    <a:pt x="538163" y="59236"/>
                  </a:cubicBezTo>
                  <a:cubicBezTo>
                    <a:pt x="550863" y="105273"/>
                    <a:pt x="554038" y="218780"/>
                    <a:pt x="547688" y="283074"/>
                  </a:cubicBezTo>
                  <a:cubicBezTo>
                    <a:pt x="541338" y="347368"/>
                    <a:pt x="520700" y="396183"/>
                    <a:pt x="500063" y="444999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手繪多邊形 71"/>
            <p:cNvSpPr/>
            <p:nvPr/>
          </p:nvSpPr>
          <p:spPr>
            <a:xfrm>
              <a:off x="5157788" y="3209925"/>
              <a:ext cx="519112" cy="233363"/>
            </a:xfrm>
            <a:custGeom>
              <a:avLst/>
              <a:gdLst>
                <a:gd name="connsiteX0" fmla="*/ 0 w 519112"/>
                <a:gd name="connsiteY0" fmla="*/ 233363 h 233363"/>
                <a:gd name="connsiteX1" fmla="*/ 252412 w 519112"/>
                <a:gd name="connsiteY1" fmla="*/ 123825 h 233363"/>
                <a:gd name="connsiteX2" fmla="*/ 519112 w 519112"/>
                <a:gd name="connsiteY2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112" h="233363">
                  <a:moveTo>
                    <a:pt x="0" y="233363"/>
                  </a:moveTo>
                  <a:lnTo>
                    <a:pt x="252412" y="123825"/>
                  </a:lnTo>
                  <a:cubicBezTo>
                    <a:pt x="338931" y="84931"/>
                    <a:pt x="429021" y="42465"/>
                    <a:pt x="519112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手繪多邊形 72"/>
            <p:cNvSpPr/>
            <p:nvPr/>
          </p:nvSpPr>
          <p:spPr>
            <a:xfrm>
              <a:off x="5157788" y="3456489"/>
              <a:ext cx="405916" cy="158249"/>
            </a:xfrm>
            <a:custGeom>
              <a:avLst/>
              <a:gdLst>
                <a:gd name="connsiteX0" fmla="*/ 0 w 405916"/>
                <a:gd name="connsiteY0" fmla="*/ 158249 h 158249"/>
                <a:gd name="connsiteX1" fmla="*/ 342900 w 405916"/>
                <a:gd name="connsiteY1" fmla="*/ 1086 h 158249"/>
                <a:gd name="connsiteX2" fmla="*/ 404812 w 405916"/>
                <a:gd name="connsiteY2" fmla="*/ 101099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916" h="158249">
                  <a:moveTo>
                    <a:pt x="0" y="158249"/>
                  </a:moveTo>
                  <a:cubicBezTo>
                    <a:pt x="137715" y="84430"/>
                    <a:pt x="275431" y="10611"/>
                    <a:pt x="342900" y="1086"/>
                  </a:cubicBezTo>
                  <a:cubicBezTo>
                    <a:pt x="410369" y="-8439"/>
                    <a:pt x="407590" y="46330"/>
                    <a:pt x="404812" y="101099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手繪多邊形 73"/>
            <p:cNvSpPr/>
            <p:nvPr/>
          </p:nvSpPr>
          <p:spPr>
            <a:xfrm>
              <a:off x="5167313" y="3150474"/>
              <a:ext cx="238125" cy="73739"/>
            </a:xfrm>
            <a:custGeom>
              <a:avLst/>
              <a:gdLst>
                <a:gd name="connsiteX0" fmla="*/ 0 w 238125"/>
                <a:gd name="connsiteY0" fmla="*/ 59451 h 73739"/>
                <a:gd name="connsiteX1" fmla="*/ 80962 w 238125"/>
                <a:gd name="connsiteY1" fmla="*/ 21351 h 73739"/>
                <a:gd name="connsiteX2" fmla="*/ 123825 w 238125"/>
                <a:gd name="connsiteY2" fmla="*/ 2301 h 73739"/>
                <a:gd name="connsiteX3" fmla="*/ 238125 w 238125"/>
                <a:gd name="connsiteY3" fmla="*/ 73739 h 7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73739">
                  <a:moveTo>
                    <a:pt x="0" y="59451"/>
                  </a:moveTo>
                  <a:lnTo>
                    <a:pt x="80962" y="21351"/>
                  </a:lnTo>
                  <a:cubicBezTo>
                    <a:pt x="101599" y="11826"/>
                    <a:pt x="97631" y="-6430"/>
                    <a:pt x="123825" y="2301"/>
                  </a:cubicBezTo>
                  <a:cubicBezTo>
                    <a:pt x="150019" y="11032"/>
                    <a:pt x="194072" y="42385"/>
                    <a:pt x="238125" y="73739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 74"/>
            <p:cNvSpPr/>
            <p:nvPr/>
          </p:nvSpPr>
          <p:spPr>
            <a:xfrm>
              <a:off x="4293468" y="3252788"/>
              <a:ext cx="521420" cy="461962"/>
            </a:xfrm>
            <a:custGeom>
              <a:avLst/>
              <a:gdLst>
                <a:gd name="connsiteX0" fmla="*/ 11832 w 521420"/>
                <a:gd name="connsiteY0" fmla="*/ 461962 h 461962"/>
                <a:gd name="connsiteX1" fmla="*/ 2307 w 521420"/>
                <a:gd name="connsiteY1" fmla="*/ 204787 h 461962"/>
                <a:gd name="connsiteX2" fmla="*/ 49932 w 521420"/>
                <a:gd name="connsiteY2" fmla="*/ 114300 h 461962"/>
                <a:gd name="connsiteX3" fmla="*/ 292820 w 521420"/>
                <a:gd name="connsiteY3" fmla="*/ 42862 h 461962"/>
                <a:gd name="connsiteX4" fmla="*/ 521420 w 521420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420" h="461962">
                  <a:moveTo>
                    <a:pt x="11832" y="461962"/>
                  </a:moveTo>
                  <a:cubicBezTo>
                    <a:pt x="3894" y="362346"/>
                    <a:pt x="-4043" y="262731"/>
                    <a:pt x="2307" y="204787"/>
                  </a:cubicBezTo>
                  <a:cubicBezTo>
                    <a:pt x="8657" y="146843"/>
                    <a:pt x="1513" y="141287"/>
                    <a:pt x="49932" y="114300"/>
                  </a:cubicBezTo>
                  <a:cubicBezTo>
                    <a:pt x="98351" y="87312"/>
                    <a:pt x="214239" y="61912"/>
                    <a:pt x="292820" y="42862"/>
                  </a:cubicBezTo>
                  <a:cubicBezTo>
                    <a:pt x="371401" y="23812"/>
                    <a:pt x="446410" y="11906"/>
                    <a:pt x="521420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接點 75"/>
            <p:cNvCxnSpPr/>
            <p:nvPr/>
          </p:nvCxnSpPr>
          <p:spPr>
            <a:xfrm>
              <a:off x="4315169" y="3387448"/>
              <a:ext cx="320395" cy="13803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手繪多邊形 76"/>
            <p:cNvSpPr/>
            <p:nvPr/>
          </p:nvSpPr>
          <p:spPr>
            <a:xfrm>
              <a:off x="5299169" y="3575082"/>
              <a:ext cx="282481" cy="343396"/>
            </a:xfrm>
            <a:custGeom>
              <a:avLst/>
              <a:gdLst>
                <a:gd name="connsiteX0" fmla="*/ 87219 w 282481"/>
                <a:gd name="connsiteY0" fmla="*/ 334931 h 343396"/>
                <a:gd name="connsiteX1" fmla="*/ 11019 w 282481"/>
                <a:gd name="connsiteY1" fmla="*/ 339693 h 343396"/>
                <a:gd name="connsiteX2" fmla="*/ 1494 w 282481"/>
                <a:gd name="connsiteY2" fmla="*/ 287306 h 343396"/>
                <a:gd name="connsiteX3" fmla="*/ 6256 w 282481"/>
                <a:gd name="connsiteY3" fmla="*/ 220631 h 343396"/>
                <a:gd name="connsiteX4" fmla="*/ 58644 w 282481"/>
                <a:gd name="connsiteY4" fmla="*/ 182531 h 343396"/>
                <a:gd name="connsiteX5" fmla="*/ 115794 w 282481"/>
                <a:gd name="connsiteY5" fmla="*/ 163481 h 343396"/>
                <a:gd name="connsiteX6" fmla="*/ 149131 w 282481"/>
                <a:gd name="connsiteY6" fmla="*/ 153956 h 343396"/>
                <a:gd name="connsiteX7" fmla="*/ 149131 w 282481"/>
                <a:gd name="connsiteY7" fmla="*/ 130143 h 343396"/>
                <a:gd name="connsiteX8" fmla="*/ 134844 w 282481"/>
                <a:gd name="connsiteY8" fmla="*/ 87281 h 343396"/>
                <a:gd name="connsiteX9" fmla="*/ 149131 w 282481"/>
                <a:gd name="connsiteY9" fmla="*/ 49181 h 343396"/>
                <a:gd name="connsiteX10" fmla="*/ 187231 w 282481"/>
                <a:gd name="connsiteY10" fmla="*/ 30131 h 343396"/>
                <a:gd name="connsiteX11" fmla="*/ 249144 w 282481"/>
                <a:gd name="connsiteY11" fmla="*/ 1556 h 343396"/>
                <a:gd name="connsiteX12" fmla="*/ 282481 w 282481"/>
                <a:gd name="connsiteY12" fmla="*/ 6318 h 34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481" h="343396">
                  <a:moveTo>
                    <a:pt x="87219" y="334931"/>
                  </a:moveTo>
                  <a:cubicBezTo>
                    <a:pt x="56262" y="341280"/>
                    <a:pt x="25306" y="347630"/>
                    <a:pt x="11019" y="339693"/>
                  </a:cubicBezTo>
                  <a:cubicBezTo>
                    <a:pt x="-3268" y="331756"/>
                    <a:pt x="2288" y="307150"/>
                    <a:pt x="1494" y="287306"/>
                  </a:cubicBezTo>
                  <a:cubicBezTo>
                    <a:pt x="700" y="267462"/>
                    <a:pt x="-3269" y="238093"/>
                    <a:pt x="6256" y="220631"/>
                  </a:cubicBezTo>
                  <a:cubicBezTo>
                    <a:pt x="15781" y="203168"/>
                    <a:pt x="40388" y="192056"/>
                    <a:pt x="58644" y="182531"/>
                  </a:cubicBezTo>
                  <a:cubicBezTo>
                    <a:pt x="76900" y="173006"/>
                    <a:pt x="100713" y="168243"/>
                    <a:pt x="115794" y="163481"/>
                  </a:cubicBezTo>
                  <a:cubicBezTo>
                    <a:pt x="130875" y="158719"/>
                    <a:pt x="143575" y="159512"/>
                    <a:pt x="149131" y="153956"/>
                  </a:cubicBezTo>
                  <a:cubicBezTo>
                    <a:pt x="154687" y="148400"/>
                    <a:pt x="151512" y="141255"/>
                    <a:pt x="149131" y="130143"/>
                  </a:cubicBezTo>
                  <a:cubicBezTo>
                    <a:pt x="146750" y="119030"/>
                    <a:pt x="134844" y="100775"/>
                    <a:pt x="134844" y="87281"/>
                  </a:cubicBezTo>
                  <a:cubicBezTo>
                    <a:pt x="134844" y="73787"/>
                    <a:pt x="140400" y="58706"/>
                    <a:pt x="149131" y="49181"/>
                  </a:cubicBezTo>
                  <a:cubicBezTo>
                    <a:pt x="157862" y="39656"/>
                    <a:pt x="170562" y="38068"/>
                    <a:pt x="187231" y="30131"/>
                  </a:cubicBezTo>
                  <a:cubicBezTo>
                    <a:pt x="203900" y="22194"/>
                    <a:pt x="233269" y="5525"/>
                    <a:pt x="249144" y="1556"/>
                  </a:cubicBezTo>
                  <a:cubicBezTo>
                    <a:pt x="265019" y="-2413"/>
                    <a:pt x="273750" y="1952"/>
                    <a:pt x="282481" y="6318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手繪多邊形 77"/>
            <p:cNvSpPr/>
            <p:nvPr/>
          </p:nvSpPr>
          <p:spPr>
            <a:xfrm>
              <a:off x="5243513" y="3590069"/>
              <a:ext cx="527471" cy="548544"/>
            </a:xfrm>
            <a:custGeom>
              <a:avLst/>
              <a:gdLst>
                <a:gd name="connsiteX0" fmla="*/ 0 w 527471"/>
                <a:gd name="connsiteY0" fmla="*/ 548544 h 548544"/>
                <a:gd name="connsiteX1" fmla="*/ 109537 w 527471"/>
                <a:gd name="connsiteY1" fmla="*/ 429481 h 548544"/>
                <a:gd name="connsiteX2" fmla="*/ 228600 w 527471"/>
                <a:gd name="connsiteY2" fmla="*/ 205644 h 548544"/>
                <a:gd name="connsiteX3" fmla="*/ 238125 w 527471"/>
                <a:gd name="connsiteY3" fmla="*/ 105631 h 548544"/>
                <a:gd name="connsiteX4" fmla="*/ 309562 w 527471"/>
                <a:gd name="connsiteY4" fmla="*/ 29431 h 548544"/>
                <a:gd name="connsiteX5" fmla="*/ 390525 w 527471"/>
                <a:gd name="connsiteY5" fmla="*/ 856 h 548544"/>
                <a:gd name="connsiteX6" fmla="*/ 490537 w 527471"/>
                <a:gd name="connsiteY6" fmla="*/ 58006 h 548544"/>
                <a:gd name="connsiteX7" fmla="*/ 523875 w 527471"/>
                <a:gd name="connsiteY7" fmla="*/ 119919 h 548544"/>
                <a:gd name="connsiteX8" fmla="*/ 523875 w 527471"/>
                <a:gd name="connsiteY8" fmla="*/ 210406 h 548544"/>
                <a:gd name="connsiteX9" fmla="*/ 500062 w 527471"/>
                <a:gd name="connsiteY9" fmla="*/ 272319 h 548544"/>
                <a:gd name="connsiteX10" fmla="*/ 419100 w 527471"/>
                <a:gd name="connsiteY10" fmla="*/ 396144 h 548544"/>
                <a:gd name="connsiteX11" fmla="*/ 347662 w 527471"/>
                <a:gd name="connsiteY11" fmla="*/ 491394 h 548544"/>
                <a:gd name="connsiteX12" fmla="*/ 319087 w 527471"/>
                <a:gd name="connsiteY12" fmla="*/ 534256 h 54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471" h="548544">
                  <a:moveTo>
                    <a:pt x="0" y="548544"/>
                  </a:moveTo>
                  <a:cubicBezTo>
                    <a:pt x="35718" y="517587"/>
                    <a:pt x="71437" y="486631"/>
                    <a:pt x="109537" y="429481"/>
                  </a:cubicBezTo>
                  <a:cubicBezTo>
                    <a:pt x="147637" y="372331"/>
                    <a:pt x="207169" y="259619"/>
                    <a:pt x="228600" y="205644"/>
                  </a:cubicBezTo>
                  <a:cubicBezTo>
                    <a:pt x="250031" y="151669"/>
                    <a:pt x="224631" y="135000"/>
                    <a:pt x="238125" y="105631"/>
                  </a:cubicBezTo>
                  <a:cubicBezTo>
                    <a:pt x="251619" y="76262"/>
                    <a:pt x="284162" y="46894"/>
                    <a:pt x="309562" y="29431"/>
                  </a:cubicBezTo>
                  <a:cubicBezTo>
                    <a:pt x="334962" y="11968"/>
                    <a:pt x="360363" y="-3907"/>
                    <a:pt x="390525" y="856"/>
                  </a:cubicBezTo>
                  <a:cubicBezTo>
                    <a:pt x="420688" y="5618"/>
                    <a:pt x="468312" y="38162"/>
                    <a:pt x="490537" y="58006"/>
                  </a:cubicBezTo>
                  <a:cubicBezTo>
                    <a:pt x="512762" y="77850"/>
                    <a:pt x="518319" y="94519"/>
                    <a:pt x="523875" y="119919"/>
                  </a:cubicBezTo>
                  <a:cubicBezTo>
                    <a:pt x="529431" y="145319"/>
                    <a:pt x="527844" y="185006"/>
                    <a:pt x="523875" y="210406"/>
                  </a:cubicBezTo>
                  <a:cubicBezTo>
                    <a:pt x="519906" y="235806"/>
                    <a:pt x="517524" y="241363"/>
                    <a:pt x="500062" y="272319"/>
                  </a:cubicBezTo>
                  <a:cubicBezTo>
                    <a:pt x="482600" y="303275"/>
                    <a:pt x="444500" y="359632"/>
                    <a:pt x="419100" y="396144"/>
                  </a:cubicBezTo>
                  <a:cubicBezTo>
                    <a:pt x="393700" y="432656"/>
                    <a:pt x="364331" y="468375"/>
                    <a:pt x="347662" y="491394"/>
                  </a:cubicBezTo>
                  <a:cubicBezTo>
                    <a:pt x="330993" y="514413"/>
                    <a:pt x="325040" y="524334"/>
                    <a:pt x="319087" y="534256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手繪多邊形 78"/>
            <p:cNvSpPr/>
            <p:nvPr/>
          </p:nvSpPr>
          <p:spPr>
            <a:xfrm>
              <a:off x="5367338" y="3637832"/>
              <a:ext cx="349249" cy="496018"/>
            </a:xfrm>
            <a:custGeom>
              <a:avLst/>
              <a:gdLst>
                <a:gd name="connsiteX0" fmla="*/ 0 w 349249"/>
                <a:gd name="connsiteY0" fmla="*/ 496018 h 496018"/>
                <a:gd name="connsiteX1" fmla="*/ 95250 w 349249"/>
                <a:gd name="connsiteY1" fmla="*/ 372193 h 496018"/>
                <a:gd name="connsiteX2" fmla="*/ 142875 w 349249"/>
                <a:gd name="connsiteY2" fmla="*/ 262656 h 496018"/>
                <a:gd name="connsiteX3" fmla="*/ 171450 w 349249"/>
                <a:gd name="connsiteY3" fmla="*/ 148356 h 496018"/>
                <a:gd name="connsiteX4" fmla="*/ 233362 w 349249"/>
                <a:gd name="connsiteY4" fmla="*/ 72156 h 496018"/>
                <a:gd name="connsiteX5" fmla="*/ 333375 w 349249"/>
                <a:gd name="connsiteY5" fmla="*/ 10243 h 496018"/>
                <a:gd name="connsiteX6" fmla="*/ 347662 w 349249"/>
                <a:gd name="connsiteY6" fmla="*/ 718 h 49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49" h="496018">
                  <a:moveTo>
                    <a:pt x="0" y="496018"/>
                  </a:moveTo>
                  <a:cubicBezTo>
                    <a:pt x="35719" y="453552"/>
                    <a:pt x="71438" y="411087"/>
                    <a:pt x="95250" y="372193"/>
                  </a:cubicBezTo>
                  <a:cubicBezTo>
                    <a:pt x="119062" y="333299"/>
                    <a:pt x="130175" y="299962"/>
                    <a:pt x="142875" y="262656"/>
                  </a:cubicBezTo>
                  <a:cubicBezTo>
                    <a:pt x="155575" y="225350"/>
                    <a:pt x="156369" y="180106"/>
                    <a:pt x="171450" y="148356"/>
                  </a:cubicBezTo>
                  <a:cubicBezTo>
                    <a:pt x="186531" y="116606"/>
                    <a:pt x="206375" y="95175"/>
                    <a:pt x="233362" y="72156"/>
                  </a:cubicBezTo>
                  <a:cubicBezTo>
                    <a:pt x="260349" y="49137"/>
                    <a:pt x="314325" y="22149"/>
                    <a:pt x="333375" y="10243"/>
                  </a:cubicBezTo>
                  <a:cubicBezTo>
                    <a:pt x="352425" y="-1663"/>
                    <a:pt x="350043" y="-473"/>
                    <a:pt x="347662" y="718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手繪多邊形 79"/>
            <p:cNvSpPr/>
            <p:nvPr/>
          </p:nvSpPr>
          <p:spPr>
            <a:xfrm>
              <a:off x="5438775" y="3755216"/>
              <a:ext cx="300038" cy="373872"/>
            </a:xfrm>
            <a:custGeom>
              <a:avLst/>
              <a:gdLst>
                <a:gd name="connsiteX0" fmla="*/ 0 w 300038"/>
                <a:gd name="connsiteY0" fmla="*/ 373872 h 373872"/>
                <a:gd name="connsiteX1" fmla="*/ 80963 w 300038"/>
                <a:gd name="connsiteY1" fmla="*/ 288147 h 373872"/>
                <a:gd name="connsiteX2" fmla="*/ 138113 w 300038"/>
                <a:gd name="connsiteY2" fmla="*/ 173847 h 373872"/>
                <a:gd name="connsiteX3" fmla="*/ 176213 w 300038"/>
                <a:gd name="connsiteY3" fmla="*/ 116697 h 373872"/>
                <a:gd name="connsiteX4" fmla="*/ 209550 w 300038"/>
                <a:gd name="connsiteY4" fmla="*/ 40497 h 373872"/>
                <a:gd name="connsiteX5" fmla="*/ 271463 w 300038"/>
                <a:gd name="connsiteY5" fmla="*/ 2397 h 373872"/>
                <a:gd name="connsiteX6" fmla="*/ 300038 w 300038"/>
                <a:gd name="connsiteY6" fmla="*/ 7159 h 37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038" h="373872">
                  <a:moveTo>
                    <a:pt x="0" y="373872"/>
                  </a:moveTo>
                  <a:cubicBezTo>
                    <a:pt x="28972" y="347678"/>
                    <a:pt x="57944" y="321484"/>
                    <a:pt x="80963" y="288147"/>
                  </a:cubicBezTo>
                  <a:cubicBezTo>
                    <a:pt x="103982" y="254810"/>
                    <a:pt x="122238" y="202422"/>
                    <a:pt x="138113" y="173847"/>
                  </a:cubicBezTo>
                  <a:cubicBezTo>
                    <a:pt x="153988" y="145272"/>
                    <a:pt x="164307" y="138922"/>
                    <a:pt x="176213" y="116697"/>
                  </a:cubicBezTo>
                  <a:cubicBezTo>
                    <a:pt x="188119" y="94472"/>
                    <a:pt x="193675" y="59547"/>
                    <a:pt x="209550" y="40497"/>
                  </a:cubicBezTo>
                  <a:cubicBezTo>
                    <a:pt x="225425" y="21447"/>
                    <a:pt x="256382" y="7953"/>
                    <a:pt x="271463" y="2397"/>
                  </a:cubicBezTo>
                  <a:cubicBezTo>
                    <a:pt x="286544" y="-3159"/>
                    <a:pt x="293291" y="2000"/>
                    <a:pt x="300038" y="7159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 80"/>
            <p:cNvSpPr/>
            <p:nvPr/>
          </p:nvSpPr>
          <p:spPr>
            <a:xfrm>
              <a:off x="5414963" y="3727245"/>
              <a:ext cx="323850" cy="397080"/>
            </a:xfrm>
            <a:custGeom>
              <a:avLst/>
              <a:gdLst>
                <a:gd name="connsiteX0" fmla="*/ 0 w 323850"/>
                <a:gd name="connsiteY0" fmla="*/ 397080 h 397080"/>
                <a:gd name="connsiteX1" fmla="*/ 61912 w 323850"/>
                <a:gd name="connsiteY1" fmla="*/ 292305 h 397080"/>
                <a:gd name="connsiteX2" fmla="*/ 138112 w 323850"/>
                <a:gd name="connsiteY2" fmla="*/ 201818 h 397080"/>
                <a:gd name="connsiteX3" fmla="*/ 180975 w 323850"/>
                <a:gd name="connsiteY3" fmla="*/ 68468 h 397080"/>
                <a:gd name="connsiteX4" fmla="*/ 223837 w 323850"/>
                <a:gd name="connsiteY4" fmla="*/ 11318 h 397080"/>
                <a:gd name="connsiteX5" fmla="*/ 290512 w 323850"/>
                <a:gd name="connsiteY5" fmla="*/ 1793 h 397080"/>
                <a:gd name="connsiteX6" fmla="*/ 323850 w 323850"/>
                <a:gd name="connsiteY6" fmla="*/ 35130 h 39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397080">
                  <a:moveTo>
                    <a:pt x="0" y="397080"/>
                  </a:moveTo>
                  <a:cubicBezTo>
                    <a:pt x="19446" y="360964"/>
                    <a:pt x="38893" y="324849"/>
                    <a:pt x="61912" y="292305"/>
                  </a:cubicBezTo>
                  <a:cubicBezTo>
                    <a:pt x="84931" y="259761"/>
                    <a:pt x="118268" y="239124"/>
                    <a:pt x="138112" y="201818"/>
                  </a:cubicBezTo>
                  <a:cubicBezTo>
                    <a:pt x="157956" y="164512"/>
                    <a:pt x="166688" y="100218"/>
                    <a:pt x="180975" y="68468"/>
                  </a:cubicBezTo>
                  <a:cubicBezTo>
                    <a:pt x="195263" y="36718"/>
                    <a:pt x="205581" y="22430"/>
                    <a:pt x="223837" y="11318"/>
                  </a:cubicBezTo>
                  <a:cubicBezTo>
                    <a:pt x="242093" y="205"/>
                    <a:pt x="273843" y="-2176"/>
                    <a:pt x="290512" y="1793"/>
                  </a:cubicBezTo>
                  <a:cubicBezTo>
                    <a:pt x="307181" y="5762"/>
                    <a:pt x="314325" y="30367"/>
                    <a:pt x="323850" y="3513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5645945" y="3839805"/>
              <a:ext cx="61912" cy="8572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手繪多邊形 82"/>
            <p:cNvSpPr/>
            <p:nvPr/>
          </p:nvSpPr>
          <p:spPr>
            <a:xfrm>
              <a:off x="4772709" y="4076700"/>
              <a:ext cx="1609041" cy="657225"/>
            </a:xfrm>
            <a:custGeom>
              <a:avLst/>
              <a:gdLst>
                <a:gd name="connsiteX0" fmla="*/ 51704 w 1609041"/>
                <a:gd name="connsiteY0" fmla="*/ 657225 h 657225"/>
                <a:gd name="connsiteX1" fmla="*/ 8841 w 1609041"/>
                <a:gd name="connsiteY1" fmla="*/ 547688 h 657225"/>
                <a:gd name="connsiteX2" fmla="*/ 4079 w 1609041"/>
                <a:gd name="connsiteY2" fmla="*/ 433388 h 657225"/>
                <a:gd name="connsiteX3" fmla="*/ 56466 w 1609041"/>
                <a:gd name="connsiteY3" fmla="*/ 352425 h 657225"/>
                <a:gd name="connsiteX4" fmla="*/ 151716 w 1609041"/>
                <a:gd name="connsiteY4" fmla="*/ 176213 h 657225"/>
                <a:gd name="connsiteX5" fmla="*/ 294591 w 1609041"/>
                <a:gd name="connsiteY5" fmla="*/ 104775 h 657225"/>
                <a:gd name="connsiteX6" fmla="*/ 475566 w 1609041"/>
                <a:gd name="connsiteY6" fmla="*/ 76200 h 657225"/>
                <a:gd name="connsiteX7" fmla="*/ 1013729 w 1609041"/>
                <a:gd name="connsiteY7" fmla="*/ 47625 h 657225"/>
                <a:gd name="connsiteX8" fmla="*/ 1609041 w 1609041"/>
                <a:gd name="connsiteY8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041" h="657225">
                  <a:moveTo>
                    <a:pt x="51704" y="657225"/>
                  </a:moveTo>
                  <a:cubicBezTo>
                    <a:pt x="34241" y="621109"/>
                    <a:pt x="16779" y="584994"/>
                    <a:pt x="8841" y="547688"/>
                  </a:cubicBezTo>
                  <a:cubicBezTo>
                    <a:pt x="903" y="510382"/>
                    <a:pt x="-3859" y="465932"/>
                    <a:pt x="4079" y="433388"/>
                  </a:cubicBezTo>
                  <a:cubicBezTo>
                    <a:pt x="12016" y="400844"/>
                    <a:pt x="31860" y="395287"/>
                    <a:pt x="56466" y="352425"/>
                  </a:cubicBezTo>
                  <a:cubicBezTo>
                    <a:pt x="81072" y="309563"/>
                    <a:pt x="112029" y="217488"/>
                    <a:pt x="151716" y="176213"/>
                  </a:cubicBezTo>
                  <a:cubicBezTo>
                    <a:pt x="191403" y="134938"/>
                    <a:pt x="240616" y="121444"/>
                    <a:pt x="294591" y="104775"/>
                  </a:cubicBezTo>
                  <a:cubicBezTo>
                    <a:pt x="348566" y="88106"/>
                    <a:pt x="355710" y="85725"/>
                    <a:pt x="475566" y="76200"/>
                  </a:cubicBezTo>
                  <a:cubicBezTo>
                    <a:pt x="595422" y="66675"/>
                    <a:pt x="824817" y="60325"/>
                    <a:pt x="1013729" y="47625"/>
                  </a:cubicBezTo>
                  <a:cubicBezTo>
                    <a:pt x="1202641" y="34925"/>
                    <a:pt x="1405841" y="17462"/>
                    <a:pt x="1609041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手繪多邊形 83"/>
            <p:cNvSpPr/>
            <p:nvPr/>
          </p:nvSpPr>
          <p:spPr>
            <a:xfrm>
              <a:off x="4895656" y="4162425"/>
              <a:ext cx="1347982" cy="614572"/>
            </a:xfrm>
            <a:custGeom>
              <a:avLst/>
              <a:gdLst>
                <a:gd name="connsiteX0" fmla="*/ 247844 w 1347982"/>
                <a:gd name="connsiteY0" fmla="*/ 585788 h 614572"/>
                <a:gd name="connsiteX1" fmla="*/ 109732 w 1347982"/>
                <a:gd name="connsiteY1" fmla="*/ 600075 h 614572"/>
                <a:gd name="connsiteX2" fmla="*/ 24007 w 1347982"/>
                <a:gd name="connsiteY2" fmla="*/ 604838 h 614572"/>
                <a:gd name="connsiteX3" fmla="*/ 194 w 1347982"/>
                <a:gd name="connsiteY3" fmla="*/ 461963 h 614572"/>
                <a:gd name="connsiteX4" fmla="*/ 19244 w 1347982"/>
                <a:gd name="connsiteY4" fmla="*/ 328613 h 614572"/>
                <a:gd name="connsiteX5" fmla="*/ 114494 w 1347982"/>
                <a:gd name="connsiteY5" fmla="*/ 171450 h 614572"/>
                <a:gd name="connsiteX6" fmla="*/ 247844 w 1347982"/>
                <a:gd name="connsiteY6" fmla="*/ 80963 h 614572"/>
                <a:gd name="connsiteX7" fmla="*/ 624082 w 1347982"/>
                <a:gd name="connsiteY7" fmla="*/ 52388 h 614572"/>
                <a:gd name="connsiteX8" fmla="*/ 1347982 w 1347982"/>
                <a:gd name="connsiteY8" fmla="*/ 0 h 6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7982" h="614572">
                  <a:moveTo>
                    <a:pt x="247844" y="585788"/>
                  </a:moveTo>
                  <a:lnTo>
                    <a:pt x="109732" y="600075"/>
                  </a:lnTo>
                  <a:cubicBezTo>
                    <a:pt x="72426" y="603250"/>
                    <a:pt x="42263" y="627857"/>
                    <a:pt x="24007" y="604838"/>
                  </a:cubicBezTo>
                  <a:cubicBezTo>
                    <a:pt x="5751" y="581819"/>
                    <a:pt x="988" y="508000"/>
                    <a:pt x="194" y="461963"/>
                  </a:cubicBezTo>
                  <a:cubicBezTo>
                    <a:pt x="-600" y="415926"/>
                    <a:pt x="194" y="377032"/>
                    <a:pt x="19244" y="328613"/>
                  </a:cubicBezTo>
                  <a:cubicBezTo>
                    <a:pt x="38294" y="280194"/>
                    <a:pt x="76394" y="212725"/>
                    <a:pt x="114494" y="171450"/>
                  </a:cubicBezTo>
                  <a:cubicBezTo>
                    <a:pt x="152594" y="130175"/>
                    <a:pt x="162913" y="100807"/>
                    <a:pt x="247844" y="80963"/>
                  </a:cubicBezTo>
                  <a:cubicBezTo>
                    <a:pt x="332775" y="61119"/>
                    <a:pt x="624082" y="52388"/>
                    <a:pt x="624082" y="52388"/>
                  </a:cubicBezTo>
                  <a:cubicBezTo>
                    <a:pt x="807438" y="38894"/>
                    <a:pt x="1156688" y="47625"/>
                    <a:pt x="1347982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手繪多邊形 84"/>
            <p:cNvSpPr/>
            <p:nvPr/>
          </p:nvSpPr>
          <p:spPr>
            <a:xfrm>
              <a:off x="6243638" y="3288427"/>
              <a:ext cx="1785416" cy="1254519"/>
            </a:xfrm>
            <a:custGeom>
              <a:avLst/>
              <a:gdLst>
                <a:gd name="connsiteX0" fmla="*/ 0 w 1785416"/>
                <a:gd name="connsiteY0" fmla="*/ 883523 h 1254519"/>
                <a:gd name="connsiteX1" fmla="*/ 90487 w 1785416"/>
                <a:gd name="connsiteY1" fmla="*/ 807323 h 1254519"/>
                <a:gd name="connsiteX2" fmla="*/ 166687 w 1785416"/>
                <a:gd name="connsiteY2" fmla="*/ 797798 h 1254519"/>
                <a:gd name="connsiteX3" fmla="*/ 419100 w 1785416"/>
                <a:gd name="connsiteY3" fmla="*/ 740648 h 1254519"/>
                <a:gd name="connsiteX4" fmla="*/ 976312 w 1785416"/>
                <a:gd name="connsiteY4" fmla="*/ 407273 h 1254519"/>
                <a:gd name="connsiteX5" fmla="*/ 1552575 w 1785416"/>
                <a:gd name="connsiteY5" fmla="*/ 88186 h 1254519"/>
                <a:gd name="connsiteX6" fmla="*/ 1638300 w 1785416"/>
                <a:gd name="connsiteY6" fmla="*/ 16748 h 1254519"/>
                <a:gd name="connsiteX7" fmla="*/ 1695450 w 1785416"/>
                <a:gd name="connsiteY7" fmla="*/ 2461 h 1254519"/>
                <a:gd name="connsiteX8" fmla="*/ 1781175 w 1785416"/>
                <a:gd name="connsiteY8" fmla="*/ 54848 h 1254519"/>
                <a:gd name="connsiteX9" fmla="*/ 1766887 w 1785416"/>
                <a:gd name="connsiteY9" fmla="*/ 231061 h 1254519"/>
                <a:gd name="connsiteX10" fmla="*/ 1719262 w 1785416"/>
                <a:gd name="connsiteY10" fmla="*/ 288211 h 1254519"/>
                <a:gd name="connsiteX11" fmla="*/ 1685925 w 1785416"/>
                <a:gd name="connsiteY11" fmla="*/ 335836 h 1254519"/>
                <a:gd name="connsiteX12" fmla="*/ 1381125 w 1785416"/>
                <a:gd name="connsiteY12" fmla="*/ 531098 h 1254519"/>
                <a:gd name="connsiteX13" fmla="*/ 1057275 w 1785416"/>
                <a:gd name="connsiteY13" fmla="*/ 716836 h 1254519"/>
                <a:gd name="connsiteX14" fmla="*/ 823912 w 1785416"/>
                <a:gd name="connsiteY14" fmla="*/ 859711 h 1254519"/>
                <a:gd name="connsiteX15" fmla="*/ 542925 w 1785416"/>
                <a:gd name="connsiteY15" fmla="*/ 1012111 h 1254519"/>
                <a:gd name="connsiteX16" fmla="*/ 266700 w 1785416"/>
                <a:gd name="connsiteY16" fmla="*/ 1231186 h 1254519"/>
                <a:gd name="connsiteX17" fmla="*/ 166687 w 1785416"/>
                <a:gd name="connsiteY17" fmla="*/ 1240711 h 1254519"/>
                <a:gd name="connsiteX18" fmla="*/ 123825 w 1785416"/>
                <a:gd name="connsiteY18" fmla="*/ 1164511 h 1254519"/>
                <a:gd name="connsiteX19" fmla="*/ 195262 w 1785416"/>
                <a:gd name="connsiteY19" fmla="*/ 1021636 h 1254519"/>
                <a:gd name="connsiteX20" fmla="*/ 304800 w 1785416"/>
                <a:gd name="connsiteY20" fmla="*/ 916861 h 1254519"/>
                <a:gd name="connsiteX21" fmla="*/ 609600 w 1785416"/>
                <a:gd name="connsiteY21" fmla="*/ 726361 h 1254519"/>
                <a:gd name="connsiteX22" fmla="*/ 900112 w 1785416"/>
                <a:gd name="connsiteY22" fmla="*/ 559673 h 1254519"/>
                <a:gd name="connsiteX23" fmla="*/ 1400175 w 1785416"/>
                <a:gd name="connsiteY23" fmla="*/ 283448 h 1254519"/>
                <a:gd name="connsiteX24" fmla="*/ 1743075 w 1785416"/>
                <a:gd name="connsiteY24" fmla="*/ 50086 h 125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85416" h="1254519">
                  <a:moveTo>
                    <a:pt x="0" y="883523"/>
                  </a:moveTo>
                  <a:cubicBezTo>
                    <a:pt x="31353" y="852566"/>
                    <a:pt x="62706" y="821610"/>
                    <a:pt x="90487" y="807323"/>
                  </a:cubicBezTo>
                  <a:cubicBezTo>
                    <a:pt x="118268" y="793036"/>
                    <a:pt x="111918" y="808910"/>
                    <a:pt x="166687" y="797798"/>
                  </a:cubicBezTo>
                  <a:cubicBezTo>
                    <a:pt x="221456" y="786686"/>
                    <a:pt x="284163" y="805735"/>
                    <a:pt x="419100" y="740648"/>
                  </a:cubicBezTo>
                  <a:cubicBezTo>
                    <a:pt x="554037" y="675561"/>
                    <a:pt x="787400" y="516017"/>
                    <a:pt x="976312" y="407273"/>
                  </a:cubicBezTo>
                  <a:cubicBezTo>
                    <a:pt x="1165224" y="298529"/>
                    <a:pt x="1442244" y="153273"/>
                    <a:pt x="1552575" y="88186"/>
                  </a:cubicBezTo>
                  <a:cubicBezTo>
                    <a:pt x="1662906" y="23099"/>
                    <a:pt x="1614488" y="31035"/>
                    <a:pt x="1638300" y="16748"/>
                  </a:cubicBezTo>
                  <a:cubicBezTo>
                    <a:pt x="1662112" y="2461"/>
                    <a:pt x="1671638" y="-3889"/>
                    <a:pt x="1695450" y="2461"/>
                  </a:cubicBezTo>
                  <a:cubicBezTo>
                    <a:pt x="1719262" y="8811"/>
                    <a:pt x="1769269" y="16748"/>
                    <a:pt x="1781175" y="54848"/>
                  </a:cubicBezTo>
                  <a:cubicBezTo>
                    <a:pt x="1793081" y="92948"/>
                    <a:pt x="1777206" y="192167"/>
                    <a:pt x="1766887" y="231061"/>
                  </a:cubicBezTo>
                  <a:cubicBezTo>
                    <a:pt x="1756568" y="269955"/>
                    <a:pt x="1732756" y="270748"/>
                    <a:pt x="1719262" y="288211"/>
                  </a:cubicBezTo>
                  <a:cubicBezTo>
                    <a:pt x="1705768" y="305673"/>
                    <a:pt x="1742281" y="295355"/>
                    <a:pt x="1685925" y="335836"/>
                  </a:cubicBezTo>
                  <a:cubicBezTo>
                    <a:pt x="1629569" y="376317"/>
                    <a:pt x="1485900" y="467598"/>
                    <a:pt x="1381125" y="531098"/>
                  </a:cubicBezTo>
                  <a:cubicBezTo>
                    <a:pt x="1276350" y="594598"/>
                    <a:pt x="1150144" y="662067"/>
                    <a:pt x="1057275" y="716836"/>
                  </a:cubicBezTo>
                  <a:cubicBezTo>
                    <a:pt x="964406" y="771605"/>
                    <a:pt x="909637" y="810499"/>
                    <a:pt x="823912" y="859711"/>
                  </a:cubicBezTo>
                  <a:cubicBezTo>
                    <a:pt x="738187" y="908923"/>
                    <a:pt x="635794" y="950199"/>
                    <a:pt x="542925" y="1012111"/>
                  </a:cubicBezTo>
                  <a:cubicBezTo>
                    <a:pt x="450056" y="1074023"/>
                    <a:pt x="329406" y="1193086"/>
                    <a:pt x="266700" y="1231186"/>
                  </a:cubicBezTo>
                  <a:cubicBezTo>
                    <a:pt x="203994" y="1269286"/>
                    <a:pt x="190500" y="1251824"/>
                    <a:pt x="166687" y="1240711"/>
                  </a:cubicBezTo>
                  <a:cubicBezTo>
                    <a:pt x="142875" y="1229599"/>
                    <a:pt x="119063" y="1201024"/>
                    <a:pt x="123825" y="1164511"/>
                  </a:cubicBezTo>
                  <a:cubicBezTo>
                    <a:pt x="128588" y="1127999"/>
                    <a:pt x="165100" y="1062911"/>
                    <a:pt x="195262" y="1021636"/>
                  </a:cubicBezTo>
                  <a:cubicBezTo>
                    <a:pt x="225424" y="980361"/>
                    <a:pt x="235744" y="966073"/>
                    <a:pt x="304800" y="916861"/>
                  </a:cubicBezTo>
                  <a:cubicBezTo>
                    <a:pt x="373856" y="867649"/>
                    <a:pt x="510381" y="785892"/>
                    <a:pt x="609600" y="726361"/>
                  </a:cubicBezTo>
                  <a:cubicBezTo>
                    <a:pt x="708819" y="666830"/>
                    <a:pt x="900112" y="559673"/>
                    <a:pt x="900112" y="559673"/>
                  </a:cubicBezTo>
                  <a:cubicBezTo>
                    <a:pt x="1031874" y="485854"/>
                    <a:pt x="1259681" y="368379"/>
                    <a:pt x="1400175" y="283448"/>
                  </a:cubicBezTo>
                  <a:cubicBezTo>
                    <a:pt x="1540669" y="198517"/>
                    <a:pt x="1641872" y="124301"/>
                    <a:pt x="1743075" y="50086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 85"/>
            <p:cNvSpPr/>
            <p:nvPr/>
          </p:nvSpPr>
          <p:spPr>
            <a:xfrm>
              <a:off x="6282889" y="4000500"/>
              <a:ext cx="460811" cy="504825"/>
            </a:xfrm>
            <a:custGeom>
              <a:avLst/>
              <a:gdLst>
                <a:gd name="connsiteX0" fmla="*/ 94099 w 460811"/>
                <a:gd name="connsiteY0" fmla="*/ 504825 h 504825"/>
                <a:gd name="connsiteX1" fmla="*/ 8374 w 460811"/>
                <a:gd name="connsiteY1" fmla="*/ 438150 h 504825"/>
                <a:gd name="connsiteX2" fmla="*/ 22661 w 460811"/>
                <a:gd name="connsiteY2" fmla="*/ 242888 h 504825"/>
                <a:gd name="connsiteX3" fmla="*/ 179824 w 460811"/>
                <a:gd name="connsiteY3" fmla="*/ 142875 h 504825"/>
                <a:gd name="connsiteX4" fmla="*/ 460811 w 460811"/>
                <a:gd name="connsiteY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811" h="504825">
                  <a:moveTo>
                    <a:pt x="94099" y="504825"/>
                  </a:moveTo>
                  <a:cubicBezTo>
                    <a:pt x="57189" y="493315"/>
                    <a:pt x="20280" y="481806"/>
                    <a:pt x="8374" y="438150"/>
                  </a:cubicBezTo>
                  <a:cubicBezTo>
                    <a:pt x="-3532" y="394494"/>
                    <a:pt x="-5914" y="292100"/>
                    <a:pt x="22661" y="242888"/>
                  </a:cubicBezTo>
                  <a:cubicBezTo>
                    <a:pt x="51236" y="193675"/>
                    <a:pt x="106799" y="183356"/>
                    <a:pt x="179824" y="142875"/>
                  </a:cubicBezTo>
                  <a:cubicBezTo>
                    <a:pt x="252849" y="102394"/>
                    <a:pt x="356830" y="51197"/>
                    <a:pt x="460811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 86"/>
            <p:cNvSpPr/>
            <p:nvPr/>
          </p:nvSpPr>
          <p:spPr>
            <a:xfrm>
              <a:off x="5590625" y="4171950"/>
              <a:ext cx="681588" cy="2143919"/>
            </a:xfrm>
            <a:custGeom>
              <a:avLst/>
              <a:gdLst>
                <a:gd name="connsiteX0" fmla="*/ 667300 w 681588"/>
                <a:gd name="connsiteY0" fmla="*/ 0 h 2143919"/>
                <a:gd name="connsiteX1" fmla="*/ 562525 w 681588"/>
                <a:gd name="connsiteY1" fmla="*/ 142875 h 2143919"/>
                <a:gd name="connsiteX2" fmla="*/ 424413 w 681588"/>
                <a:gd name="connsiteY2" fmla="*/ 381000 h 2143919"/>
                <a:gd name="connsiteX3" fmla="*/ 372025 w 681588"/>
                <a:gd name="connsiteY3" fmla="*/ 604838 h 2143919"/>
                <a:gd name="connsiteX4" fmla="*/ 219625 w 681588"/>
                <a:gd name="connsiteY4" fmla="*/ 1123950 h 2143919"/>
                <a:gd name="connsiteX5" fmla="*/ 124375 w 681588"/>
                <a:gd name="connsiteY5" fmla="*/ 1562100 h 2143919"/>
                <a:gd name="connsiteX6" fmla="*/ 550 w 681588"/>
                <a:gd name="connsiteY6" fmla="*/ 2066925 h 2143919"/>
                <a:gd name="connsiteX7" fmla="*/ 81513 w 681588"/>
                <a:gd name="connsiteY7" fmla="*/ 2133600 h 2143919"/>
                <a:gd name="connsiteX8" fmla="*/ 143425 w 681588"/>
                <a:gd name="connsiteY8" fmla="*/ 1981200 h 2143919"/>
                <a:gd name="connsiteX9" fmla="*/ 219625 w 681588"/>
                <a:gd name="connsiteY9" fmla="*/ 1585913 h 2143919"/>
                <a:gd name="connsiteX10" fmla="*/ 476800 w 681588"/>
                <a:gd name="connsiteY10" fmla="*/ 561975 h 2143919"/>
                <a:gd name="connsiteX11" fmla="*/ 567288 w 681588"/>
                <a:gd name="connsiteY11" fmla="*/ 409575 h 2143919"/>
                <a:gd name="connsiteX12" fmla="*/ 681588 w 681588"/>
                <a:gd name="connsiteY12" fmla="*/ 176213 h 214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588" h="2143919">
                  <a:moveTo>
                    <a:pt x="667300" y="0"/>
                  </a:moveTo>
                  <a:cubicBezTo>
                    <a:pt x="635153" y="39687"/>
                    <a:pt x="603006" y="79375"/>
                    <a:pt x="562525" y="142875"/>
                  </a:cubicBezTo>
                  <a:cubicBezTo>
                    <a:pt x="522044" y="206375"/>
                    <a:pt x="456163" y="304006"/>
                    <a:pt x="424413" y="381000"/>
                  </a:cubicBezTo>
                  <a:cubicBezTo>
                    <a:pt x="392663" y="457994"/>
                    <a:pt x="406156" y="481013"/>
                    <a:pt x="372025" y="604838"/>
                  </a:cubicBezTo>
                  <a:cubicBezTo>
                    <a:pt x="337894" y="728663"/>
                    <a:pt x="260900" y="964406"/>
                    <a:pt x="219625" y="1123950"/>
                  </a:cubicBezTo>
                  <a:cubicBezTo>
                    <a:pt x="178350" y="1283494"/>
                    <a:pt x="160887" y="1404938"/>
                    <a:pt x="124375" y="1562100"/>
                  </a:cubicBezTo>
                  <a:cubicBezTo>
                    <a:pt x="87863" y="1719262"/>
                    <a:pt x="7694" y="1971675"/>
                    <a:pt x="550" y="2066925"/>
                  </a:cubicBezTo>
                  <a:cubicBezTo>
                    <a:pt x="-6594" y="2162175"/>
                    <a:pt x="57701" y="2147887"/>
                    <a:pt x="81513" y="2133600"/>
                  </a:cubicBezTo>
                  <a:cubicBezTo>
                    <a:pt x="105325" y="2119313"/>
                    <a:pt x="120406" y="2072481"/>
                    <a:pt x="143425" y="1981200"/>
                  </a:cubicBezTo>
                  <a:cubicBezTo>
                    <a:pt x="166444" y="1889919"/>
                    <a:pt x="164063" y="1822450"/>
                    <a:pt x="219625" y="1585913"/>
                  </a:cubicBezTo>
                  <a:cubicBezTo>
                    <a:pt x="275187" y="1349376"/>
                    <a:pt x="418856" y="758031"/>
                    <a:pt x="476800" y="561975"/>
                  </a:cubicBezTo>
                  <a:cubicBezTo>
                    <a:pt x="534744" y="365919"/>
                    <a:pt x="533157" y="473869"/>
                    <a:pt x="567288" y="409575"/>
                  </a:cubicBezTo>
                  <a:cubicBezTo>
                    <a:pt x="601419" y="345281"/>
                    <a:pt x="633963" y="197644"/>
                    <a:pt x="681588" y="176213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 87"/>
            <p:cNvSpPr/>
            <p:nvPr/>
          </p:nvSpPr>
          <p:spPr>
            <a:xfrm>
              <a:off x="5715000" y="5153025"/>
              <a:ext cx="1262267" cy="1166813"/>
            </a:xfrm>
            <a:custGeom>
              <a:avLst/>
              <a:gdLst>
                <a:gd name="connsiteX0" fmla="*/ 0 w 1262267"/>
                <a:gd name="connsiteY0" fmla="*/ 1166813 h 1166813"/>
                <a:gd name="connsiteX1" fmla="*/ 404813 w 1262267"/>
                <a:gd name="connsiteY1" fmla="*/ 857250 h 1166813"/>
                <a:gd name="connsiteX2" fmla="*/ 823913 w 1262267"/>
                <a:gd name="connsiteY2" fmla="*/ 538163 h 1166813"/>
                <a:gd name="connsiteX3" fmla="*/ 1138238 w 1262267"/>
                <a:gd name="connsiteY3" fmla="*/ 280988 h 1166813"/>
                <a:gd name="connsiteX4" fmla="*/ 1195388 w 1262267"/>
                <a:gd name="connsiteY4" fmla="*/ 214313 h 1166813"/>
                <a:gd name="connsiteX5" fmla="*/ 1228725 w 1262267"/>
                <a:gd name="connsiteY5" fmla="*/ 176213 h 1166813"/>
                <a:gd name="connsiteX6" fmla="*/ 1257300 w 1262267"/>
                <a:gd name="connsiteY6" fmla="*/ 109538 h 1166813"/>
                <a:gd name="connsiteX7" fmla="*/ 1262063 w 1262267"/>
                <a:gd name="connsiteY7" fmla="*/ 0 h 116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2267" h="1166813">
                  <a:moveTo>
                    <a:pt x="0" y="1166813"/>
                  </a:moveTo>
                  <a:lnTo>
                    <a:pt x="404813" y="857250"/>
                  </a:lnTo>
                  <a:cubicBezTo>
                    <a:pt x="542132" y="752475"/>
                    <a:pt x="701676" y="634207"/>
                    <a:pt x="823913" y="538163"/>
                  </a:cubicBezTo>
                  <a:cubicBezTo>
                    <a:pt x="946151" y="442119"/>
                    <a:pt x="1076326" y="334963"/>
                    <a:pt x="1138238" y="280988"/>
                  </a:cubicBezTo>
                  <a:cubicBezTo>
                    <a:pt x="1200150" y="227013"/>
                    <a:pt x="1180307" y="231775"/>
                    <a:pt x="1195388" y="214313"/>
                  </a:cubicBezTo>
                  <a:cubicBezTo>
                    <a:pt x="1210469" y="196851"/>
                    <a:pt x="1218406" y="193675"/>
                    <a:pt x="1228725" y="176213"/>
                  </a:cubicBezTo>
                  <a:cubicBezTo>
                    <a:pt x="1239044" y="158751"/>
                    <a:pt x="1251744" y="138907"/>
                    <a:pt x="1257300" y="109538"/>
                  </a:cubicBezTo>
                  <a:cubicBezTo>
                    <a:pt x="1262856" y="80169"/>
                    <a:pt x="1262459" y="40084"/>
                    <a:pt x="1262063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 88"/>
            <p:cNvSpPr/>
            <p:nvPr/>
          </p:nvSpPr>
          <p:spPr>
            <a:xfrm>
              <a:off x="6501020" y="4019526"/>
              <a:ext cx="928480" cy="1215889"/>
            </a:xfrm>
            <a:custGeom>
              <a:avLst/>
              <a:gdLst>
                <a:gd name="connsiteX0" fmla="*/ 399843 w 928480"/>
                <a:gd name="connsiteY0" fmla="*/ 1071587 h 1215889"/>
                <a:gd name="connsiteX1" fmla="*/ 337930 w 928480"/>
                <a:gd name="connsiteY1" fmla="*/ 1119212 h 1215889"/>
                <a:gd name="connsiteX2" fmla="*/ 233155 w 928480"/>
                <a:gd name="connsiteY2" fmla="*/ 1190649 h 1215889"/>
                <a:gd name="connsiteX3" fmla="*/ 147430 w 928480"/>
                <a:gd name="connsiteY3" fmla="*/ 1209699 h 1215889"/>
                <a:gd name="connsiteX4" fmla="*/ 14080 w 928480"/>
                <a:gd name="connsiteY4" fmla="*/ 1090637 h 1215889"/>
                <a:gd name="connsiteX5" fmla="*/ 9318 w 928480"/>
                <a:gd name="connsiteY5" fmla="*/ 976337 h 1215889"/>
                <a:gd name="connsiteX6" fmla="*/ 61705 w 928480"/>
                <a:gd name="connsiteY6" fmla="*/ 752499 h 1215889"/>
                <a:gd name="connsiteX7" fmla="*/ 137905 w 928480"/>
                <a:gd name="connsiteY7" fmla="*/ 561999 h 1215889"/>
                <a:gd name="connsiteX8" fmla="*/ 252205 w 928480"/>
                <a:gd name="connsiteY8" fmla="*/ 414362 h 1215889"/>
                <a:gd name="connsiteX9" fmla="*/ 337930 w 928480"/>
                <a:gd name="connsiteY9" fmla="*/ 281012 h 1215889"/>
                <a:gd name="connsiteX10" fmla="*/ 447468 w 928480"/>
                <a:gd name="connsiteY10" fmla="*/ 171474 h 1215889"/>
                <a:gd name="connsiteX11" fmla="*/ 742743 w 928480"/>
                <a:gd name="connsiteY11" fmla="*/ 19074 h 1215889"/>
                <a:gd name="connsiteX12" fmla="*/ 828468 w 928480"/>
                <a:gd name="connsiteY12" fmla="*/ 9549 h 1215889"/>
                <a:gd name="connsiteX13" fmla="*/ 904668 w 928480"/>
                <a:gd name="connsiteY13" fmla="*/ 85749 h 1215889"/>
                <a:gd name="connsiteX14" fmla="*/ 928480 w 928480"/>
                <a:gd name="connsiteY14" fmla="*/ 295299 h 121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480" h="1215889">
                  <a:moveTo>
                    <a:pt x="399843" y="1071587"/>
                  </a:moveTo>
                  <a:cubicBezTo>
                    <a:pt x="382777" y="1085477"/>
                    <a:pt x="365711" y="1099368"/>
                    <a:pt x="337930" y="1119212"/>
                  </a:cubicBezTo>
                  <a:cubicBezTo>
                    <a:pt x="310149" y="1139056"/>
                    <a:pt x="264905" y="1175568"/>
                    <a:pt x="233155" y="1190649"/>
                  </a:cubicBezTo>
                  <a:cubicBezTo>
                    <a:pt x="201405" y="1205730"/>
                    <a:pt x="183942" y="1226368"/>
                    <a:pt x="147430" y="1209699"/>
                  </a:cubicBezTo>
                  <a:cubicBezTo>
                    <a:pt x="110917" y="1193030"/>
                    <a:pt x="37099" y="1129531"/>
                    <a:pt x="14080" y="1090637"/>
                  </a:cubicBezTo>
                  <a:cubicBezTo>
                    <a:pt x="-8939" y="1051743"/>
                    <a:pt x="1380" y="1032693"/>
                    <a:pt x="9318" y="976337"/>
                  </a:cubicBezTo>
                  <a:cubicBezTo>
                    <a:pt x="17255" y="919981"/>
                    <a:pt x="40274" y="821555"/>
                    <a:pt x="61705" y="752499"/>
                  </a:cubicBezTo>
                  <a:cubicBezTo>
                    <a:pt x="83136" y="683443"/>
                    <a:pt x="106155" y="618355"/>
                    <a:pt x="137905" y="561999"/>
                  </a:cubicBezTo>
                  <a:cubicBezTo>
                    <a:pt x="169655" y="505643"/>
                    <a:pt x="218868" y="461193"/>
                    <a:pt x="252205" y="414362"/>
                  </a:cubicBezTo>
                  <a:cubicBezTo>
                    <a:pt x="285542" y="367531"/>
                    <a:pt x="305386" y="321493"/>
                    <a:pt x="337930" y="281012"/>
                  </a:cubicBezTo>
                  <a:cubicBezTo>
                    <a:pt x="370474" y="240531"/>
                    <a:pt x="379999" y="215130"/>
                    <a:pt x="447468" y="171474"/>
                  </a:cubicBezTo>
                  <a:cubicBezTo>
                    <a:pt x="514937" y="127818"/>
                    <a:pt x="679243" y="46061"/>
                    <a:pt x="742743" y="19074"/>
                  </a:cubicBezTo>
                  <a:cubicBezTo>
                    <a:pt x="806243" y="-7913"/>
                    <a:pt x="801481" y="-1563"/>
                    <a:pt x="828468" y="9549"/>
                  </a:cubicBezTo>
                  <a:cubicBezTo>
                    <a:pt x="855455" y="20661"/>
                    <a:pt x="887999" y="38124"/>
                    <a:pt x="904668" y="85749"/>
                  </a:cubicBezTo>
                  <a:cubicBezTo>
                    <a:pt x="921337" y="133374"/>
                    <a:pt x="924908" y="214336"/>
                    <a:pt x="928480" y="295299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 89"/>
            <p:cNvSpPr/>
            <p:nvPr/>
          </p:nvSpPr>
          <p:spPr>
            <a:xfrm>
              <a:off x="6579750" y="4061407"/>
              <a:ext cx="830700" cy="1158293"/>
            </a:xfrm>
            <a:custGeom>
              <a:avLst/>
              <a:gdLst>
                <a:gd name="connsiteX0" fmla="*/ 78225 w 830700"/>
                <a:gd name="connsiteY0" fmla="*/ 1158293 h 1158293"/>
                <a:gd name="connsiteX1" fmla="*/ 2025 w 830700"/>
                <a:gd name="connsiteY1" fmla="*/ 1029706 h 1158293"/>
                <a:gd name="connsiteX2" fmla="*/ 35363 w 830700"/>
                <a:gd name="connsiteY2" fmla="*/ 815393 h 1158293"/>
                <a:gd name="connsiteX3" fmla="*/ 173475 w 830700"/>
                <a:gd name="connsiteY3" fmla="*/ 539168 h 1158293"/>
                <a:gd name="connsiteX4" fmla="*/ 292538 w 830700"/>
                <a:gd name="connsiteY4" fmla="*/ 324856 h 1158293"/>
                <a:gd name="connsiteX5" fmla="*/ 425888 w 830700"/>
                <a:gd name="connsiteY5" fmla="*/ 224843 h 1158293"/>
                <a:gd name="connsiteX6" fmla="*/ 583050 w 830700"/>
                <a:gd name="connsiteY6" fmla="*/ 124831 h 1158293"/>
                <a:gd name="connsiteX7" fmla="*/ 783075 w 830700"/>
                <a:gd name="connsiteY7" fmla="*/ 5768 h 1158293"/>
                <a:gd name="connsiteX8" fmla="*/ 830700 w 830700"/>
                <a:gd name="connsiteY8" fmla="*/ 29581 h 115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0700" h="1158293">
                  <a:moveTo>
                    <a:pt x="78225" y="1158293"/>
                  </a:moveTo>
                  <a:cubicBezTo>
                    <a:pt x="43697" y="1122574"/>
                    <a:pt x="9169" y="1086856"/>
                    <a:pt x="2025" y="1029706"/>
                  </a:cubicBezTo>
                  <a:cubicBezTo>
                    <a:pt x="-5119" y="972556"/>
                    <a:pt x="6788" y="897149"/>
                    <a:pt x="35363" y="815393"/>
                  </a:cubicBezTo>
                  <a:cubicBezTo>
                    <a:pt x="63938" y="733637"/>
                    <a:pt x="130613" y="620924"/>
                    <a:pt x="173475" y="539168"/>
                  </a:cubicBezTo>
                  <a:cubicBezTo>
                    <a:pt x="216337" y="457412"/>
                    <a:pt x="250469" y="377243"/>
                    <a:pt x="292538" y="324856"/>
                  </a:cubicBezTo>
                  <a:cubicBezTo>
                    <a:pt x="334607" y="272468"/>
                    <a:pt x="377469" y="258180"/>
                    <a:pt x="425888" y="224843"/>
                  </a:cubicBezTo>
                  <a:cubicBezTo>
                    <a:pt x="474307" y="191506"/>
                    <a:pt x="523519" y="161343"/>
                    <a:pt x="583050" y="124831"/>
                  </a:cubicBezTo>
                  <a:cubicBezTo>
                    <a:pt x="642581" y="88319"/>
                    <a:pt x="741800" y="21643"/>
                    <a:pt x="783075" y="5768"/>
                  </a:cubicBezTo>
                  <a:cubicBezTo>
                    <a:pt x="824350" y="-10107"/>
                    <a:pt x="827525" y="9737"/>
                    <a:pt x="830700" y="29581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/>
            <p:nvPr/>
          </p:nvCxnSpPr>
          <p:spPr>
            <a:xfrm>
              <a:off x="6864386" y="4591050"/>
              <a:ext cx="505064" cy="2395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 flipH="1">
              <a:off x="6755606" y="4584827"/>
              <a:ext cx="119063" cy="44418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6765490" y="5021182"/>
              <a:ext cx="497387" cy="19851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V="1">
              <a:off x="7262877" y="4806918"/>
              <a:ext cx="122153" cy="41278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7410450" y="4505325"/>
              <a:ext cx="329803" cy="3252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7322344" y="4252912"/>
              <a:ext cx="476314" cy="25241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V="1">
              <a:off x="6881812" y="4252912"/>
              <a:ext cx="440532" cy="33191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 flipV="1">
              <a:off x="7293585" y="4806918"/>
              <a:ext cx="462400" cy="3996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V="1">
              <a:off x="7755985" y="4469711"/>
              <a:ext cx="0" cy="33720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橢圓 99"/>
            <p:cNvSpPr/>
            <p:nvPr/>
          </p:nvSpPr>
          <p:spPr>
            <a:xfrm>
              <a:off x="7109788" y="4214813"/>
              <a:ext cx="59362" cy="16430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直線接點 100"/>
            <p:cNvCxnSpPr/>
            <p:nvPr/>
          </p:nvCxnSpPr>
          <p:spPr>
            <a:xfrm flipH="1" flipV="1">
              <a:off x="5057210" y="4967288"/>
              <a:ext cx="724465" cy="34824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V="1">
              <a:off x="5057210" y="4733925"/>
              <a:ext cx="241959" cy="233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V="1">
              <a:off x="5306403" y="4640553"/>
              <a:ext cx="655546" cy="9337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H="1">
              <a:off x="4937940" y="4739167"/>
              <a:ext cx="218035" cy="24575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4229100" y="4629150"/>
              <a:ext cx="1552575" cy="81002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 flipV="1">
              <a:off x="4336012" y="4572403"/>
              <a:ext cx="643906" cy="3472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 flipH="1">
              <a:off x="4210050" y="4576763"/>
              <a:ext cx="126303" cy="5020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flipH="1" flipV="1">
              <a:off x="4126584" y="5315530"/>
              <a:ext cx="1462210" cy="80428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>
              <a:off x="4100513" y="4619021"/>
              <a:ext cx="0" cy="69650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>
              <a:off x="4126584" y="4626970"/>
              <a:ext cx="8346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橢圓 110"/>
            <p:cNvSpPr/>
            <p:nvPr/>
          </p:nvSpPr>
          <p:spPr>
            <a:xfrm>
              <a:off x="5008826" y="4443022"/>
              <a:ext cx="92724" cy="1659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5955976" y="4300076"/>
              <a:ext cx="92724" cy="1659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4495811" y="3995927"/>
              <a:ext cx="102505" cy="12087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4496274" y="4172709"/>
              <a:ext cx="102042" cy="12506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接點 114"/>
            <p:cNvCxnSpPr/>
            <p:nvPr/>
          </p:nvCxnSpPr>
          <p:spPr>
            <a:xfrm>
              <a:off x="7302500" y="1702396"/>
              <a:ext cx="317500" cy="12005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flipH="1">
              <a:off x="7077076" y="1686942"/>
              <a:ext cx="219074" cy="4418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flipH="1">
              <a:off x="7385030" y="1808083"/>
              <a:ext cx="244495" cy="4556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/>
            <p:cNvCxnSpPr/>
            <p:nvPr/>
          </p:nvCxnSpPr>
          <p:spPr>
            <a:xfrm flipH="1" flipV="1">
              <a:off x="7088980" y="2128838"/>
              <a:ext cx="308104" cy="13493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>
              <a:off x="6579750" y="3102769"/>
              <a:ext cx="73463" cy="4770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flipH="1">
              <a:off x="6591954" y="3150474"/>
              <a:ext cx="56496" cy="898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flipH="1" flipV="1">
              <a:off x="6534506" y="3207465"/>
              <a:ext cx="57448" cy="3285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flipV="1">
              <a:off x="6555581" y="3102370"/>
              <a:ext cx="36373" cy="10509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平行四邊形 122"/>
            <p:cNvSpPr/>
            <p:nvPr/>
          </p:nvSpPr>
          <p:spPr>
            <a:xfrm rot="1141244">
              <a:off x="6707919" y="3195402"/>
              <a:ext cx="115217" cy="98239"/>
            </a:xfrm>
            <a:prstGeom prst="parallelogram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4" name="直線接點 123"/>
            <p:cNvCxnSpPr/>
            <p:nvPr/>
          </p:nvCxnSpPr>
          <p:spPr>
            <a:xfrm flipV="1">
              <a:off x="5915025" y="5838825"/>
              <a:ext cx="269081" cy="1809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flipH="1">
              <a:off x="6184106" y="5838825"/>
              <a:ext cx="1" cy="9723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>
              <a:off x="5915025" y="6019800"/>
              <a:ext cx="0" cy="10001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V="1">
              <a:off x="5915025" y="5929312"/>
              <a:ext cx="269081" cy="1905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6616481" y="5315530"/>
              <a:ext cx="219294" cy="1661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6616481" y="5489123"/>
              <a:ext cx="0" cy="10660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V="1">
              <a:off x="6616481" y="5398584"/>
              <a:ext cx="227827" cy="2116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6829425" y="5315530"/>
              <a:ext cx="6350" cy="8305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flipV="1">
              <a:off x="5955506" y="5439178"/>
              <a:ext cx="83478" cy="424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flipH="1">
              <a:off x="6021569" y="5419725"/>
              <a:ext cx="27131" cy="27680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>
              <a:off x="5927755" y="5481638"/>
              <a:ext cx="12488" cy="23603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flipV="1">
              <a:off x="5931419" y="5673184"/>
              <a:ext cx="101322" cy="4286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橢圓 135"/>
            <p:cNvSpPr/>
            <p:nvPr/>
          </p:nvSpPr>
          <p:spPr>
            <a:xfrm>
              <a:off x="7918691" y="3396867"/>
              <a:ext cx="75163" cy="14522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平行四邊形 136"/>
            <p:cNvSpPr/>
            <p:nvPr/>
          </p:nvSpPr>
          <p:spPr>
            <a:xfrm>
              <a:off x="6870128" y="4032477"/>
              <a:ext cx="76888" cy="150602"/>
            </a:xfrm>
            <a:prstGeom prst="parallelogram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7248789" y="3806874"/>
              <a:ext cx="76001" cy="14172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 flipH="1">
              <a:off x="5285725" y="4375678"/>
              <a:ext cx="63600" cy="15880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V="1">
              <a:off x="5355901" y="4363218"/>
              <a:ext cx="187293" cy="1241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5481088" y="4357858"/>
              <a:ext cx="60874" cy="17662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5292298" y="4533192"/>
              <a:ext cx="1887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5481088" y="5419725"/>
              <a:ext cx="124599" cy="6939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flipH="1">
              <a:off x="5437981" y="5431126"/>
              <a:ext cx="33351" cy="1270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 flipV="1">
              <a:off x="5383031" y="5533848"/>
              <a:ext cx="65967" cy="336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flipH="1">
              <a:off x="5352498" y="5533847"/>
              <a:ext cx="30437" cy="1122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 flipH="1">
              <a:off x="5567158" y="5489123"/>
              <a:ext cx="36899" cy="14034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5573353" y="5629469"/>
              <a:ext cx="139816" cy="5602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5360746" y="5638994"/>
              <a:ext cx="54217" cy="247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5382450" y="5662177"/>
              <a:ext cx="34894" cy="1629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5382935" y="5825117"/>
              <a:ext cx="110609" cy="660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V="1">
              <a:off x="5502518" y="5751286"/>
              <a:ext cx="30972" cy="13370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5540975" y="5743647"/>
              <a:ext cx="143069" cy="7449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手繪多邊形 153"/>
            <p:cNvSpPr/>
            <p:nvPr/>
          </p:nvSpPr>
          <p:spPr>
            <a:xfrm>
              <a:off x="5421241" y="5545865"/>
              <a:ext cx="137302" cy="252609"/>
            </a:xfrm>
            <a:custGeom>
              <a:avLst/>
              <a:gdLst>
                <a:gd name="connsiteX0" fmla="*/ 62778 w 137302"/>
                <a:gd name="connsiteY0" fmla="*/ 66 h 252609"/>
                <a:gd name="connsiteX1" fmla="*/ 19915 w 137302"/>
                <a:gd name="connsiteY1" fmla="*/ 40548 h 252609"/>
                <a:gd name="connsiteX2" fmla="*/ 865 w 137302"/>
                <a:gd name="connsiteY2" fmla="*/ 100079 h 252609"/>
                <a:gd name="connsiteX3" fmla="*/ 3247 w 137302"/>
                <a:gd name="connsiteY3" fmla="*/ 147704 h 252609"/>
                <a:gd name="connsiteX4" fmla="*/ 3247 w 137302"/>
                <a:gd name="connsiteY4" fmla="*/ 202473 h 252609"/>
                <a:gd name="connsiteX5" fmla="*/ 43728 w 137302"/>
                <a:gd name="connsiteY5" fmla="*/ 238191 h 252609"/>
                <a:gd name="connsiteX6" fmla="*/ 74684 w 137302"/>
                <a:gd name="connsiteY6" fmla="*/ 252479 h 252609"/>
                <a:gd name="connsiteX7" fmla="*/ 79447 w 137302"/>
                <a:gd name="connsiteY7" fmla="*/ 231048 h 252609"/>
                <a:gd name="connsiteX8" fmla="*/ 79447 w 137302"/>
                <a:gd name="connsiteY8" fmla="*/ 207235 h 252609"/>
                <a:gd name="connsiteX9" fmla="*/ 79447 w 137302"/>
                <a:gd name="connsiteY9" fmla="*/ 178660 h 252609"/>
                <a:gd name="connsiteX10" fmla="*/ 79447 w 137302"/>
                <a:gd name="connsiteY10" fmla="*/ 164373 h 252609"/>
                <a:gd name="connsiteX11" fmla="*/ 81828 w 137302"/>
                <a:gd name="connsiteY11" fmla="*/ 128654 h 252609"/>
                <a:gd name="connsiteX12" fmla="*/ 93734 w 137302"/>
                <a:gd name="connsiteY12" fmla="*/ 104841 h 252609"/>
                <a:gd name="connsiteX13" fmla="*/ 112784 w 137302"/>
                <a:gd name="connsiteY13" fmla="*/ 83410 h 252609"/>
                <a:gd name="connsiteX14" fmla="*/ 124690 w 137302"/>
                <a:gd name="connsiteY14" fmla="*/ 66741 h 252609"/>
                <a:gd name="connsiteX15" fmla="*/ 136597 w 137302"/>
                <a:gd name="connsiteY15" fmla="*/ 61979 h 252609"/>
                <a:gd name="connsiteX16" fmla="*/ 136597 w 137302"/>
                <a:gd name="connsiteY16" fmla="*/ 61979 h 252609"/>
                <a:gd name="connsiteX17" fmla="*/ 136597 w 137302"/>
                <a:gd name="connsiteY17" fmla="*/ 45310 h 252609"/>
                <a:gd name="connsiteX18" fmla="*/ 127072 w 137302"/>
                <a:gd name="connsiteY18" fmla="*/ 31023 h 252609"/>
                <a:gd name="connsiteX19" fmla="*/ 62778 w 137302"/>
                <a:gd name="connsiteY19" fmla="*/ 66 h 25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7302" h="252609">
                  <a:moveTo>
                    <a:pt x="62778" y="66"/>
                  </a:moveTo>
                  <a:cubicBezTo>
                    <a:pt x="44919" y="1653"/>
                    <a:pt x="30234" y="23879"/>
                    <a:pt x="19915" y="40548"/>
                  </a:cubicBezTo>
                  <a:cubicBezTo>
                    <a:pt x="9596" y="57217"/>
                    <a:pt x="3643" y="82220"/>
                    <a:pt x="865" y="100079"/>
                  </a:cubicBezTo>
                  <a:cubicBezTo>
                    <a:pt x="-1913" y="117938"/>
                    <a:pt x="2850" y="130638"/>
                    <a:pt x="3247" y="147704"/>
                  </a:cubicBezTo>
                  <a:cubicBezTo>
                    <a:pt x="3644" y="164770"/>
                    <a:pt x="-3500" y="187392"/>
                    <a:pt x="3247" y="202473"/>
                  </a:cubicBezTo>
                  <a:cubicBezTo>
                    <a:pt x="9994" y="217554"/>
                    <a:pt x="31822" y="229857"/>
                    <a:pt x="43728" y="238191"/>
                  </a:cubicBezTo>
                  <a:cubicBezTo>
                    <a:pt x="55634" y="246525"/>
                    <a:pt x="68731" y="253670"/>
                    <a:pt x="74684" y="252479"/>
                  </a:cubicBezTo>
                  <a:cubicBezTo>
                    <a:pt x="80637" y="251289"/>
                    <a:pt x="78653" y="238589"/>
                    <a:pt x="79447" y="231048"/>
                  </a:cubicBezTo>
                  <a:cubicBezTo>
                    <a:pt x="80241" y="223507"/>
                    <a:pt x="79447" y="207235"/>
                    <a:pt x="79447" y="207235"/>
                  </a:cubicBezTo>
                  <a:lnTo>
                    <a:pt x="79447" y="178660"/>
                  </a:lnTo>
                  <a:cubicBezTo>
                    <a:pt x="79447" y="171516"/>
                    <a:pt x="79050" y="172707"/>
                    <a:pt x="79447" y="164373"/>
                  </a:cubicBezTo>
                  <a:cubicBezTo>
                    <a:pt x="79844" y="156039"/>
                    <a:pt x="79447" y="138576"/>
                    <a:pt x="81828" y="128654"/>
                  </a:cubicBezTo>
                  <a:cubicBezTo>
                    <a:pt x="84209" y="118732"/>
                    <a:pt x="88575" y="112382"/>
                    <a:pt x="93734" y="104841"/>
                  </a:cubicBezTo>
                  <a:cubicBezTo>
                    <a:pt x="98893" y="97300"/>
                    <a:pt x="107625" y="89760"/>
                    <a:pt x="112784" y="83410"/>
                  </a:cubicBezTo>
                  <a:cubicBezTo>
                    <a:pt x="117943" y="77060"/>
                    <a:pt x="120721" y="70313"/>
                    <a:pt x="124690" y="66741"/>
                  </a:cubicBezTo>
                  <a:cubicBezTo>
                    <a:pt x="128659" y="63169"/>
                    <a:pt x="136597" y="61979"/>
                    <a:pt x="136597" y="61979"/>
                  </a:cubicBezTo>
                  <a:lnTo>
                    <a:pt x="136597" y="61979"/>
                  </a:lnTo>
                  <a:cubicBezTo>
                    <a:pt x="136597" y="59201"/>
                    <a:pt x="138184" y="50469"/>
                    <a:pt x="136597" y="45310"/>
                  </a:cubicBezTo>
                  <a:cubicBezTo>
                    <a:pt x="135010" y="40151"/>
                    <a:pt x="131438" y="36182"/>
                    <a:pt x="127072" y="31023"/>
                  </a:cubicBezTo>
                  <a:cubicBezTo>
                    <a:pt x="122706" y="25864"/>
                    <a:pt x="80637" y="-1521"/>
                    <a:pt x="62778" y="66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5" name="直線接點 154"/>
            <p:cNvCxnSpPr/>
            <p:nvPr/>
          </p:nvCxnSpPr>
          <p:spPr>
            <a:xfrm>
              <a:off x="5547936" y="5641488"/>
              <a:ext cx="111371" cy="4475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H="1" flipV="1">
              <a:off x="5510263" y="5705120"/>
              <a:ext cx="119836" cy="626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154" idx="1"/>
            </p:cNvCxnSpPr>
            <p:nvPr/>
          </p:nvCxnSpPr>
          <p:spPr>
            <a:xfrm flipH="1" flipV="1">
              <a:off x="5397018" y="5564774"/>
              <a:ext cx="44138" cy="216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5382450" y="5622987"/>
              <a:ext cx="28115" cy="1437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V="1">
              <a:off x="5379337" y="5558127"/>
              <a:ext cx="21192" cy="5898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5851935" y="5806533"/>
              <a:ext cx="119089" cy="18277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1" name="群組 160"/>
          <p:cNvGrpSpPr/>
          <p:nvPr/>
        </p:nvGrpSpPr>
        <p:grpSpPr>
          <a:xfrm rot="15034517">
            <a:off x="4197092" y="431330"/>
            <a:ext cx="766007" cy="629425"/>
            <a:chOff x="9662751" y="5294662"/>
            <a:chExt cx="766007" cy="629425"/>
          </a:xfrm>
        </p:grpSpPr>
        <p:sp>
          <p:nvSpPr>
            <p:cNvPr id="162" name="橢圓 161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3" name="直線接點 162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手繪多邊形 164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橢圓 165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弧形 166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8" name="向右箭號 167"/>
          <p:cNvSpPr/>
          <p:nvPr/>
        </p:nvSpPr>
        <p:spPr>
          <a:xfrm rot="1953982">
            <a:off x="5095978" y="1232342"/>
            <a:ext cx="1241199" cy="36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4" name="群組 173"/>
          <p:cNvGrpSpPr/>
          <p:nvPr/>
        </p:nvGrpSpPr>
        <p:grpSpPr>
          <a:xfrm rot="20233228">
            <a:off x="8365467" y="3629857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175" name="橢圓 174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6" name="直線接點 175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手繪多邊形 177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9" name="直線接點 178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向左箭號 184"/>
          <p:cNvSpPr/>
          <p:nvPr/>
        </p:nvSpPr>
        <p:spPr>
          <a:xfrm rot="1989569" flipV="1">
            <a:off x="6951250" y="3088886"/>
            <a:ext cx="1382828" cy="395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向上箭號 186"/>
          <p:cNvSpPr/>
          <p:nvPr/>
        </p:nvSpPr>
        <p:spPr>
          <a:xfrm rot="1752999">
            <a:off x="5113994" y="2965981"/>
            <a:ext cx="457200" cy="1510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46102" y="442957"/>
            <a:ext cx="1524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12mm</a:t>
            </a:r>
            <a:endParaRPr lang="zh-TW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9127282" y="3795782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12mm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387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85" grpId="0" animBg="1"/>
      <p:bldP spid="187" grpId="0" animBg="1"/>
      <p:bldP spid="186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群組 296"/>
          <p:cNvGrpSpPr/>
          <p:nvPr/>
        </p:nvGrpSpPr>
        <p:grpSpPr>
          <a:xfrm>
            <a:off x="5316219" y="4410039"/>
            <a:ext cx="2087742" cy="2436128"/>
            <a:chOff x="684324" y="2686239"/>
            <a:chExt cx="2087742" cy="2436128"/>
          </a:xfrm>
        </p:grpSpPr>
        <p:grpSp>
          <p:nvGrpSpPr>
            <p:cNvPr id="257" name="群組 256"/>
            <p:cNvGrpSpPr/>
            <p:nvPr/>
          </p:nvGrpSpPr>
          <p:grpSpPr>
            <a:xfrm rot="13382145">
              <a:off x="684324" y="2686239"/>
              <a:ext cx="1451975" cy="2436128"/>
              <a:chOff x="4311650" y="12700"/>
              <a:chExt cx="3430270" cy="4907835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258" name="直線接點 257"/>
              <p:cNvCxnSpPr/>
              <p:nvPr/>
            </p:nvCxnSpPr>
            <p:spPr>
              <a:xfrm flipH="1">
                <a:off x="5219700" y="2336800"/>
                <a:ext cx="1295400" cy="1066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接點 258"/>
              <p:cNvCxnSpPr/>
              <p:nvPr/>
            </p:nvCxnSpPr>
            <p:spPr>
              <a:xfrm>
                <a:off x="5194300" y="3429000"/>
                <a:ext cx="381000" cy="3683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接點 259"/>
              <p:cNvCxnSpPr/>
              <p:nvPr/>
            </p:nvCxnSpPr>
            <p:spPr>
              <a:xfrm>
                <a:off x="6515100" y="2336800"/>
                <a:ext cx="330200" cy="3429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接點 260"/>
              <p:cNvCxnSpPr/>
              <p:nvPr/>
            </p:nvCxnSpPr>
            <p:spPr>
              <a:xfrm flipV="1">
                <a:off x="4889500" y="2336800"/>
                <a:ext cx="2400300" cy="19532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/>
              <p:nvPr/>
            </p:nvCxnSpPr>
            <p:spPr>
              <a:xfrm>
                <a:off x="7277100" y="2336800"/>
                <a:ext cx="152400" cy="203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接點 262"/>
              <p:cNvCxnSpPr/>
              <p:nvPr/>
            </p:nvCxnSpPr>
            <p:spPr>
              <a:xfrm>
                <a:off x="4884420" y="4282440"/>
                <a:ext cx="160020" cy="213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/>
              <p:cNvCxnSpPr/>
              <p:nvPr/>
            </p:nvCxnSpPr>
            <p:spPr>
              <a:xfrm flipV="1">
                <a:off x="5021580" y="2540000"/>
                <a:ext cx="2407920" cy="19634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接點 264"/>
              <p:cNvCxnSpPr/>
              <p:nvPr/>
            </p:nvCxnSpPr>
            <p:spPr>
              <a:xfrm>
                <a:off x="5721350" y="3929460"/>
                <a:ext cx="673100" cy="831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線接點 265"/>
              <p:cNvCxnSpPr/>
              <p:nvPr/>
            </p:nvCxnSpPr>
            <p:spPr>
              <a:xfrm>
                <a:off x="7063740" y="2870200"/>
                <a:ext cx="289560" cy="337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接點 266"/>
              <p:cNvCxnSpPr/>
              <p:nvPr/>
            </p:nvCxnSpPr>
            <p:spPr>
              <a:xfrm flipV="1">
                <a:off x="7353300" y="2946717"/>
                <a:ext cx="266700" cy="261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線接點 267"/>
              <p:cNvCxnSpPr/>
              <p:nvPr/>
            </p:nvCxnSpPr>
            <p:spPr>
              <a:xfrm>
                <a:off x="7627620" y="2950368"/>
                <a:ext cx="114300" cy="1357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線接點 268"/>
              <p:cNvCxnSpPr/>
              <p:nvPr/>
            </p:nvCxnSpPr>
            <p:spPr>
              <a:xfrm flipH="1">
                <a:off x="7462520" y="3077369"/>
                <a:ext cx="279399" cy="275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接點 269"/>
              <p:cNvCxnSpPr/>
              <p:nvPr/>
            </p:nvCxnSpPr>
            <p:spPr>
              <a:xfrm>
                <a:off x="7454900" y="3355975"/>
                <a:ext cx="229870" cy="2571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接點 270"/>
              <p:cNvCxnSpPr/>
              <p:nvPr/>
            </p:nvCxnSpPr>
            <p:spPr>
              <a:xfrm flipH="1">
                <a:off x="6394450" y="3613150"/>
                <a:ext cx="1290320" cy="1155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線接點 271"/>
              <p:cNvCxnSpPr/>
              <p:nvPr/>
            </p:nvCxnSpPr>
            <p:spPr>
              <a:xfrm flipH="1">
                <a:off x="5769926" y="4341575"/>
                <a:ext cx="287974" cy="2647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接點 272"/>
              <p:cNvCxnSpPr/>
              <p:nvPr/>
            </p:nvCxnSpPr>
            <p:spPr>
              <a:xfrm flipH="1">
                <a:off x="5600700" y="4606370"/>
                <a:ext cx="169226" cy="2057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線接點 273"/>
              <p:cNvCxnSpPr/>
              <p:nvPr/>
            </p:nvCxnSpPr>
            <p:spPr>
              <a:xfrm>
                <a:off x="5758258" y="4626927"/>
                <a:ext cx="148790" cy="1311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線接點 274"/>
              <p:cNvCxnSpPr/>
              <p:nvPr/>
            </p:nvCxnSpPr>
            <p:spPr>
              <a:xfrm flipV="1">
                <a:off x="5890576" y="4493260"/>
                <a:ext cx="272969" cy="2673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線接點 275"/>
              <p:cNvCxnSpPr/>
              <p:nvPr/>
            </p:nvCxnSpPr>
            <p:spPr>
              <a:xfrm flipH="1">
                <a:off x="5721350" y="4768850"/>
                <a:ext cx="169226" cy="1516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線接點 276"/>
              <p:cNvCxnSpPr/>
              <p:nvPr/>
            </p:nvCxnSpPr>
            <p:spPr>
              <a:xfrm>
                <a:off x="5600700" y="4815920"/>
                <a:ext cx="120650" cy="99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線接點 277"/>
              <p:cNvCxnSpPr/>
              <p:nvPr/>
            </p:nvCxnSpPr>
            <p:spPr>
              <a:xfrm>
                <a:off x="6011226" y="4648200"/>
                <a:ext cx="214314" cy="2723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線接點 278"/>
              <p:cNvCxnSpPr/>
              <p:nvPr/>
            </p:nvCxnSpPr>
            <p:spPr>
              <a:xfrm flipV="1">
                <a:off x="6225540" y="4758056"/>
                <a:ext cx="168910" cy="1570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接點 279"/>
              <p:cNvCxnSpPr/>
              <p:nvPr/>
            </p:nvCxnSpPr>
            <p:spPr>
              <a:xfrm>
                <a:off x="6845300" y="4389120"/>
                <a:ext cx="218440" cy="231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線接點 280"/>
              <p:cNvCxnSpPr/>
              <p:nvPr/>
            </p:nvCxnSpPr>
            <p:spPr>
              <a:xfrm flipV="1">
                <a:off x="7071360" y="4516954"/>
                <a:ext cx="137160" cy="1099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手繪多邊形 281"/>
              <p:cNvSpPr/>
              <p:nvPr/>
            </p:nvSpPr>
            <p:spPr>
              <a:xfrm>
                <a:off x="7213600" y="4044950"/>
                <a:ext cx="460375" cy="469900"/>
              </a:xfrm>
              <a:custGeom>
                <a:avLst/>
                <a:gdLst>
                  <a:gd name="connsiteX0" fmla="*/ 0 w 460375"/>
                  <a:gd name="connsiteY0" fmla="*/ 469900 h 469900"/>
                  <a:gd name="connsiteX1" fmla="*/ 149225 w 460375"/>
                  <a:gd name="connsiteY1" fmla="*/ 333375 h 469900"/>
                  <a:gd name="connsiteX2" fmla="*/ 460375 w 460375"/>
                  <a:gd name="connsiteY2" fmla="*/ 0 h 46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0375" h="469900">
                    <a:moveTo>
                      <a:pt x="0" y="469900"/>
                    </a:moveTo>
                    <a:cubicBezTo>
                      <a:pt x="36248" y="440796"/>
                      <a:pt x="72496" y="411692"/>
                      <a:pt x="149225" y="333375"/>
                    </a:cubicBezTo>
                    <a:cubicBezTo>
                      <a:pt x="225954" y="255058"/>
                      <a:pt x="393171" y="82021"/>
                      <a:pt x="460375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3" name="直線接點 282"/>
              <p:cNvCxnSpPr>
                <a:stCxn id="282" idx="2"/>
              </p:cNvCxnSpPr>
              <p:nvPr/>
            </p:nvCxnSpPr>
            <p:spPr>
              <a:xfrm flipH="1" flipV="1">
                <a:off x="7561580" y="3929460"/>
                <a:ext cx="112395" cy="1154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線接點 283"/>
              <p:cNvCxnSpPr/>
              <p:nvPr/>
            </p:nvCxnSpPr>
            <p:spPr>
              <a:xfrm>
                <a:off x="7550150" y="3728126"/>
                <a:ext cx="123825" cy="1421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線接點 284"/>
              <p:cNvCxnSpPr/>
              <p:nvPr/>
            </p:nvCxnSpPr>
            <p:spPr>
              <a:xfrm flipH="1">
                <a:off x="7572375" y="3869076"/>
                <a:ext cx="112395" cy="99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接點 285"/>
              <p:cNvCxnSpPr/>
              <p:nvPr/>
            </p:nvCxnSpPr>
            <p:spPr>
              <a:xfrm>
                <a:off x="7620000" y="4133850"/>
                <a:ext cx="120650" cy="132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線接點 286"/>
              <p:cNvCxnSpPr/>
              <p:nvPr/>
            </p:nvCxnSpPr>
            <p:spPr>
              <a:xfrm>
                <a:off x="7353300" y="4389120"/>
                <a:ext cx="101600" cy="1143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線接點 287"/>
              <p:cNvCxnSpPr/>
              <p:nvPr/>
            </p:nvCxnSpPr>
            <p:spPr>
              <a:xfrm flipV="1">
                <a:off x="7462520" y="4266010"/>
                <a:ext cx="278130" cy="237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手繪多邊形 288"/>
              <p:cNvSpPr/>
              <p:nvPr/>
            </p:nvSpPr>
            <p:spPr>
              <a:xfrm>
                <a:off x="5010150" y="12700"/>
                <a:ext cx="1772416" cy="2527300"/>
              </a:xfrm>
              <a:custGeom>
                <a:avLst/>
                <a:gdLst>
                  <a:gd name="connsiteX0" fmla="*/ 0 w 1772416"/>
                  <a:gd name="connsiteY0" fmla="*/ 0 h 2527300"/>
                  <a:gd name="connsiteX1" fmla="*/ 692150 w 1772416"/>
                  <a:gd name="connsiteY1" fmla="*/ 654050 h 2527300"/>
                  <a:gd name="connsiteX2" fmla="*/ 850900 w 1772416"/>
                  <a:gd name="connsiteY2" fmla="*/ 1111250 h 2527300"/>
                  <a:gd name="connsiteX3" fmla="*/ 996950 w 1772416"/>
                  <a:gd name="connsiteY3" fmla="*/ 1282700 h 2527300"/>
                  <a:gd name="connsiteX4" fmla="*/ 1352550 w 1772416"/>
                  <a:gd name="connsiteY4" fmla="*/ 1727200 h 2527300"/>
                  <a:gd name="connsiteX5" fmla="*/ 1504950 w 1772416"/>
                  <a:gd name="connsiteY5" fmla="*/ 1930400 h 2527300"/>
                  <a:gd name="connsiteX6" fmla="*/ 1606550 w 1772416"/>
                  <a:gd name="connsiteY6" fmla="*/ 2095500 h 2527300"/>
                  <a:gd name="connsiteX7" fmla="*/ 1752600 w 1772416"/>
                  <a:gd name="connsiteY7" fmla="*/ 2317750 h 2527300"/>
                  <a:gd name="connsiteX8" fmla="*/ 1771650 w 1772416"/>
                  <a:gd name="connsiteY8" fmla="*/ 2527300 h 252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2416" h="2527300">
                    <a:moveTo>
                      <a:pt x="0" y="0"/>
                    </a:moveTo>
                    <a:cubicBezTo>
                      <a:pt x="275166" y="234421"/>
                      <a:pt x="550333" y="468842"/>
                      <a:pt x="692150" y="654050"/>
                    </a:cubicBezTo>
                    <a:cubicBezTo>
                      <a:pt x="833967" y="839258"/>
                      <a:pt x="800100" y="1006475"/>
                      <a:pt x="850900" y="1111250"/>
                    </a:cubicBezTo>
                    <a:cubicBezTo>
                      <a:pt x="901700" y="1216025"/>
                      <a:pt x="913342" y="1180042"/>
                      <a:pt x="996950" y="1282700"/>
                    </a:cubicBezTo>
                    <a:cubicBezTo>
                      <a:pt x="1080558" y="1385358"/>
                      <a:pt x="1267883" y="1619250"/>
                      <a:pt x="1352550" y="1727200"/>
                    </a:cubicBezTo>
                    <a:cubicBezTo>
                      <a:pt x="1437217" y="1835150"/>
                      <a:pt x="1462617" y="1869017"/>
                      <a:pt x="1504950" y="1930400"/>
                    </a:cubicBezTo>
                    <a:cubicBezTo>
                      <a:pt x="1547283" y="1991783"/>
                      <a:pt x="1565275" y="2030942"/>
                      <a:pt x="1606550" y="2095500"/>
                    </a:cubicBezTo>
                    <a:cubicBezTo>
                      <a:pt x="1647825" y="2160058"/>
                      <a:pt x="1725083" y="2245783"/>
                      <a:pt x="1752600" y="2317750"/>
                    </a:cubicBezTo>
                    <a:cubicBezTo>
                      <a:pt x="1780117" y="2389717"/>
                      <a:pt x="1770592" y="2501900"/>
                      <a:pt x="1771650" y="25273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手繪多邊形 289"/>
              <p:cNvSpPr/>
              <p:nvPr/>
            </p:nvSpPr>
            <p:spPr>
              <a:xfrm>
                <a:off x="4311650" y="25400"/>
                <a:ext cx="2298700" cy="2311400"/>
              </a:xfrm>
              <a:custGeom>
                <a:avLst/>
                <a:gdLst>
                  <a:gd name="connsiteX0" fmla="*/ 0 w 2298700"/>
                  <a:gd name="connsiteY0" fmla="*/ 0 h 2311400"/>
                  <a:gd name="connsiteX1" fmla="*/ 431800 w 2298700"/>
                  <a:gd name="connsiteY1" fmla="*/ 120650 h 2311400"/>
                  <a:gd name="connsiteX2" fmla="*/ 736600 w 2298700"/>
                  <a:gd name="connsiteY2" fmla="*/ 317500 h 2311400"/>
                  <a:gd name="connsiteX3" fmla="*/ 996950 w 2298700"/>
                  <a:gd name="connsiteY3" fmla="*/ 514350 h 2311400"/>
                  <a:gd name="connsiteX4" fmla="*/ 1238250 w 2298700"/>
                  <a:gd name="connsiteY4" fmla="*/ 831850 h 2311400"/>
                  <a:gd name="connsiteX5" fmla="*/ 1308100 w 2298700"/>
                  <a:gd name="connsiteY5" fmla="*/ 1155700 h 2311400"/>
                  <a:gd name="connsiteX6" fmla="*/ 1466850 w 2298700"/>
                  <a:gd name="connsiteY6" fmla="*/ 1466850 h 2311400"/>
                  <a:gd name="connsiteX7" fmla="*/ 1828800 w 2298700"/>
                  <a:gd name="connsiteY7" fmla="*/ 1816100 h 2311400"/>
                  <a:gd name="connsiteX8" fmla="*/ 2101850 w 2298700"/>
                  <a:gd name="connsiteY8" fmla="*/ 2057400 h 2311400"/>
                  <a:gd name="connsiteX9" fmla="*/ 2298700 w 2298700"/>
                  <a:gd name="connsiteY9" fmla="*/ 2311400 h 231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8700" h="2311400">
                    <a:moveTo>
                      <a:pt x="0" y="0"/>
                    </a:moveTo>
                    <a:cubicBezTo>
                      <a:pt x="154516" y="33866"/>
                      <a:pt x="309033" y="67733"/>
                      <a:pt x="431800" y="120650"/>
                    </a:cubicBezTo>
                    <a:cubicBezTo>
                      <a:pt x="554567" y="173567"/>
                      <a:pt x="642408" y="251883"/>
                      <a:pt x="736600" y="317500"/>
                    </a:cubicBezTo>
                    <a:cubicBezTo>
                      <a:pt x="830792" y="383117"/>
                      <a:pt x="913342" y="428625"/>
                      <a:pt x="996950" y="514350"/>
                    </a:cubicBezTo>
                    <a:cubicBezTo>
                      <a:pt x="1080558" y="600075"/>
                      <a:pt x="1186392" y="724958"/>
                      <a:pt x="1238250" y="831850"/>
                    </a:cubicBezTo>
                    <a:cubicBezTo>
                      <a:pt x="1290108" y="938742"/>
                      <a:pt x="1270000" y="1049867"/>
                      <a:pt x="1308100" y="1155700"/>
                    </a:cubicBezTo>
                    <a:cubicBezTo>
                      <a:pt x="1346200" y="1261533"/>
                      <a:pt x="1380067" y="1356783"/>
                      <a:pt x="1466850" y="1466850"/>
                    </a:cubicBezTo>
                    <a:cubicBezTo>
                      <a:pt x="1553633" y="1576917"/>
                      <a:pt x="1722967" y="1717675"/>
                      <a:pt x="1828800" y="1816100"/>
                    </a:cubicBezTo>
                    <a:cubicBezTo>
                      <a:pt x="1934633" y="1914525"/>
                      <a:pt x="2023533" y="1974850"/>
                      <a:pt x="2101850" y="2057400"/>
                    </a:cubicBezTo>
                    <a:cubicBezTo>
                      <a:pt x="2180167" y="2139950"/>
                      <a:pt x="2253192" y="2288117"/>
                      <a:pt x="2298700" y="23114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1" name="直線接點 290"/>
              <p:cNvCxnSpPr/>
              <p:nvPr/>
            </p:nvCxnSpPr>
            <p:spPr>
              <a:xfrm flipH="1" flipV="1">
                <a:off x="5613400" y="4044950"/>
                <a:ext cx="293648" cy="401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線接點 291"/>
              <p:cNvCxnSpPr/>
              <p:nvPr/>
            </p:nvCxnSpPr>
            <p:spPr>
              <a:xfrm flipH="1" flipV="1">
                <a:off x="4988560" y="3453109"/>
                <a:ext cx="437715" cy="4159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線接點 292"/>
              <p:cNvCxnSpPr/>
              <p:nvPr/>
            </p:nvCxnSpPr>
            <p:spPr>
              <a:xfrm flipV="1">
                <a:off x="5003800" y="3418643"/>
                <a:ext cx="206375" cy="344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接點 293"/>
              <p:cNvCxnSpPr/>
              <p:nvPr/>
            </p:nvCxnSpPr>
            <p:spPr>
              <a:xfrm flipV="1">
                <a:off x="5021580" y="2380060"/>
                <a:ext cx="1240790" cy="1055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接點 294"/>
              <p:cNvCxnSpPr/>
              <p:nvPr/>
            </p:nvCxnSpPr>
            <p:spPr>
              <a:xfrm>
                <a:off x="6253480" y="2378630"/>
                <a:ext cx="236986" cy="87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矩形 295"/>
            <p:cNvSpPr/>
            <p:nvPr/>
          </p:nvSpPr>
          <p:spPr>
            <a:xfrm>
              <a:off x="692029" y="2908547"/>
              <a:ext cx="2080037" cy="502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3" name="群組 162"/>
          <p:cNvGrpSpPr/>
          <p:nvPr/>
        </p:nvGrpSpPr>
        <p:grpSpPr>
          <a:xfrm>
            <a:off x="2816398" y="4367098"/>
            <a:ext cx="7695766" cy="2513605"/>
            <a:chOff x="1018464" y="1685925"/>
            <a:chExt cx="10937097" cy="4169480"/>
          </a:xfrm>
        </p:grpSpPr>
        <p:cxnSp>
          <p:nvCxnSpPr>
            <p:cNvPr id="164" name="直線接點 163"/>
            <p:cNvCxnSpPr/>
            <p:nvPr/>
          </p:nvCxnSpPr>
          <p:spPr>
            <a:xfrm flipH="1">
              <a:off x="3143250" y="1714500"/>
              <a:ext cx="361950" cy="100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V="1">
              <a:off x="3181350" y="2571750"/>
              <a:ext cx="582930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H="1" flipV="1">
              <a:off x="8534400" y="1714500"/>
              <a:ext cx="476250" cy="857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flipV="1">
              <a:off x="3524250" y="1685925"/>
              <a:ext cx="5010150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8534400" y="1714500"/>
              <a:ext cx="476250" cy="857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flipV="1">
              <a:off x="3181350" y="2914650"/>
              <a:ext cx="5829300" cy="95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 flipV="1">
              <a:off x="3181350" y="2657475"/>
              <a:ext cx="0" cy="333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 flipV="1">
              <a:off x="9048750" y="2600326"/>
              <a:ext cx="0" cy="3143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 flipH="1">
              <a:off x="2762250" y="2990850"/>
              <a:ext cx="400050" cy="19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手繪多邊形 172"/>
            <p:cNvSpPr/>
            <p:nvPr/>
          </p:nvSpPr>
          <p:spPr>
            <a:xfrm>
              <a:off x="1018464" y="5314950"/>
              <a:ext cx="10887786" cy="540455"/>
            </a:xfrm>
            <a:custGeom>
              <a:avLst/>
              <a:gdLst>
                <a:gd name="connsiteX0" fmla="*/ 10236 w 10887786"/>
                <a:gd name="connsiteY0" fmla="*/ 0 h 540455"/>
                <a:gd name="connsiteX1" fmla="*/ 29286 w 10887786"/>
                <a:gd name="connsiteY1" fmla="*/ 266700 h 540455"/>
                <a:gd name="connsiteX2" fmla="*/ 257886 w 10887786"/>
                <a:gd name="connsiteY2" fmla="*/ 438150 h 540455"/>
                <a:gd name="connsiteX3" fmla="*/ 1057986 w 10887786"/>
                <a:gd name="connsiteY3" fmla="*/ 533400 h 540455"/>
                <a:gd name="connsiteX4" fmla="*/ 3401136 w 10887786"/>
                <a:gd name="connsiteY4" fmla="*/ 533400 h 540455"/>
                <a:gd name="connsiteX5" fmla="*/ 6449136 w 10887786"/>
                <a:gd name="connsiteY5" fmla="*/ 514350 h 540455"/>
                <a:gd name="connsiteX6" fmla="*/ 9382836 w 10887786"/>
                <a:gd name="connsiteY6" fmla="*/ 476250 h 540455"/>
                <a:gd name="connsiteX7" fmla="*/ 10887786 w 10887786"/>
                <a:gd name="connsiteY7" fmla="*/ 419100 h 54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7786" h="540455">
                  <a:moveTo>
                    <a:pt x="10236" y="0"/>
                  </a:moveTo>
                  <a:cubicBezTo>
                    <a:pt x="-877" y="96837"/>
                    <a:pt x="-11989" y="193675"/>
                    <a:pt x="29286" y="266700"/>
                  </a:cubicBezTo>
                  <a:cubicBezTo>
                    <a:pt x="70561" y="339725"/>
                    <a:pt x="86436" y="393700"/>
                    <a:pt x="257886" y="438150"/>
                  </a:cubicBezTo>
                  <a:cubicBezTo>
                    <a:pt x="429336" y="482600"/>
                    <a:pt x="534111" y="517525"/>
                    <a:pt x="1057986" y="533400"/>
                  </a:cubicBezTo>
                  <a:cubicBezTo>
                    <a:pt x="1581861" y="549275"/>
                    <a:pt x="3401136" y="533400"/>
                    <a:pt x="3401136" y="533400"/>
                  </a:cubicBezTo>
                  <a:lnTo>
                    <a:pt x="6449136" y="514350"/>
                  </a:lnTo>
                  <a:lnTo>
                    <a:pt x="9382836" y="476250"/>
                  </a:lnTo>
                  <a:cubicBezTo>
                    <a:pt x="10122611" y="460375"/>
                    <a:pt x="10532186" y="406400"/>
                    <a:pt x="10887786" y="4191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手繪多邊形 173"/>
            <p:cNvSpPr/>
            <p:nvPr/>
          </p:nvSpPr>
          <p:spPr>
            <a:xfrm>
              <a:off x="9086850" y="2914650"/>
              <a:ext cx="2819400" cy="19050"/>
            </a:xfrm>
            <a:custGeom>
              <a:avLst/>
              <a:gdLst>
                <a:gd name="connsiteX0" fmla="*/ 0 w 2819400"/>
                <a:gd name="connsiteY0" fmla="*/ 19050 h 19050"/>
                <a:gd name="connsiteX1" fmla="*/ 2819400 w 2819400"/>
                <a:gd name="connsiteY1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9400" h="19050">
                  <a:moveTo>
                    <a:pt x="0" y="19050"/>
                  </a:moveTo>
                  <a:lnTo>
                    <a:pt x="28194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手繪多邊形 174"/>
            <p:cNvSpPr/>
            <p:nvPr/>
          </p:nvSpPr>
          <p:spPr>
            <a:xfrm>
              <a:off x="1061048" y="2990850"/>
              <a:ext cx="10894513" cy="2552856"/>
            </a:xfrm>
            <a:custGeom>
              <a:avLst/>
              <a:gdLst>
                <a:gd name="connsiteX0" fmla="*/ 1758352 w 10894513"/>
                <a:gd name="connsiteY0" fmla="*/ 0 h 2552856"/>
                <a:gd name="connsiteX1" fmla="*/ 1301152 w 10894513"/>
                <a:gd name="connsiteY1" fmla="*/ 38100 h 2552856"/>
                <a:gd name="connsiteX2" fmla="*/ 1034452 w 10894513"/>
                <a:gd name="connsiteY2" fmla="*/ 171450 h 2552856"/>
                <a:gd name="connsiteX3" fmla="*/ 710602 w 10894513"/>
                <a:gd name="connsiteY3" fmla="*/ 762000 h 2552856"/>
                <a:gd name="connsiteX4" fmla="*/ 43852 w 10894513"/>
                <a:gd name="connsiteY4" fmla="*/ 2095500 h 2552856"/>
                <a:gd name="connsiteX5" fmla="*/ 120052 w 10894513"/>
                <a:gd name="connsiteY5" fmla="*/ 2419350 h 2552856"/>
                <a:gd name="connsiteX6" fmla="*/ 577252 w 10894513"/>
                <a:gd name="connsiteY6" fmla="*/ 2533650 h 2552856"/>
                <a:gd name="connsiteX7" fmla="*/ 2729902 w 10894513"/>
                <a:gd name="connsiteY7" fmla="*/ 2552700 h 2552856"/>
                <a:gd name="connsiteX8" fmla="*/ 5625502 w 10894513"/>
                <a:gd name="connsiteY8" fmla="*/ 2514600 h 2552856"/>
                <a:gd name="connsiteX9" fmla="*/ 8997352 w 10894513"/>
                <a:gd name="connsiteY9" fmla="*/ 2495550 h 2552856"/>
                <a:gd name="connsiteX10" fmla="*/ 10711852 w 10894513"/>
                <a:gd name="connsiteY10" fmla="*/ 2457450 h 2552856"/>
                <a:gd name="connsiteX11" fmla="*/ 10845202 w 10894513"/>
                <a:gd name="connsiteY11" fmla="*/ 2457450 h 25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94513" h="2552856">
                  <a:moveTo>
                    <a:pt x="1758352" y="0"/>
                  </a:moveTo>
                  <a:cubicBezTo>
                    <a:pt x="1590077" y="4762"/>
                    <a:pt x="1421802" y="9525"/>
                    <a:pt x="1301152" y="38100"/>
                  </a:cubicBezTo>
                  <a:cubicBezTo>
                    <a:pt x="1180502" y="66675"/>
                    <a:pt x="1132877" y="50800"/>
                    <a:pt x="1034452" y="171450"/>
                  </a:cubicBezTo>
                  <a:cubicBezTo>
                    <a:pt x="936027" y="292100"/>
                    <a:pt x="875702" y="441325"/>
                    <a:pt x="710602" y="762000"/>
                  </a:cubicBezTo>
                  <a:cubicBezTo>
                    <a:pt x="545502" y="1082675"/>
                    <a:pt x="142277" y="1819275"/>
                    <a:pt x="43852" y="2095500"/>
                  </a:cubicBezTo>
                  <a:cubicBezTo>
                    <a:pt x="-54573" y="2371725"/>
                    <a:pt x="31152" y="2346325"/>
                    <a:pt x="120052" y="2419350"/>
                  </a:cubicBezTo>
                  <a:cubicBezTo>
                    <a:pt x="208952" y="2492375"/>
                    <a:pt x="142277" y="2511425"/>
                    <a:pt x="577252" y="2533650"/>
                  </a:cubicBezTo>
                  <a:cubicBezTo>
                    <a:pt x="1012227" y="2555875"/>
                    <a:pt x="2729902" y="2552700"/>
                    <a:pt x="2729902" y="2552700"/>
                  </a:cubicBezTo>
                  <a:lnTo>
                    <a:pt x="5625502" y="2514600"/>
                  </a:lnTo>
                  <a:lnTo>
                    <a:pt x="8997352" y="2495550"/>
                  </a:lnTo>
                  <a:cubicBezTo>
                    <a:pt x="9845077" y="2486025"/>
                    <a:pt x="10403877" y="2463800"/>
                    <a:pt x="10711852" y="2457450"/>
                  </a:cubicBezTo>
                  <a:cubicBezTo>
                    <a:pt x="11019827" y="2451100"/>
                    <a:pt x="10845202" y="2457450"/>
                    <a:pt x="10845202" y="24574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6" name="直線接點 175"/>
            <p:cNvCxnSpPr/>
            <p:nvPr/>
          </p:nvCxnSpPr>
          <p:spPr>
            <a:xfrm>
              <a:off x="3324225" y="3009900"/>
              <a:ext cx="85725" cy="1485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>
              <a:off x="3676650" y="3009900"/>
              <a:ext cx="76200" cy="1428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3981450" y="3009900"/>
              <a:ext cx="381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>
              <a:off x="3181350" y="4438650"/>
              <a:ext cx="228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flipV="1">
              <a:off x="3448050" y="4495800"/>
              <a:ext cx="304800" cy="19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>
              <a:off x="3181350" y="4438650"/>
              <a:ext cx="0" cy="190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3200400" y="4629150"/>
              <a:ext cx="209550" cy="13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 flipV="1">
              <a:off x="3448050" y="4743450"/>
              <a:ext cx="304800" cy="19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 flipV="1">
              <a:off x="3429000" y="4533900"/>
              <a:ext cx="190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flipV="1">
              <a:off x="3752850" y="4648200"/>
              <a:ext cx="228600" cy="95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V="1">
              <a:off x="3795434" y="4476750"/>
              <a:ext cx="0" cy="266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>
              <a:off x="3953475" y="4362450"/>
              <a:ext cx="27975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V="1">
              <a:off x="3752850" y="4438650"/>
              <a:ext cx="200625" cy="19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flipV="1">
              <a:off x="3200400" y="4362450"/>
              <a:ext cx="209550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 flipH="1">
              <a:off x="3752850" y="436245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3733800" y="2962275"/>
              <a:ext cx="0" cy="333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752850" y="3295650"/>
              <a:ext cx="247650" cy="19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3676650" y="3524250"/>
              <a:ext cx="342900" cy="19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V="1">
              <a:off x="4019550" y="3314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V="1">
              <a:off x="4019550" y="3524250"/>
              <a:ext cx="134550" cy="19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 flipV="1">
              <a:off x="4154100" y="3295650"/>
              <a:ext cx="0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flipH="1" flipV="1">
              <a:off x="4000500" y="3162300"/>
              <a:ext cx="153600" cy="13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flipH="1">
              <a:off x="8856008" y="2924175"/>
              <a:ext cx="41608" cy="1419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flipH="1">
              <a:off x="8515350" y="2952750"/>
              <a:ext cx="57150" cy="1390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8401050" y="4419600"/>
              <a:ext cx="368117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 flipV="1">
              <a:off x="8772525" y="4419600"/>
              <a:ext cx="276225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>
              <a:off x="8772525" y="4438650"/>
              <a:ext cx="1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>
              <a:off x="8401050" y="4419600"/>
              <a:ext cx="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>
              <a:off x="8401050" y="4610100"/>
              <a:ext cx="368117" cy="666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V="1">
              <a:off x="8772525" y="4629151"/>
              <a:ext cx="295275" cy="380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H="1" flipV="1">
              <a:off x="8339981" y="4543425"/>
              <a:ext cx="61068" cy="666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H="1" flipV="1">
              <a:off x="8339980" y="4391025"/>
              <a:ext cx="9244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 flipH="1" flipV="1">
              <a:off x="8351739" y="4371975"/>
              <a:ext cx="49310" cy="47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flipV="1">
              <a:off x="8349224" y="4267278"/>
              <a:ext cx="166126" cy="10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flipH="1" flipV="1">
              <a:off x="8897616" y="4295776"/>
              <a:ext cx="166685" cy="104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>
              <a:off x="9067800" y="4419600"/>
              <a:ext cx="0" cy="223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>
              <a:off x="8432287" y="2962275"/>
              <a:ext cx="0" cy="266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>
              <a:off x="8185150" y="2962275"/>
              <a:ext cx="6349" cy="295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>
              <a:off x="7988300" y="3162300"/>
              <a:ext cx="177287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>
              <a:off x="7976113" y="3228975"/>
              <a:ext cx="280941" cy="951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flipV="1">
              <a:off x="8265602" y="3286125"/>
              <a:ext cx="278323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>
              <a:off x="8293126" y="3324147"/>
              <a:ext cx="6512" cy="228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flipV="1">
              <a:off x="8324850" y="3527406"/>
              <a:ext cx="234762" cy="47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 flipH="1" flipV="1">
              <a:off x="7988300" y="3514725"/>
              <a:ext cx="326606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 flipH="1" flipV="1">
              <a:off x="7976113" y="3248025"/>
              <a:ext cx="12187" cy="266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>
              <a:off x="2744922" y="4183380"/>
              <a:ext cx="609599" cy="112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4019550" y="4483158"/>
              <a:ext cx="1916112" cy="517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手繪多邊形 222"/>
            <p:cNvSpPr/>
            <p:nvPr/>
          </p:nvSpPr>
          <p:spPr>
            <a:xfrm>
              <a:off x="5935980" y="4457700"/>
              <a:ext cx="2392680" cy="583955"/>
            </a:xfrm>
            <a:custGeom>
              <a:avLst/>
              <a:gdLst>
                <a:gd name="connsiteX0" fmla="*/ 0 w 2392680"/>
                <a:gd name="connsiteY0" fmla="*/ 533400 h 583955"/>
                <a:gd name="connsiteX1" fmla="*/ 190500 w 2392680"/>
                <a:gd name="connsiteY1" fmla="*/ 571500 h 583955"/>
                <a:gd name="connsiteX2" fmla="*/ 411480 w 2392680"/>
                <a:gd name="connsiteY2" fmla="*/ 579120 h 583955"/>
                <a:gd name="connsiteX3" fmla="*/ 624840 w 2392680"/>
                <a:gd name="connsiteY3" fmla="*/ 502920 h 583955"/>
                <a:gd name="connsiteX4" fmla="*/ 1333500 w 2392680"/>
                <a:gd name="connsiteY4" fmla="*/ 312420 h 583955"/>
                <a:gd name="connsiteX5" fmla="*/ 2392680 w 2392680"/>
                <a:gd name="connsiteY5" fmla="*/ 0 h 58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680" h="583955">
                  <a:moveTo>
                    <a:pt x="0" y="533400"/>
                  </a:moveTo>
                  <a:cubicBezTo>
                    <a:pt x="60960" y="548640"/>
                    <a:pt x="121920" y="563880"/>
                    <a:pt x="190500" y="571500"/>
                  </a:cubicBezTo>
                  <a:cubicBezTo>
                    <a:pt x="259080" y="579120"/>
                    <a:pt x="339090" y="590550"/>
                    <a:pt x="411480" y="579120"/>
                  </a:cubicBezTo>
                  <a:cubicBezTo>
                    <a:pt x="483870" y="567690"/>
                    <a:pt x="471170" y="547370"/>
                    <a:pt x="624840" y="502920"/>
                  </a:cubicBezTo>
                  <a:cubicBezTo>
                    <a:pt x="778510" y="458470"/>
                    <a:pt x="1038860" y="396240"/>
                    <a:pt x="1333500" y="312420"/>
                  </a:cubicBezTo>
                  <a:cubicBezTo>
                    <a:pt x="1628140" y="228600"/>
                    <a:pt x="2010410" y="114300"/>
                    <a:pt x="239268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手繪多邊形 223"/>
            <p:cNvSpPr/>
            <p:nvPr/>
          </p:nvSpPr>
          <p:spPr>
            <a:xfrm>
              <a:off x="8915833" y="4040505"/>
              <a:ext cx="504757" cy="198120"/>
            </a:xfrm>
            <a:custGeom>
              <a:avLst/>
              <a:gdLst>
                <a:gd name="connsiteX0" fmla="*/ 137160 w 504757"/>
                <a:gd name="connsiteY0" fmla="*/ 198120 h 198120"/>
                <a:gd name="connsiteX1" fmla="*/ 502920 w 504757"/>
                <a:gd name="connsiteY1" fmla="*/ 106680 h 198120"/>
                <a:gd name="connsiteX2" fmla="*/ 0 w 504757"/>
                <a:gd name="connsiteY2" fmla="*/ 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757" h="198120">
                  <a:moveTo>
                    <a:pt x="137160" y="198120"/>
                  </a:moveTo>
                  <a:cubicBezTo>
                    <a:pt x="331470" y="168910"/>
                    <a:pt x="525780" y="139700"/>
                    <a:pt x="502920" y="106680"/>
                  </a:cubicBezTo>
                  <a:cubicBezTo>
                    <a:pt x="480060" y="73660"/>
                    <a:pt x="240030" y="36830"/>
                    <a:pt x="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手繪多邊形 224"/>
            <p:cNvSpPr/>
            <p:nvPr/>
          </p:nvSpPr>
          <p:spPr>
            <a:xfrm>
              <a:off x="2397839" y="3794760"/>
              <a:ext cx="985441" cy="388620"/>
            </a:xfrm>
            <a:custGeom>
              <a:avLst/>
              <a:gdLst>
                <a:gd name="connsiteX0" fmla="*/ 314881 w 985441"/>
                <a:gd name="connsiteY0" fmla="*/ 388620 h 388620"/>
                <a:gd name="connsiteX1" fmla="*/ 2461 w 985441"/>
                <a:gd name="connsiteY1" fmla="*/ 259080 h 388620"/>
                <a:gd name="connsiteX2" fmla="*/ 215821 w 985441"/>
                <a:gd name="connsiteY2" fmla="*/ 175260 h 388620"/>
                <a:gd name="connsiteX3" fmla="*/ 985441 w 985441"/>
                <a:gd name="connsiteY3" fmla="*/ 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441" h="388620">
                  <a:moveTo>
                    <a:pt x="314881" y="388620"/>
                  </a:moveTo>
                  <a:cubicBezTo>
                    <a:pt x="166926" y="341630"/>
                    <a:pt x="18971" y="294640"/>
                    <a:pt x="2461" y="259080"/>
                  </a:cubicBezTo>
                  <a:cubicBezTo>
                    <a:pt x="-14049" y="223520"/>
                    <a:pt x="51991" y="218440"/>
                    <a:pt x="215821" y="175260"/>
                  </a:cubicBezTo>
                  <a:cubicBezTo>
                    <a:pt x="379651" y="132080"/>
                    <a:pt x="914321" y="13970"/>
                    <a:pt x="985441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6" name="直線接點 225"/>
            <p:cNvCxnSpPr/>
            <p:nvPr/>
          </p:nvCxnSpPr>
          <p:spPr>
            <a:xfrm flipV="1">
              <a:off x="3752850" y="3409950"/>
              <a:ext cx="1777999" cy="3105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>
              <a:off x="7378699" y="3483054"/>
              <a:ext cx="1161025" cy="2316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7357482" y="3709392"/>
              <a:ext cx="1215018" cy="252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>
              <a:endCxn id="230" idx="0"/>
            </p:cNvCxnSpPr>
            <p:nvPr/>
          </p:nvCxnSpPr>
          <p:spPr>
            <a:xfrm flipV="1">
              <a:off x="3752850" y="3627120"/>
              <a:ext cx="1847850" cy="3769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手繪多邊形 229"/>
            <p:cNvSpPr/>
            <p:nvPr/>
          </p:nvSpPr>
          <p:spPr>
            <a:xfrm>
              <a:off x="5600700" y="3504630"/>
              <a:ext cx="1821180" cy="215336"/>
            </a:xfrm>
            <a:custGeom>
              <a:avLst/>
              <a:gdLst>
                <a:gd name="connsiteX0" fmla="*/ 0 w 1821180"/>
                <a:gd name="connsiteY0" fmla="*/ 122490 h 215336"/>
                <a:gd name="connsiteX1" fmla="*/ 487680 w 1821180"/>
                <a:gd name="connsiteY1" fmla="*/ 23430 h 215336"/>
                <a:gd name="connsiteX2" fmla="*/ 830580 w 1821180"/>
                <a:gd name="connsiteY2" fmla="*/ 8190 h 215336"/>
                <a:gd name="connsiteX3" fmla="*/ 1417320 w 1821180"/>
                <a:gd name="connsiteY3" fmla="*/ 130110 h 215336"/>
                <a:gd name="connsiteX4" fmla="*/ 1821180 w 1821180"/>
                <a:gd name="connsiteY4" fmla="*/ 213930 h 2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180" h="215336">
                  <a:moveTo>
                    <a:pt x="0" y="122490"/>
                  </a:moveTo>
                  <a:cubicBezTo>
                    <a:pt x="174625" y="82485"/>
                    <a:pt x="349250" y="42480"/>
                    <a:pt x="487680" y="23430"/>
                  </a:cubicBezTo>
                  <a:cubicBezTo>
                    <a:pt x="626110" y="4380"/>
                    <a:pt x="675640" y="-9590"/>
                    <a:pt x="830580" y="8190"/>
                  </a:cubicBezTo>
                  <a:cubicBezTo>
                    <a:pt x="985520" y="25970"/>
                    <a:pt x="1417320" y="130110"/>
                    <a:pt x="1417320" y="130110"/>
                  </a:cubicBezTo>
                  <a:cubicBezTo>
                    <a:pt x="1582420" y="164400"/>
                    <a:pt x="1714500" y="225360"/>
                    <a:pt x="1821180" y="21393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手繪多邊形 230"/>
            <p:cNvSpPr/>
            <p:nvPr/>
          </p:nvSpPr>
          <p:spPr>
            <a:xfrm>
              <a:off x="5539740" y="3359574"/>
              <a:ext cx="2430780" cy="237066"/>
            </a:xfrm>
            <a:custGeom>
              <a:avLst/>
              <a:gdLst>
                <a:gd name="connsiteX0" fmla="*/ 0 w 2430780"/>
                <a:gd name="connsiteY0" fmla="*/ 61806 h 237066"/>
                <a:gd name="connsiteX1" fmla="*/ 312420 w 2430780"/>
                <a:gd name="connsiteY1" fmla="*/ 8466 h 237066"/>
                <a:gd name="connsiteX2" fmla="*/ 609600 w 2430780"/>
                <a:gd name="connsiteY2" fmla="*/ 846 h 237066"/>
                <a:gd name="connsiteX3" fmla="*/ 960120 w 2430780"/>
                <a:gd name="connsiteY3" fmla="*/ 16086 h 237066"/>
                <a:gd name="connsiteX4" fmla="*/ 1562100 w 2430780"/>
                <a:gd name="connsiteY4" fmla="*/ 92286 h 237066"/>
                <a:gd name="connsiteX5" fmla="*/ 2179320 w 2430780"/>
                <a:gd name="connsiteY5" fmla="*/ 191346 h 237066"/>
                <a:gd name="connsiteX6" fmla="*/ 2430780 w 2430780"/>
                <a:gd name="connsiteY6" fmla="*/ 237066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0780" h="237066">
                  <a:moveTo>
                    <a:pt x="0" y="61806"/>
                  </a:moveTo>
                  <a:cubicBezTo>
                    <a:pt x="105410" y="40216"/>
                    <a:pt x="210820" y="18626"/>
                    <a:pt x="312420" y="8466"/>
                  </a:cubicBezTo>
                  <a:cubicBezTo>
                    <a:pt x="414020" y="-1694"/>
                    <a:pt x="501650" y="-424"/>
                    <a:pt x="609600" y="846"/>
                  </a:cubicBezTo>
                  <a:cubicBezTo>
                    <a:pt x="717550" y="2116"/>
                    <a:pt x="801370" y="846"/>
                    <a:pt x="960120" y="16086"/>
                  </a:cubicBezTo>
                  <a:cubicBezTo>
                    <a:pt x="1118870" y="31326"/>
                    <a:pt x="1358900" y="63076"/>
                    <a:pt x="1562100" y="92286"/>
                  </a:cubicBezTo>
                  <a:cubicBezTo>
                    <a:pt x="1765300" y="121496"/>
                    <a:pt x="2034540" y="167216"/>
                    <a:pt x="2179320" y="191346"/>
                  </a:cubicBezTo>
                  <a:cubicBezTo>
                    <a:pt x="2324100" y="215476"/>
                    <a:pt x="2377440" y="226271"/>
                    <a:pt x="2430780" y="23706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2" name="直線接點 231"/>
            <p:cNvCxnSpPr/>
            <p:nvPr/>
          </p:nvCxnSpPr>
          <p:spPr>
            <a:xfrm flipV="1">
              <a:off x="2744922" y="4087896"/>
              <a:ext cx="643497" cy="1106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>
              <a:off x="8910637" y="3752850"/>
              <a:ext cx="63224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手繪多邊形 233"/>
            <p:cNvSpPr/>
            <p:nvPr/>
          </p:nvSpPr>
          <p:spPr>
            <a:xfrm>
              <a:off x="9250597" y="3893820"/>
              <a:ext cx="458554" cy="312420"/>
            </a:xfrm>
            <a:custGeom>
              <a:avLst/>
              <a:gdLst>
                <a:gd name="connsiteX0" fmla="*/ 160020 w 458554"/>
                <a:gd name="connsiteY0" fmla="*/ 0 h 312420"/>
                <a:gd name="connsiteX1" fmla="*/ 457200 w 458554"/>
                <a:gd name="connsiteY1" fmla="*/ 114300 h 312420"/>
                <a:gd name="connsiteX2" fmla="*/ 259080 w 458554"/>
                <a:gd name="connsiteY2" fmla="*/ 243840 h 312420"/>
                <a:gd name="connsiteX3" fmla="*/ 0 w 458554"/>
                <a:gd name="connsiteY3" fmla="*/ 31242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54" h="312420">
                  <a:moveTo>
                    <a:pt x="160020" y="0"/>
                  </a:moveTo>
                  <a:cubicBezTo>
                    <a:pt x="300355" y="36830"/>
                    <a:pt x="440690" y="73660"/>
                    <a:pt x="457200" y="114300"/>
                  </a:cubicBezTo>
                  <a:cubicBezTo>
                    <a:pt x="473710" y="154940"/>
                    <a:pt x="335280" y="210820"/>
                    <a:pt x="259080" y="243840"/>
                  </a:cubicBezTo>
                  <a:cubicBezTo>
                    <a:pt x="182880" y="276860"/>
                    <a:pt x="41910" y="303530"/>
                    <a:pt x="0" y="31242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5" name="直線接點 234"/>
            <p:cNvCxnSpPr/>
            <p:nvPr/>
          </p:nvCxnSpPr>
          <p:spPr>
            <a:xfrm flipV="1">
              <a:off x="4907280" y="1931670"/>
              <a:ext cx="2392680" cy="3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>
              <a:off x="7357482" y="1936896"/>
              <a:ext cx="102498" cy="403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H="1">
              <a:off x="4869180" y="1970180"/>
              <a:ext cx="38100" cy="449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V="1">
              <a:off x="4907280" y="2324100"/>
              <a:ext cx="2567240" cy="80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橢圓 238"/>
            <p:cNvSpPr/>
            <p:nvPr/>
          </p:nvSpPr>
          <p:spPr>
            <a:xfrm>
              <a:off x="5935662" y="2404315"/>
              <a:ext cx="449898" cy="95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橢圓 239"/>
            <p:cNvSpPr/>
            <p:nvPr/>
          </p:nvSpPr>
          <p:spPr>
            <a:xfrm>
              <a:off x="5878671" y="1825837"/>
              <a:ext cx="449898" cy="95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橢圓 240"/>
            <p:cNvSpPr/>
            <p:nvPr/>
          </p:nvSpPr>
          <p:spPr>
            <a:xfrm>
              <a:off x="8515350" y="2471840"/>
              <a:ext cx="449898" cy="95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/>
            <p:cNvSpPr/>
            <p:nvPr/>
          </p:nvSpPr>
          <p:spPr>
            <a:xfrm>
              <a:off x="3569652" y="1794817"/>
              <a:ext cx="449898" cy="95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/>
            <p:cNvSpPr/>
            <p:nvPr/>
          </p:nvSpPr>
          <p:spPr>
            <a:xfrm>
              <a:off x="8076943" y="1794816"/>
              <a:ext cx="449898" cy="95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橢圓 243"/>
            <p:cNvSpPr/>
            <p:nvPr/>
          </p:nvSpPr>
          <p:spPr>
            <a:xfrm>
              <a:off x="3312477" y="2571955"/>
              <a:ext cx="449898" cy="95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5" name="群組 244"/>
          <p:cNvGrpSpPr/>
          <p:nvPr/>
        </p:nvGrpSpPr>
        <p:grpSpPr>
          <a:xfrm rot="13407894">
            <a:off x="5886728" y="349734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246" name="橢圓 245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7" name="直線接點 246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手繪多邊形 248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0" name="直線接點 249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矩形 297"/>
          <p:cNvSpPr/>
          <p:nvPr/>
        </p:nvSpPr>
        <p:spPr>
          <a:xfrm>
            <a:off x="5806013" y="5428220"/>
            <a:ext cx="765914" cy="1024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9" name="群組 358"/>
          <p:cNvGrpSpPr/>
          <p:nvPr/>
        </p:nvGrpSpPr>
        <p:grpSpPr>
          <a:xfrm>
            <a:off x="4712409" y="-604971"/>
            <a:ext cx="4868659" cy="5234781"/>
            <a:chOff x="4411420" y="-474650"/>
            <a:chExt cx="4868659" cy="5234781"/>
          </a:xfrm>
        </p:grpSpPr>
        <p:cxnSp>
          <p:nvCxnSpPr>
            <p:cNvPr id="21" name="直線接點 20"/>
            <p:cNvCxnSpPr/>
            <p:nvPr/>
          </p:nvCxnSpPr>
          <p:spPr>
            <a:xfrm flipH="1">
              <a:off x="6017431" y="-474650"/>
              <a:ext cx="1533525" cy="2914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>
              <a:off x="6112681" y="-431788"/>
              <a:ext cx="1547812" cy="29289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V="1">
              <a:off x="6750500" y="-259396"/>
              <a:ext cx="1703290" cy="309786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H="1">
              <a:off x="6954248" y="-153330"/>
              <a:ext cx="1696392" cy="305267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6851224" y="-259396"/>
              <a:ext cx="1659716" cy="31089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7619218" y="9537"/>
              <a:ext cx="558007" cy="21899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 flipV="1">
              <a:off x="7546193" y="1373200"/>
              <a:ext cx="21431" cy="428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 flipV="1">
              <a:off x="7407427" y="1313668"/>
              <a:ext cx="135731" cy="6191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 flipV="1">
              <a:off x="7410462" y="1342243"/>
              <a:ext cx="150812" cy="7858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7408081" y="1311287"/>
              <a:ext cx="2381" cy="381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7404392" y="1213656"/>
              <a:ext cx="60839" cy="952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 flipV="1">
              <a:off x="7365218" y="1158887"/>
              <a:ext cx="100013" cy="5238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05173" y="1156506"/>
              <a:ext cx="58459" cy="10477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7311909" y="1185081"/>
              <a:ext cx="92483" cy="15572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 flipV="1">
              <a:off x="7307813" y="1268426"/>
              <a:ext cx="8193" cy="619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 flipV="1">
              <a:off x="7219962" y="1239850"/>
              <a:ext cx="85725" cy="2857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 flipV="1">
              <a:off x="7243774" y="1292237"/>
              <a:ext cx="68136" cy="381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7165193" y="1239850"/>
              <a:ext cx="54769" cy="10953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7165622" y="1345566"/>
              <a:ext cx="92440" cy="5144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7216928" y="1297000"/>
              <a:ext cx="31609" cy="7143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7210437" y="1397012"/>
              <a:ext cx="50006" cy="10715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7174718" y="1389868"/>
              <a:ext cx="47625" cy="10001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7186624" y="1497025"/>
              <a:ext cx="111919" cy="5238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7296162" y="1437493"/>
              <a:ext cx="54769" cy="1095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7355693" y="1442256"/>
              <a:ext cx="159544" cy="809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7360456" y="1516075"/>
              <a:ext cx="109537" cy="1952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手繪多邊形 46"/>
            <p:cNvSpPr/>
            <p:nvPr/>
          </p:nvSpPr>
          <p:spPr>
            <a:xfrm>
              <a:off x="6872299" y="1880434"/>
              <a:ext cx="400050" cy="423834"/>
            </a:xfrm>
            <a:custGeom>
              <a:avLst/>
              <a:gdLst>
                <a:gd name="connsiteX0" fmla="*/ 400050 w 400050"/>
                <a:gd name="connsiteY0" fmla="*/ 26166 h 423834"/>
                <a:gd name="connsiteX1" fmla="*/ 350044 w 400050"/>
                <a:gd name="connsiteY1" fmla="*/ 7116 h 423834"/>
                <a:gd name="connsiteX2" fmla="*/ 323850 w 400050"/>
                <a:gd name="connsiteY2" fmla="*/ 2353 h 423834"/>
                <a:gd name="connsiteX3" fmla="*/ 257175 w 400050"/>
                <a:gd name="connsiteY3" fmla="*/ 42834 h 423834"/>
                <a:gd name="connsiteX4" fmla="*/ 152400 w 400050"/>
                <a:gd name="connsiteY4" fmla="*/ 145228 h 423834"/>
                <a:gd name="connsiteX5" fmla="*/ 0 w 400050"/>
                <a:gd name="connsiteY5" fmla="*/ 423834 h 42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423834">
                  <a:moveTo>
                    <a:pt x="400050" y="26166"/>
                  </a:moveTo>
                  <a:cubicBezTo>
                    <a:pt x="381397" y="18625"/>
                    <a:pt x="362744" y="11085"/>
                    <a:pt x="350044" y="7116"/>
                  </a:cubicBezTo>
                  <a:cubicBezTo>
                    <a:pt x="337344" y="3147"/>
                    <a:pt x="339328" y="-3600"/>
                    <a:pt x="323850" y="2353"/>
                  </a:cubicBezTo>
                  <a:cubicBezTo>
                    <a:pt x="308372" y="8306"/>
                    <a:pt x="285750" y="19022"/>
                    <a:pt x="257175" y="42834"/>
                  </a:cubicBezTo>
                  <a:cubicBezTo>
                    <a:pt x="228600" y="66646"/>
                    <a:pt x="195262" y="81728"/>
                    <a:pt x="152400" y="145228"/>
                  </a:cubicBezTo>
                  <a:cubicBezTo>
                    <a:pt x="109537" y="208728"/>
                    <a:pt x="17065" y="392084"/>
                    <a:pt x="0" y="42383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 47"/>
            <p:cNvSpPr/>
            <p:nvPr/>
          </p:nvSpPr>
          <p:spPr>
            <a:xfrm>
              <a:off x="6908672" y="1913743"/>
              <a:ext cx="368440" cy="421482"/>
            </a:xfrm>
            <a:custGeom>
              <a:avLst/>
              <a:gdLst>
                <a:gd name="connsiteX0" fmla="*/ 368440 w 368440"/>
                <a:gd name="connsiteY0" fmla="*/ 0 h 421482"/>
                <a:gd name="connsiteX1" fmla="*/ 289859 w 368440"/>
                <a:gd name="connsiteY1" fmla="*/ 21432 h 421482"/>
                <a:gd name="connsiteX2" fmla="*/ 170796 w 368440"/>
                <a:gd name="connsiteY2" fmla="*/ 109538 h 421482"/>
                <a:gd name="connsiteX3" fmla="*/ 46971 w 368440"/>
                <a:gd name="connsiteY3" fmla="*/ 338138 h 421482"/>
                <a:gd name="connsiteX4" fmla="*/ 1727 w 368440"/>
                <a:gd name="connsiteY4" fmla="*/ 421482 h 42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440" h="421482">
                  <a:moveTo>
                    <a:pt x="368440" y="0"/>
                  </a:moveTo>
                  <a:cubicBezTo>
                    <a:pt x="345620" y="1588"/>
                    <a:pt x="322800" y="3176"/>
                    <a:pt x="289859" y="21432"/>
                  </a:cubicBezTo>
                  <a:cubicBezTo>
                    <a:pt x="256918" y="39688"/>
                    <a:pt x="211277" y="56754"/>
                    <a:pt x="170796" y="109538"/>
                  </a:cubicBezTo>
                  <a:cubicBezTo>
                    <a:pt x="130315" y="162322"/>
                    <a:pt x="46971" y="338138"/>
                    <a:pt x="46971" y="338138"/>
                  </a:cubicBezTo>
                  <a:cubicBezTo>
                    <a:pt x="18793" y="390129"/>
                    <a:pt x="-7004" y="414735"/>
                    <a:pt x="1727" y="42148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>
              <a:stCxn id="48" idx="4"/>
            </p:cNvCxnSpPr>
            <p:nvPr/>
          </p:nvCxnSpPr>
          <p:spPr>
            <a:xfrm flipH="1" flipV="1">
              <a:off x="6465106" y="2111387"/>
              <a:ext cx="445293" cy="2238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7541840" y="-28563"/>
              <a:ext cx="75510" cy="3023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7146143" y="-28563"/>
              <a:ext cx="395697" cy="71834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7152493" y="696117"/>
              <a:ext cx="80239" cy="3151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V="1">
              <a:off x="7232732" y="604547"/>
              <a:ext cx="79177" cy="12186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7305173" y="613755"/>
              <a:ext cx="121333" cy="5140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7365218" y="671693"/>
              <a:ext cx="64618" cy="10906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7365218" y="782649"/>
              <a:ext cx="104775" cy="4991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7393793" y="826703"/>
              <a:ext cx="69057" cy="10715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 flipV="1">
              <a:off x="7311909" y="895060"/>
              <a:ext cx="81884" cy="3998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7232732" y="901712"/>
              <a:ext cx="79177" cy="1312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 flipV="1">
              <a:off x="7129475" y="961665"/>
              <a:ext cx="103258" cy="7101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7129475" y="854087"/>
              <a:ext cx="63102" cy="10092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 flipV="1">
              <a:off x="7072324" y="780760"/>
              <a:ext cx="108780" cy="7332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手繪多邊形 62"/>
            <p:cNvSpPr/>
            <p:nvPr/>
          </p:nvSpPr>
          <p:spPr>
            <a:xfrm>
              <a:off x="7131856" y="701687"/>
              <a:ext cx="295275" cy="242887"/>
            </a:xfrm>
            <a:custGeom>
              <a:avLst/>
              <a:gdLst>
                <a:gd name="connsiteX0" fmla="*/ 0 w 295275"/>
                <a:gd name="connsiteY0" fmla="*/ 21431 h 242887"/>
                <a:gd name="connsiteX1" fmla="*/ 59531 w 295275"/>
                <a:gd name="connsiteY1" fmla="*/ 50006 h 242887"/>
                <a:gd name="connsiteX2" fmla="*/ 88106 w 295275"/>
                <a:gd name="connsiteY2" fmla="*/ 66675 h 242887"/>
                <a:gd name="connsiteX3" fmla="*/ 107156 w 295275"/>
                <a:gd name="connsiteY3" fmla="*/ 38100 h 242887"/>
                <a:gd name="connsiteX4" fmla="*/ 147637 w 295275"/>
                <a:gd name="connsiteY4" fmla="*/ 7144 h 242887"/>
                <a:gd name="connsiteX5" fmla="*/ 190500 w 295275"/>
                <a:gd name="connsiteY5" fmla="*/ 0 h 242887"/>
                <a:gd name="connsiteX6" fmla="*/ 223837 w 295275"/>
                <a:gd name="connsiteY6" fmla="*/ 7144 h 242887"/>
                <a:gd name="connsiteX7" fmla="*/ 245268 w 295275"/>
                <a:gd name="connsiteY7" fmla="*/ 28575 h 242887"/>
                <a:gd name="connsiteX8" fmla="*/ 188118 w 295275"/>
                <a:gd name="connsiteY8" fmla="*/ 78581 h 242887"/>
                <a:gd name="connsiteX9" fmla="*/ 219075 w 295275"/>
                <a:gd name="connsiteY9" fmla="*/ 102394 h 242887"/>
                <a:gd name="connsiteX10" fmla="*/ 266700 w 295275"/>
                <a:gd name="connsiteY10" fmla="*/ 121444 h 242887"/>
                <a:gd name="connsiteX11" fmla="*/ 295275 w 295275"/>
                <a:gd name="connsiteY11" fmla="*/ 145256 h 242887"/>
                <a:gd name="connsiteX12" fmla="*/ 266700 w 295275"/>
                <a:gd name="connsiteY12" fmla="*/ 197644 h 242887"/>
                <a:gd name="connsiteX13" fmla="*/ 257175 w 295275"/>
                <a:gd name="connsiteY13" fmla="*/ 209550 h 242887"/>
                <a:gd name="connsiteX14" fmla="*/ 197643 w 295275"/>
                <a:gd name="connsiteY14" fmla="*/ 180975 h 242887"/>
                <a:gd name="connsiteX15" fmla="*/ 173831 w 295275"/>
                <a:gd name="connsiteY15" fmla="*/ 171450 h 242887"/>
                <a:gd name="connsiteX16" fmla="*/ 154781 w 295275"/>
                <a:gd name="connsiteY16" fmla="*/ 195263 h 242887"/>
                <a:gd name="connsiteX17" fmla="*/ 150018 w 295275"/>
                <a:gd name="connsiteY17" fmla="*/ 223838 h 242887"/>
                <a:gd name="connsiteX18" fmla="*/ 135731 w 295275"/>
                <a:gd name="connsiteY18" fmla="*/ 240506 h 242887"/>
                <a:gd name="connsiteX19" fmla="*/ 121443 w 295275"/>
                <a:gd name="connsiteY19" fmla="*/ 238125 h 242887"/>
                <a:gd name="connsiteX20" fmla="*/ 121443 w 295275"/>
                <a:gd name="connsiteY20" fmla="*/ 197644 h 242887"/>
                <a:gd name="connsiteX21" fmla="*/ 119062 w 295275"/>
                <a:gd name="connsiteY21" fmla="*/ 147638 h 242887"/>
                <a:gd name="connsiteX22" fmla="*/ 138112 w 295275"/>
                <a:gd name="connsiteY22" fmla="*/ 121444 h 242887"/>
                <a:gd name="connsiteX23" fmla="*/ 159543 w 295275"/>
                <a:gd name="connsiteY23" fmla="*/ 95250 h 242887"/>
                <a:gd name="connsiteX24" fmla="*/ 180975 w 295275"/>
                <a:gd name="connsiteY24" fmla="*/ 66675 h 242887"/>
                <a:gd name="connsiteX25" fmla="*/ 207168 w 295275"/>
                <a:gd name="connsiteY25" fmla="*/ 52388 h 242887"/>
                <a:gd name="connsiteX26" fmla="*/ 223837 w 295275"/>
                <a:gd name="connsiteY26" fmla="*/ 42863 h 242887"/>
                <a:gd name="connsiteX27" fmla="*/ 230981 w 295275"/>
                <a:gd name="connsiteY27" fmla="*/ 38100 h 24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5275" h="242887">
                  <a:moveTo>
                    <a:pt x="0" y="21431"/>
                  </a:moveTo>
                  <a:cubicBezTo>
                    <a:pt x="22423" y="31948"/>
                    <a:pt x="44847" y="42465"/>
                    <a:pt x="59531" y="50006"/>
                  </a:cubicBezTo>
                  <a:cubicBezTo>
                    <a:pt x="74215" y="57547"/>
                    <a:pt x="80169" y="68659"/>
                    <a:pt x="88106" y="66675"/>
                  </a:cubicBezTo>
                  <a:cubicBezTo>
                    <a:pt x="96043" y="64691"/>
                    <a:pt x="97234" y="48022"/>
                    <a:pt x="107156" y="38100"/>
                  </a:cubicBezTo>
                  <a:cubicBezTo>
                    <a:pt x="117078" y="28178"/>
                    <a:pt x="133746" y="13494"/>
                    <a:pt x="147637" y="7144"/>
                  </a:cubicBezTo>
                  <a:cubicBezTo>
                    <a:pt x="161528" y="794"/>
                    <a:pt x="177800" y="0"/>
                    <a:pt x="190500" y="0"/>
                  </a:cubicBezTo>
                  <a:cubicBezTo>
                    <a:pt x="203200" y="0"/>
                    <a:pt x="214709" y="2382"/>
                    <a:pt x="223837" y="7144"/>
                  </a:cubicBezTo>
                  <a:cubicBezTo>
                    <a:pt x="232965" y="11906"/>
                    <a:pt x="251221" y="16669"/>
                    <a:pt x="245268" y="28575"/>
                  </a:cubicBezTo>
                  <a:cubicBezTo>
                    <a:pt x="239315" y="40481"/>
                    <a:pt x="192484" y="66278"/>
                    <a:pt x="188118" y="78581"/>
                  </a:cubicBezTo>
                  <a:cubicBezTo>
                    <a:pt x="183753" y="90884"/>
                    <a:pt x="205978" y="95250"/>
                    <a:pt x="219075" y="102394"/>
                  </a:cubicBezTo>
                  <a:cubicBezTo>
                    <a:pt x="232172" y="109538"/>
                    <a:pt x="254000" y="114300"/>
                    <a:pt x="266700" y="121444"/>
                  </a:cubicBezTo>
                  <a:cubicBezTo>
                    <a:pt x="279400" y="128588"/>
                    <a:pt x="295275" y="132556"/>
                    <a:pt x="295275" y="145256"/>
                  </a:cubicBezTo>
                  <a:cubicBezTo>
                    <a:pt x="295275" y="157956"/>
                    <a:pt x="273050" y="186928"/>
                    <a:pt x="266700" y="197644"/>
                  </a:cubicBezTo>
                  <a:cubicBezTo>
                    <a:pt x="260350" y="208360"/>
                    <a:pt x="268685" y="212328"/>
                    <a:pt x="257175" y="209550"/>
                  </a:cubicBezTo>
                  <a:cubicBezTo>
                    <a:pt x="245665" y="206772"/>
                    <a:pt x="211534" y="187325"/>
                    <a:pt x="197643" y="180975"/>
                  </a:cubicBezTo>
                  <a:cubicBezTo>
                    <a:pt x="183752" y="174625"/>
                    <a:pt x="180975" y="169069"/>
                    <a:pt x="173831" y="171450"/>
                  </a:cubicBezTo>
                  <a:cubicBezTo>
                    <a:pt x="166687" y="173831"/>
                    <a:pt x="158750" y="186532"/>
                    <a:pt x="154781" y="195263"/>
                  </a:cubicBezTo>
                  <a:cubicBezTo>
                    <a:pt x="150812" y="203994"/>
                    <a:pt x="153193" y="216298"/>
                    <a:pt x="150018" y="223838"/>
                  </a:cubicBezTo>
                  <a:cubicBezTo>
                    <a:pt x="146843" y="231379"/>
                    <a:pt x="140493" y="238125"/>
                    <a:pt x="135731" y="240506"/>
                  </a:cubicBezTo>
                  <a:cubicBezTo>
                    <a:pt x="130969" y="242887"/>
                    <a:pt x="123824" y="245269"/>
                    <a:pt x="121443" y="238125"/>
                  </a:cubicBezTo>
                  <a:cubicBezTo>
                    <a:pt x="119062" y="230981"/>
                    <a:pt x="121840" y="212725"/>
                    <a:pt x="121443" y="197644"/>
                  </a:cubicBezTo>
                  <a:cubicBezTo>
                    <a:pt x="121046" y="182563"/>
                    <a:pt x="116284" y="160338"/>
                    <a:pt x="119062" y="147638"/>
                  </a:cubicBezTo>
                  <a:cubicBezTo>
                    <a:pt x="121840" y="134938"/>
                    <a:pt x="131365" y="130175"/>
                    <a:pt x="138112" y="121444"/>
                  </a:cubicBezTo>
                  <a:cubicBezTo>
                    <a:pt x="144859" y="112713"/>
                    <a:pt x="152399" y="104378"/>
                    <a:pt x="159543" y="95250"/>
                  </a:cubicBezTo>
                  <a:cubicBezTo>
                    <a:pt x="166687" y="86122"/>
                    <a:pt x="173038" y="73819"/>
                    <a:pt x="180975" y="66675"/>
                  </a:cubicBezTo>
                  <a:cubicBezTo>
                    <a:pt x="188912" y="59531"/>
                    <a:pt x="200024" y="56357"/>
                    <a:pt x="207168" y="52388"/>
                  </a:cubicBezTo>
                  <a:cubicBezTo>
                    <a:pt x="214312" y="48419"/>
                    <a:pt x="219868" y="45244"/>
                    <a:pt x="223837" y="42863"/>
                  </a:cubicBezTo>
                  <a:cubicBezTo>
                    <a:pt x="227806" y="40482"/>
                    <a:pt x="229393" y="39291"/>
                    <a:pt x="230981" y="381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手繪多邊形 63"/>
            <p:cNvSpPr/>
            <p:nvPr/>
          </p:nvSpPr>
          <p:spPr>
            <a:xfrm>
              <a:off x="7193768" y="832656"/>
              <a:ext cx="64294" cy="102394"/>
            </a:xfrm>
            <a:custGeom>
              <a:avLst/>
              <a:gdLst>
                <a:gd name="connsiteX0" fmla="*/ 64294 w 64294"/>
                <a:gd name="connsiteY0" fmla="*/ 102394 h 102394"/>
                <a:gd name="connsiteX1" fmla="*/ 9525 w 64294"/>
                <a:gd name="connsiteY1" fmla="*/ 78581 h 102394"/>
                <a:gd name="connsiteX2" fmla="*/ 4763 w 64294"/>
                <a:gd name="connsiteY2" fmla="*/ 50006 h 102394"/>
                <a:gd name="connsiteX3" fmla="*/ 0 w 64294"/>
                <a:gd name="connsiteY3" fmla="*/ 11906 h 102394"/>
                <a:gd name="connsiteX4" fmla="*/ 4763 w 64294"/>
                <a:gd name="connsiteY4" fmla="*/ 0 h 10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94" h="102394">
                  <a:moveTo>
                    <a:pt x="64294" y="102394"/>
                  </a:moveTo>
                  <a:cubicBezTo>
                    <a:pt x="41870" y="94853"/>
                    <a:pt x="19447" y="87312"/>
                    <a:pt x="9525" y="78581"/>
                  </a:cubicBezTo>
                  <a:cubicBezTo>
                    <a:pt x="-397" y="69850"/>
                    <a:pt x="6350" y="61118"/>
                    <a:pt x="4763" y="50006"/>
                  </a:cubicBezTo>
                  <a:cubicBezTo>
                    <a:pt x="3176" y="38894"/>
                    <a:pt x="0" y="20240"/>
                    <a:pt x="0" y="11906"/>
                  </a:cubicBezTo>
                  <a:cubicBezTo>
                    <a:pt x="0" y="3572"/>
                    <a:pt x="2381" y="1786"/>
                    <a:pt x="4763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手繪多邊形 64"/>
            <p:cNvSpPr/>
            <p:nvPr/>
          </p:nvSpPr>
          <p:spPr>
            <a:xfrm>
              <a:off x="7103281" y="773125"/>
              <a:ext cx="88106" cy="57150"/>
            </a:xfrm>
            <a:custGeom>
              <a:avLst/>
              <a:gdLst>
                <a:gd name="connsiteX0" fmla="*/ 88106 w 88106"/>
                <a:gd name="connsiteY0" fmla="*/ 57150 h 57150"/>
                <a:gd name="connsiteX1" fmla="*/ 16668 w 88106"/>
                <a:gd name="connsiteY1" fmla="*/ 16668 h 57150"/>
                <a:gd name="connsiteX2" fmla="*/ 0 w 88106"/>
                <a:gd name="connsiteY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57150">
                  <a:moveTo>
                    <a:pt x="88106" y="57150"/>
                  </a:moveTo>
                  <a:cubicBezTo>
                    <a:pt x="59729" y="41671"/>
                    <a:pt x="31352" y="26193"/>
                    <a:pt x="16668" y="16668"/>
                  </a:cubicBezTo>
                  <a:cubicBezTo>
                    <a:pt x="1984" y="7143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 flipH="1">
              <a:off x="6465106" y="801700"/>
              <a:ext cx="607218" cy="129065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H="1">
              <a:off x="6424624" y="2144725"/>
              <a:ext cx="76200" cy="12620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手繪多邊形 67"/>
            <p:cNvSpPr/>
            <p:nvPr/>
          </p:nvSpPr>
          <p:spPr>
            <a:xfrm>
              <a:off x="6231743" y="2292122"/>
              <a:ext cx="247918" cy="255034"/>
            </a:xfrm>
            <a:custGeom>
              <a:avLst/>
              <a:gdLst>
                <a:gd name="connsiteX0" fmla="*/ 0 w 247918"/>
                <a:gd name="connsiteY0" fmla="*/ 255034 h 255034"/>
                <a:gd name="connsiteX1" fmla="*/ 23813 w 247918"/>
                <a:gd name="connsiteY1" fmla="*/ 152640 h 255034"/>
                <a:gd name="connsiteX2" fmla="*/ 76200 w 247918"/>
                <a:gd name="connsiteY2" fmla="*/ 88346 h 255034"/>
                <a:gd name="connsiteX3" fmla="*/ 130969 w 247918"/>
                <a:gd name="connsiteY3" fmla="*/ 26434 h 255034"/>
                <a:gd name="connsiteX4" fmla="*/ 180975 w 247918"/>
                <a:gd name="connsiteY4" fmla="*/ 240 h 255034"/>
                <a:gd name="connsiteX5" fmla="*/ 219075 w 247918"/>
                <a:gd name="connsiteY5" fmla="*/ 16909 h 255034"/>
                <a:gd name="connsiteX6" fmla="*/ 242888 w 247918"/>
                <a:gd name="connsiteY6" fmla="*/ 71678 h 255034"/>
                <a:gd name="connsiteX7" fmla="*/ 247650 w 247918"/>
                <a:gd name="connsiteY7" fmla="*/ 155021 h 255034"/>
                <a:gd name="connsiteX8" fmla="*/ 238125 w 247918"/>
                <a:gd name="connsiteY8" fmla="*/ 250271 h 25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918" h="255034">
                  <a:moveTo>
                    <a:pt x="0" y="255034"/>
                  </a:moveTo>
                  <a:cubicBezTo>
                    <a:pt x="5556" y="217727"/>
                    <a:pt x="11113" y="180421"/>
                    <a:pt x="23813" y="152640"/>
                  </a:cubicBezTo>
                  <a:cubicBezTo>
                    <a:pt x="36513" y="124859"/>
                    <a:pt x="58341" y="109380"/>
                    <a:pt x="76200" y="88346"/>
                  </a:cubicBezTo>
                  <a:cubicBezTo>
                    <a:pt x="94059" y="67312"/>
                    <a:pt x="113507" y="41118"/>
                    <a:pt x="130969" y="26434"/>
                  </a:cubicBezTo>
                  <a:cubicBezTo>
                    <a:pt x="148432" y="11750"/>
                    <a:pt x="166291" y="1827"/>
                    <a:pt x="180975" y="240"/>
                  </a:cubicBezTo>
                  <a:cubicBezTo>
                    <a:pt x="195659" y="-1348"/>
                    <a:pt x="208756" y="5003"/>
                    <a:pt x="219075" y="16909"/>
                  </a:cubicBezTo>
                  <a:cubicBezTo>
                    <a:pt x="229394" y="28815"/>
                    <a:pt x="238126" y="48659"/>
                    <a:pt x="242888" y="71678"/>
                  </a:cubicBezTo>
                  <a:cubicBezTo>
                    <a:pt x="247651" y="94697"/>
                    <a:pt x="248444" y="125256"/>
                    <a:pt x="247650" y="155021"/>
                  </a:cubicBezTo>
                  <a:cubicBezTo>
                    <a:pt x="246856" y="184786"/>
                    <a:pt x="242490" y="217528"/>
                    <a:pt x="238125" y="25027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手繪多邊形 68"/>
            <p:cNvSpPr/>
            <p:nvPr/>
          </p:nvSpPr>
          <p:spPr>
            <a:xfrm>
              <a:off x="6098393" y="2251136"/>
              <a:ext cx="347663" cy="317451"/>
            </a:xfrm>
            <a:custGeom>
              <a:avLst/>
              <a:gdLst>
                <a:gd name="connsiteX0" fmla="*/ 0 w 347663"/>
                <a:gd name="connsiteY0" fmla="*/ 317451 h 317451"/>
                <a:gd name="connsiteX1" fmla="*/ 47625 w 347663"/>
                <a:gd name="connsiteY1" fmla="*/ 191245 h 317451"/>
                <a:gd name="connsiteX2" fmla="*/ 154781 w 347663"/>
                <a:gd name="connsiteY2" fmla="*/ 57895 h 317451"/>
                <a:gd name="connsiteX3" fmla="*/ 247650 w 347663"/>
                <a:gd name="connsiteY3" fmla="*/ 745 h 317451"/>
                <a:gd name="connsiteX4" fmla="*/ 316706 w 347663"/>
                <a:gd name="connsiteY4" fmla="*/ 26939 h 317451"/>
                <a:gd name="connsiteX5" fmla="*/ 347663 w 347663"/>
                <a:gd name="connsiteY5" fmla="*/ 50751 h 31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663" h="317451">
                  <a:moveTo>
                    <a:pt x="0" y="317451"/>
                  </a:moveTo>
                  <a:cubicBezTo>
                    <a:pt x="10914" y="275977"/>
                    <a:pt x="21828" y="234504"/>
                    <a:pt x="47625" y="191245"/>
                  </a:cubicBezTo>
                  <a:cubicBezTo>
                    <a:pt x="73422" y="147986"/>
                    <a:pt x="121444" y="89645"/>
                    <a:pt x="154781" y="57895"/>
                  </a:cubicBezTo>
                  <a:cubicBezTo>
                    <a:pt x="188118" y="26145"/>
                    <a:pt x="220663" y="5904"/>
                    <a:pt x="247650" y="745"/>
                  </a:cubicBezTo>
                  <a:cubicBezTo>
                    <a:pt x="274637" y="-4414"/>
                    <a:pt x="300037" y="18605"/>
                    <a:pt x="316706" y="26939"/>
                  </a:cubicBezTo>
                  <a:cubicBezTo>
                    <a:pt x="333375" y="35273"/>
                    <a:pt x="340519" y="43012"/>
                    <a:pt x="347663" y="5075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手繪多邊形 69"/>
            <p:cNvSpPr/>
            <p:nvPr/>
          </p:nvSpPr>
          <p:spPr>
            <a:xfrm>
              <a:off x="6298418" y="2432616"/>
              <a:ext cx="152400" cy="97871"/>
            </a:xfrm>
            <a:custGeom>
              <a:avLst/>
              <a:gdLst>
                <a:gd name="connsiteX0" fmla="*/ 0 w 152400"/>
                <a:gd name="connsiteY0" fmla="*/ 97871 h 97871"/>
                <a:gd name="connsiteX1" fmla="*/ 45244 w 152400"/>
                <a:gd name="connsiteY1" fmla="*/ 26434 h 97871"/>
                <a:gd name="connsiteX2" fmla="*/ 90488 w 152400"/>
                <a:gd name="connsiteY2" fmla="*/ 240 h 97871"/>
                <a:gd name="connsiteX3" fmla="*/ 133350 w 152400"/>
                <a:gd name="connsiteY3" fmla="*/ 16909 h 97871"/>
                <a:gd name="connsiteX4" fmla="*/ 135731 w 152400"/>
                <a:gd name="connsiteY4" fmla="*/ 71677 h 97871"/>
                <a:gd name="connsiteX5" fmla="*/ 152400 w 152400"/>
                <a:gd name="connsiteY5" fmla="*/ 97871 h 9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97871">
                  <a:moveTo>
                    <a:pt x="0" y="97871"/>
                  </a:moveTo>
                  <a:cubicBezTo>
                    <a:pt x="15081" y="70288"/>
                    <a:pt x="30163" y="42706"/>
                    <a:pt x="45244" y="26434"/>
                  </a:cubicBezTo>
                  <a:cubicBezTo>
                    <a:pt x="60325" y="10162"/>
                    <a:pt x="75804" y="1827"/>
                    <a:pt x="90488" y="240"/>
                  </a:cubicBezTo>
                  <a:cubicBezTo>
                    <a:pt x="105172" y="-1348"/>
                    <a:pt x="125810" y="5003"/>
                    <a:pt x="133350" y="16909"/>
                  </a:cubicBezTo>
                  <a:cubicBezTo>
                    <a:pt x="140890" y="28815"/>
                    <a:pt x="132556" y="58183"/>
                    <a:pt x="135731" y="71677"/>
                  </a:cubicBezTo>
                  <a:cubicBezTo>
                    <a:pt x="138906" y="85171"/>
                    <a:pt x="145653" y="91521"/>
                    <a:pt x="152400" y="9787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手繪多邊形 70"/>
            <p:cNvSpPr/>
            <p:nvPr/>
          </p:nvSpPr>
          <p:spPr>
            <a:xfrm>
              <a:off x="5124522" y="525072"/>
              <a:ext cx="350046" cy="2257828"/>
            </a:xfrm>
            <a:custGeom>
              <a:avLst/>
              <a:gdLst>
                <a:gd name="connsiteX0" fmla="*/ 40421 w 350046"/>
                <a:gd name="connsiteY0" fmla="*/ 2257828 h 2257828"/>
                <a:gd name="connsiteX1" fmla="*/ 2321 w 350046"/>
                <a:gd name="connsiteY1" fmla="*/ 281390 h 2257828"/>
                <a:gd name="connsiteX2" fmla="*/ 7084 w 350046"/>
                <a:gd name="connsiteY2" fmla="*/ 195665 h 2257828"/>
                <a:gd name="connsiteX3" fmla="*/ 30896 w 350046"/>
                <a:gd name="connsiteY3" fmla="*/ 157565 h 2257828"/>
                <a:gd name="connsiteX4" fmla="*/ 83284 w 350046"/>
                <a:gd name="connsiteY4" fmla="*/ 71840 h 2257828"/>
                <a:gd name="connsiteX5" fmla="*/ 116621 w 350046"/>
                <a:gd name="connsiteY5" fmla="*/ 33740 h 2257828"/>
                <a:gd name="connsiteX6" fmla="*/ 159484 w 350046"/>
                <a:gd name="connsiteY6" fmla="*/ 5165 h 2257828"/>
                <a:gd name="connsiteX7" fmla="*/ 216634 w 350046"/>
                <a:gd name="connsiteY7" fmla="*/ 5165 h 2257828"/>
                <a:gd name="connsiteX8" fmla="*/ 297596 w 350046"/>
                <a:gd name="connsiteY8" fmla="*/ 57553 h 2257828"/>
                <a:gd name="connsiteX9" fmla="*/ 340459 w 350046"/>
                <a:gd name="connsiteY9" fmla="*/ 86128 h 2257828"/>
                <a:gd name="connsiteX10" fmla="*/ 349984 w 350046"/>
                <a:gd name="connsiteY10" fmla="*/ 576665 h 2257828"/>
                <a:gd name="connsiteX11" fmla="*/ 349984 w 350046"/>
                <a:gd name="connsiteY11" fmla="*/ 2086378 h 22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0046" h="2257828">
                  <a:moveTo>
                    <a:pt x="40421" y="2257828"/>
                  </a:moveTo>
                  <a:cubicBezTo>
                    <a:pt x="24149" y="1441456"/>
                    <a:pt x="7877" y="625084"/>
                    <a:pt x="2321" y="281390"/>
                  </a:cubicBezTo>
                  <a:cubicBezTo>
                    <a:pt x="-3235" y="-62304"/>
                    <a:pt x="2322" y="216302"/>
                    <a:pt x="7084" y="195665"/>
                  </a:cubicBezTo>
                  <a:cubicBezTo>
                    <a:pt x="11846" y="175028"/>
                    <a:pt x="18196" y="178202"/>
                    <a:pt x="30896" y="157565"/>
                  </a:cubicBezTo>
                  <a:cubicBezTo>
                    <a:pt x="43596" y="136928"/>
                    <a:pt x="68997" y="92477"/>
                    <a:pt x="83284" y="71840"/>
                  </a:cubicBezTo>
                  <a:cubicBezTo>
                    <a:pt x="97571" y="51203"/>
                    <a:pt x="103921" y="44852"/>
                    <a:pt x="116621" y="33740"/>
                  </a:cubicBezTo>
                  <a:cubicBezTo>
                    <a:pt x="129321" y="22628"/>
                    <a:pt x="142815" y="9927"/>
                    <a:pt x="159484" y="5165"/>
                  </a:cubicBezTo>
                  <a:cubicBezTo>
                    <a:pt x="176153" y="402"/>
                    <a:pt x="193615" y="-3566"/>
                    <a:pt x="216634" y="5165"/>
                  </a:cubicBezTo>
                  <a:cubicBezTo>
                    <a:pt x="239653" y="13896"/>
                    <a:pt x="276959" y="44059"/>
                    <a:pt x="297596" y="57553"/>
                  </a:cubicBezTo>
                  <a:cubicBezTo>
                    <a:pt x="318233" y="71047"/>
                    <a:pt x="331728" y="-391"/>
                    <a:pt x="340459" y="86128"/>
                  </a:cubicBezTo>
                  <a:cubicBezTo>
                    <a:pt x="349190" y="172647"/>
                    <a:pt x="348397" y="243290"/>
                    <a:pt x="349984" y="576665"/>
                  </a:cubicBezTo>
                  <a:cubicBezTo>
                    <a:pt x="351572" y="910040"/>
                    <a:pt x="322203" y="1891115"/>
                    <a:pt x="349984" y="208637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手繪多邊形 71"/>
            <p:cNvSpPr/>
            <p:nvPr/>
          </p:nvSpPr>
          <p:spPr>
            <a:xfrm>
              <a:off x="5213223" y="573100"/>
              <a:ext cx="185083" cy="2085975"/>
            </a:xfrm>
            <a:custGeom>
              <a:avLst/>
              <a:gdLst>
                <a:gd name="connsiteX0" fmla="*/ 42208 w 185083"/>
                <a:gd name="connsiteY0" fmla="*/ 2085975 h 2085975"/>
                <a:gd name="connsiteX1" fmla="*/ 8870 w 185083"/>
                <a:gd name="connsiteY1" fmla="*/ 361950 h 2085975"/>
                <a:gd name="connsiteX2" fmla="*/ 185083 w 185083"/>
                <a:gd name="connsiteY2" fmla="*/ 0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83" h="2085975">
                  <a:moveTo>
                    <a:pt x="42208" y="2085975"/>
                  </a:moveTo>
                  <a:cubicBezTo>
                    <a:pt x="13633" y="1397793"/>
                    <a:pt x="-14942" y="709612"/>
                    <a:pt x="8870" y="361950"/>
                  </a:cubicBezTo>
                  <a:cubicBezTo>
                    <a:pt x="32682" y="14288"/>
                    <a:pt x="178733" y="53181"/>
                    <a:pt x="185083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341217" y="665160"/>
              <a:ext cx="65423" cy="1550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手繪多邊形 73"/>
            <p:cNvSpPr/>
            <p:nvPr/>
          </p:nvSpPr>
          <p:spPr>
            <a:xfrm>
              <a:off x="4417231" y="1954225"/>
              <a:ext cx="747712" cy="1090612"/>
            </a:xfrm>
            <a:custGeom>
              <a:avLst/>
              <a:gdLst>
                <a:gd name="connsiteX0" fmla="*/ 0 w 747712"/>
                <a:gd name="connsiteY0" fmla="*/ 1090612 h 1090612"/>
                <a:gd name="connsiteX1" fmla="*/ 138112 w 747712"/>
                <a:gd name="connsiteY1" fmla="*/ 319087 h 1090612"/>
                <a:gd name="connsiteX2" fmla="*/ 519112 w 747712"/>
                <a:gd name="connsiteY2" fmla="*/ 85725 h 1090612"/>
                <a:gd name="connsiteX3" fmla="*/ 747712 w 747712"/>
                <a:gd name="connsiteY3" fmla="*/ 0 h 10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12" h="1090612">
                  <a:moveTo>
                    <a:pt x="0" y="1090612"/>
                  </a:moveTo>
                  <a:cubicBezTo>
                    <a:pt x="25796" y="788590"/>
                    <a:pt x="51593" y="486568"/>
                    <a:pt x="138112" y="319087"/>
                  </a:cubicBezTo>
                  <a:cubicBezTo>
                    <a:pt x="224631" y="151606"/>
                    <a:pt x="417512" y="138906"/>
                    <a:pt x="519112" y="85725"/>
                  </a:cubicBezTo>
                  <a:cubicBezTo>
                    <a:pt x="620712" y="32544"/>
                    <a:pt x="684212" y="16272"/>
                    <a:pt x="747712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 74"/>
            <p:cNvSpPr/>
            <p:nvPr/>
          </p:nvSpPr>
          <p:spPr>
            <a:xfrm>
              <a:off x="4545818" y="2025662"/>
              <a:ext cx="609600" cy="1009650"/>
            </a:xfrm>
            <a:custGeom>
              <a:avLst/>
              <a:gdLst>
                <a:gd name="connsiteX0" fmla="*/ 0 w 609600"/>
                <a:gd name="connsiteY0" fmla="*/ 1009650 h 1009650"/>
                <a:gd name="connsiteX1" fmla="*/ 23813 w 609600"/>
                <a:gd name="connsiteY1" fmla="*/ 704850 h 1009650"/>
                <a:gd name="connsiteX2" fmla="*/ 76200 w 609600"/>
                <a:gd name="connsiteY2" fmla="*/ 476250 h 1009650"/>
                <a:gd name="connsiteX3" fmla="*/ 95250 w 609600"/>
                <a:gd name="connsiteY3" fmla="*/ 338138 h 1009650"/>
                <a:gd name="connsiteX4" fmla="*/ 147638 w 609600"/>
                <a:gd name="connsiteY4" fmla="*/ 238125 h 1009650"/>
                <a:gd name="connsiteX5" fmla="*/ 247650 w 609600"/>
                <a:gd name="connsiteY5" fmla="*/ 157163 h 1009650"/>
                <a:gd name="connsiteX6" fmla="*/ 476250 w 609600"/>
                <a:gd name="connsiteY6" fmla="*/ 61913 h 1009650"/>
                <a:gd name="connsiteX7" fmla="*/ 609600 w 609600"/>
                <a:gd name="connsiteY7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" h="1009650">
                  <a:moveTo>
                    <a:pt x="0" y="1009650"/>
                  </a:moveTo>
                  <a:cubicBezTo>
                    <a:pt x="5556" y="901700"/>
                    <a:pt x="11113" y="793750"/>
                    <a:pt x="23813" y="704850"/>
                  </a:cubicBezTo>
                  <a:cubicBezTo>
                    <a:pt x="36513" y="615950"/>
                    <a:pt x="64294" y="537369"/>
                    <a:pt x="76200" y="476250"/>
                  </a:cubicBezTo>
                  <a:cubicBezTo>
                    <a:pt x="88106" y="415131"/>
                    <a:pt x="83344" y="377825"/>
                    <a:pt x="95250" y="338138"/>
                  </a:cubicBezTo>
                  <a:cubicBezTo>
                    <a:pt x="107156" y="298451"/>
                    <a:pt x="122238" y="268288"/>
                    <a:pt x="147638" y="238125"/>
                  </a:cubicBezTo>
                  <a:cubicBezTo>
                    <a:pt x="173038" y="207962"/>
                    <a:pt x="192881" y="186532"/>
                    <a:pt x="247650" y="157163"/>
                  </a:cubicBezTo>
                  <a:cubicBezTo>
                    <a:pt x="302419" y="127794"/>
                    <a:pt x="415925" y="88107"/>
                    <a:pt x="476250" y="61913"/>
                  </a:cubicBezTo>
                  <a:cubicBezTo>
                    <a:pt x="536575" y="35719"/>
                    <a:pt x="573087" y="17859"/>
                    <a:pt x="60960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 75"/>
            <p:cNvSpPr/>
            <p:nvPr/>
          </p:nvSpPr>
          <p:spPr>
            <a:xfrm>
              <a:off x="4922056" y="1773250"/>
              <a:ext cx="233362" cy="242887"/>
            </a:xfrm>
            <a:custGeom>
              <a:avLst/>
              <a:gdLst>
                <a:gd name="connsiteX0" fmla="*/ 0 w 233362"/>
                <a:gd name="connsiteY0" fmla="*/ 242887 h 242887"/>
                <a:gd name="connsiteX1" fmla="*/ 71437 w 233362"/>
                <a:gd name="connsiteY1" fmla="*/ 157162 h 242887"/>
                <a:gd name="connsiteX2" fmla="*/ 180975 w 233362"/>
                <a:gd name="connsiteY2" fmla="*/ 42862 h 242887"/>
                <a:gd name="connsiteX3" fmla="*/ 233362 w 233362"/>
                <a:gd name="connsiteY3" fmla="*/ 0 h 24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362" h="242887">
                  <a:moveTo>
                    <a:pt x="0" y="242887"/>
                  </a:moveTo>
                  <a:cubicBezTo>
                    <a:pt x="20637" y="216693"/>
                    <a:pt x="41275" y="190499"/>
                    <a:pt x="71437" y="157162"/>
                  </a:cubicBezTo>
                  <a:cubicBezTo>
                    <a:pt x="101599" y="123825"/>
                    <a:pt x="153988" y="69056"/>
                    <a:pt x="180975" y="42862"/>
                  </a:cubicBezTo>
                  <a:cubicBezTo>
                    <a:pt x="207962" y="16668"/>
                    <a:pt x="220662" y="8334"/>
                    <a:pt x="233362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手繪多邊形 76"/>
            <p:cNvSpPr/>
            <p:nvPr/>
          </p:nvSpPr>
          <p:spPr>
            <a:xfrm>
              <a:off x="5088743" y="1906600"/>
              <a:ext cx="61913" cy="66675"/>
            </a:xfrm>
            <a:custGeom>
              <a:avLst/>
              <a:gdLst>
                <a:gd name="connsiteX0" fmla="*/ 0 w 61913"/>
                <a:gd name="connsiteY0" fmla="*/ 66675 h 66675"/>
                <a:gd name="connsiteX1" fmla="*/ 61913 w 61913"/>
                <a:gd name="connsiteY1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13" h="66675">
                  <a:moveTo>
                    <a:pt x="0" y="66675"/>
                  </a:moveTo>
                  <a:lnTo>
                    <a:pt x="61913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手繪多邊形 77"/>
            <p:cNvSpPr/>
            <p:nvPr/>
          </p:nvSpPr>
          <p:spPr>
            <a:xfrm>
              <a:off x="5479268" y="1594951"/>
              <a:ext cx="550863" cy="444999"/>
            </a:xfrm>
            <a:custGeom>
              <a:avLst/>
              <a:gdLst>
                <a:gd name="connsiteX0" fmla="*/ 0 w 550863"/>
                <a:gd name="connsiteY0" fmla="*/ 197349 h 444999"/>
                <a:gd name="connsiteX1" fmla="*/ 219075 w 550863"/>
                <a:gd name="connsiteY1" fmla="*/ 106861 h 444999"/>
                <a:gd name="connsiteX2" fmla="*/ 395288 w 550863"/>
                <a:gd name="connsiteY2" fmla="*/ 11611 h 444999"/>
                <a:gd name="connsiteX3" fmla="*/ 471488 w 550863"/>
                <a:gd name="connsiteY3" fmla="*/ 6849 h 444999"/>
                <a:gd name="connsiteX4" fmla="*/ 538163 w 550863"/>
                <a:gd name="connsiteY4" fmla="*/ 59236 h 444999"/>
                <a:gd name="connsiteX5" fmla="*/ 547688 w 550863"/>
                <a:gd name="connsiteY5" fmla="*/ 283074 h 444999"/>
                <a:gd name="connsiteX6" fmla="*/ 500063 w 550863"/>
                <a:gd name="connsiteY6" fmla="*/ 444999 h 44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863" h="444999">
                  <a:moveTo>
                    <a:pt x="0" y="197349"/>
                  </a:moveTo>
                  <a:cubicBezTo>
                    <a:pt x="76597" y="167583"/>
                    <a:pt x="153194" y="137817"/>
                    <a:pt x="219075" y="106861"/>
                  </a:cubicBezTo>
                  <a:cubicBezTo>
                    <a:pt x="284956" y="75905"/>
                    <a:pt x="353219" y="28280"/>
                    <a:pt x="395288" y="11611"/>
                  </a:cubicBezTo>
                  <a:cubicBezTo>
                    <a:pt x="437357" y="-5058"/>
                    <a:pt x="447676" y="-1089"/>
                    <a:pt x="471488" y="6849"/>
                  </a:cubicBezTo>
                  <a:cubicBezTo>
                    <a:pt x="495301" y="14786"/>
                    <a:pt x="525463" y="13199"/>
                    <a:pt x="538163" y="59236"/>
                  </a:cubicBezTo>
                  <a:cubicBezTo>
                    <a:pt x="550863" y="105273"/>
                    <a:pt x="554038" y="218780"/>
                    <a:pt x="547688" y="283074"/>
                  </a:cubicBezTo>
                  <a:cubicBezTo>
                    <a:pt x="541338" y="347368"/>
                    <a:pt x="520700" y="396183"/>
                    <a:pt x="500063" y="44499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手繪多邊形 78"/>
            <p:cNvSpPr/>
            <p:nvPr/>
          </p:nvSpPr>
          <p:spPr>
            <a:xfrm>
              <a:off x="5474506" y="1654187"/>
              <a:ext cx="519112" cy="233363"/>
            </a:xfrm>
            <a:custGeom>
              <a:avLst/>
              <a:gdLst>
                <a:gd name="connsiteX0" fmla="*/ 0 w 519112"/>
                <a:gd name="connsiteY0" fmla="*/ 233363 h 233363"/>
                <a:gd name="connsiteX1" fmla="*/ 252412 w 519112"/>
                <a:gd name="connsiteY1" fmla="*/ 123825 h 233363"/>
                <a:gd name="connsiteX2" fmla="*/ 519112 w 519112"/>
                <a:gd name="connsiteY2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112" h="233363">
                  <a:moveTo>
                    <a:pt x="0" y="233363"/>
                  </a:moveTo>
                  <a:lnTo>
                    <a:pt x="252412" y="123825"/>
                  </a:lnTo>
                  <a:cubicBezTo>
                    <a:pt x="338931" y="84931"/>
                    <a:pt x="429021" y="42465"/>
                    <a:pt x="519112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手繪多邊形 79"/>
            <p:cNvSpPr/>
            <p:nvPr/>
          </p:nvSpPr>
          <p:spPr>
            <a:xfrm>
              <a:off x="5474506" y="1900751"/>
              <a:ext cx="405916" cy="158249"/>
            </a:xfrm>
            <a:custGeom>
              <a:avLst/>
              <a:gdLst>
                <a:gd name="connsiteX0" fmla="*/ 0 w 405916"/>
                <a:gd name="connsiteY0" fmla="*/ 158249 h 158249"/>
                <a:gd name="connsiteX1" fmla="*/ 342900 w 405916"/>
                <a:gd name="connsiteY1" fmla="*/ 1086 h 158249"/>
                <a:gd name="connsiteX2" fmla="*/ 404812 w 405916"/>
                <a:gd name="connsiteY2" fmla="*/ 101099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916" h="158249">
                  <a:moveTo>
                    <a:pt x="0" y="158249"/>
                  </a:moveTo>
                  <a:cubicBezTo>
                    <a:pt x="137715" y="84430"/>
                    <a:pt x="275431" y="10611"/>
                    <a:pt x="342900" y="1086"/>
                  </a:cubicBezTo>
                  <a:cubicBezTo>
                    <a:pt x="410369" y="-8439"/>
                    <a:pt x="407590" y="46330"/>
                    <a:pt x="404812" y="10109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手繪多邊形 80"/>
            <p:cNvSpPr/>
            <p:nvPr/>
          </p:nvSpPr>
          <p:spPr>
            <a:xfrm>
              <a:off x="5484031" y="1594736"/>
              <a:ext cx="238125" cy="73739"/>
            </a:xfrm>
            <a:custGeom>
              <a:avLst/>
              <a:gdLst>
                <a:gd name="connsiteX0" fmla="*/ 0 w 238125"/>
                <a:gd name="connsiteY0" fmla="*/ 59451 h 73739"/>
                <a:gd name="connsiteX1" fmla="*/ 80962 w 238125"/>
                <a:gd name="connsiteY1" fmla="*/ 21351 h 73739"/>
                <a:gd name="connsiteX2" fmla="*/ 123825 w 238125"/>
                <a:gd name="connsiteY2" fmla="*/ 2301 h 73739"/>
                <a:gd name="connsiteX3" fmla="*/ 238125 w 238125"/>
                <a:gd name="connsiteY3" fmla="*/ 73739 h 7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73739">
                  <a:moveTo>
                    <a:pt x="0" y="59451"/>
                  </a:moveTo>
                  <a:lnTo>
                    <a:pt x="80962" y="21351"/>
                  </a:lnTo>
                  <a:cubicBezTo>
                    <a:pt x="101599" y="11826"/>
                    <a:pt x="97631" y="-6430"/>
                    <a:pt x="123825" y="2301"/>
                  </a:cubicBezTo>
                  <a:cubicBezTo>
                    <a:pt x="150019" y="11032"/>
                    <a:pt x="194072" y="42385"/>
                    <a:pt x="238125" y="7373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手繪多邊形 81"/>
            <p:cNvSpPr/>
            <p:nvPr/>
          </p:nvSpPr>
          <p:spPr>
            <a:xfrm>
              <a:off x="4610186" y="1697050"/>
              <a:ext cx="521420" cy="461962"/>
            </a:xfrm>
            <a:custGeom>
              <a:avLst/>
              <a:gdLst>
                <a:gd name="connsiteX0" fmla="*/ 11832 w 521420"/>
                <a:gd name="connsiteY0" fmla="*/ 461962 h 461962"/>
                <a:gd name="connsiteX1" fmla="*/ 2307 w 521420"/>
                <a:gd name="connsiteY1" fmla="*/ 204787 h 461962"/>
                <a:gd name="connsiteX2" fmla="*/ 49932 w 521420"/>
                <a:gd name="connsiteY2" fmla="*/ 114300 h 461962"/>
                <a:gd name="connsiteX3" fmla="*/ 292820 w 521420"/>
                <a:gd name="connsiteY3" fmla="*/ 42862 h 461962"/>
                <a:gd name="connsiteX4" fmla="*/ 521420 w 521420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420" h="461962">
                  <a:moveTo>
                    <a:pt x="11832" y="461962"/>
                  </a:moveTo>
                  <a:cubicBezTo>
                    <a:pt x="3894" y="362346"/>
                    <a:pt x="-4043" y="262731"/>
                    <a:pt x="2307" y="204787"/>
                  </a:cubicBezTo>
                  <a:cubicBezTo>
                    <a:pt x="8657" y="146843"/>
                    <a:pt x="1513" y="141287"/>
                    <a:pt x="49932" y="114300"/>
                  </a:cubicBezTo>
                  <a:cubicBezTo>
                    <a:pt x="98351" y="87312"/>
                    <a:pt x="214239" y="61912"/>
                    <a:pt x="292820" y="42862"/>
                  </a:cubicBezTo>
                  <a:cubicBezTo>
                    <a:pt x="371401" y="23812"/>
                    <a:pt x="446410" y="11906"/>
                    <a:pt x="52142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4631887" y="1831710"/>
              <a:ext cx="320395" cy="13803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手繪多邊形 83"/>
            <p:cNvSpPr/>
            <p:nvPr/>
          </p:nvSpPr>
          <p:spPr>
            <a:xfrm>
              <a:off x="5615887" y="2019344"/>
              <a:ext cx="282481" cy="343396"/>
            </a:xfrm>
            <a:custGeom>
              <a:avLst/>
              <a:gdLst>
                <a:gd name="connsiteX0" fmla="*/ 87219 w 282481"/>
                <a:gd name="connsiteY0" fmla="*/ 334931 h 343396"/>
                <a:gd name="connsiteX1" fmla="*/ 11019 w 282481"/>
                <a:gd name="connsiteY1" fmla="*/ 339693 h 343396"/>
                <a:gd name="connsiteX2" fmla="*/ 1494 w 282481"/>
                <a:gd name="connsiteY2" fmla="*/ 287306 h 343396"/>
                <a:gd name="connsiteX3" fmla="*/ 6256 w 282481"/>
                <a:gd name="connsiteY3" fmla="*/ 220631 h 343396"/>
                <a:gd name="connsiteX4" fmla="*/ 58644 w 282481"/>
                <a:gd name="connsiteY4" fmla="*/ 182531 h 343396"/>
                <a:gd name="connsiteX5" fmla="*/ 115794 w 282481"/>
                <a:gd name="connsiteY5" fmla="*/ 163481 h 343396"/>
                <a:gd name="connsiteX6" fmla="*/ 149131 w 282481"/>
                <a:gd name="connsiteY6" fmla="*/ 153956 h 343396"/>
                <a:gd name="connsiteX7" fmla="*/ 149131 w 282481"/>
                <a:gd name="connsiteY7" fmla="*/ 130143 h 343396"/>
                <a:gd name="connsiteX8" fmla="*/ 134844 w 282481"/>
                <a:gd name="connsiteY8" fmla="*/ 87281 h 343396"/>
                <a:gd name="connsiteX9" fmla="*/ 149131 w 282481"/>
                <a:gd name="connsiteY9" fmla="*/ 49181 h 343396"/>
                <a:gd name="connsiteX10" fmla="*/ 187231 w 282481"/>
                <a:gd name="connsiteY10" fmla="*/ 30131 h 343396"/>
                <a:gd name="connsiteX11" fmla="*/ 249144 w 282481"/>
                <a:gd name="connsiteY11" fmla="*/ 1556 h 343396"/>
                <a:gd name="connsiteX12" fmla="*/ 282481 w 282481"/>
                <a:gd name="connsiteY12" fmla="*/ 6318 h 34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481" h="343396">
                  <a:moveTo>
                    <a:pt x="87219" y="334931"/>
                  </a:moveTo>
                  <a:cubicBezTo>
                    <a:pt x="56262" y="341280"/>
                    <a:pt x="25306" y="347630"/>
                    <a:pt x="11019" y="339693"/>
                  </a:cubicBezTo>
                  <a:cubicBezTo>
                    <a:pt x="-3268" y="331756"/>
                    <a:pt x="2288" y="307150"/>
                    <a:pt x="1494" y="287306"/>
                  </a:cubicBezTo>
                  <a:cubicBezTo>
                    <a:pt x="700" y="267462"/>
                    <a:pt x="-3269" y="238093"/>
                    <a:pt x="6256" y="220631"/>
                  </a:cubicBezTo>
                  <a:cubicBezTo>
                    <a:pt x="15781" y="203168"/>
                    <a:pt x="40388" y="192056"/>
                    <a:pt x="58644" y="182531"/>
                  </a:cubicBezTo>
                  <a:cubicBezTo>
                    <a:pt x="76900" y="173006"/>
                    <a:pt x="100713" y="168243"/>
                    <a:pt x="115794" y="163481"/>
                  </a:cubicBezTo>
                  <a:cubicBezTo>
                    <a:pt x="130875" y="158719"/>
                    <a:pt x="143575" y="159512"/>
                    <a:pt x="149131" y="153956"/>
                  </a:cubicBezTo>
                  <a:cubicBezTo>
                    <a:pt x="154687" y="148400"/>
                    <a:pt x="151512" y="141255"/>
                    <a:pt x="149131" y="130143"/>
                  </a:cubicBezTo>
                  <a:cubicBezTo>
                    <a:pt x="146750" y="119030"/>
                    <a:pt x="134844" y="100775"/>
                    <a:pt x="134844" y="87281"/>
                  </a:cubicBezTo>
                  <a:cubicBezTo>
                    <a:pt x="134844" y="73787"/>
                    <a:pt x="140400" y="58706"/>
                    <a:pt x="149131" y="49181"/>
                  </a:cubicBezTo>
                  <a:cubicBezTo>
                    <a:pt x="157862" y="39656"/>
                    <a:pt x="170562" y="38068"/>
                    <a:pt x="187231" y="30131"/>
                  </a:cubicBezTo>
                  <a:cubicBezTo>
                    <a:pt x="203900" y="22194"/>
                    <a:pt x="233269" y="5525"/>
                    <a:pt x="249144" y="1556"/>
                  </a:cubicBezTo>
                  <a:cubicBezTo>
                    <a:pt x="265019" y="-2413"/>
                    <a:pt x="273750" y="1952"/>
                    <a:pt x="282481" y="631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手繪多邊形 84"/>
            <p:cNvSpPr/>
            <p:nvPr/>
          </p:nvSpPr>
          <p:spPr>
            <a:xfrm>
              <a:off x="5560231" y="2034331"/>
              <a:ext cx="527471" cy="548544"/>
            </a:xfrm>
            <a:custGeom>
              <a:avLst/>
              <a:gdLst>
                <a:gd name="connsiteX0" fmla="*/ 0 w 527471"/>
                <a:gd name="connsiteY0" fmla="*/ 548544 h 548544"/>
                <a:gd name="connsiteX1" fmla="*/ 109537 w 527471"/>
                <a:gd name="connsiteY1" fmla="*/ 429481 h 548544"/>
                <a:gd name="connsiteX2" fmla="*/ 228600 w 527471"/>
                <a:gd name="connsiteY2" fmla="*/ 205644 h 548544"/>
                <a:gd name="connsiteX3" fmla="*/ 238125 w 527471"/>
                <a:gd name="connsiteY3" fmla="*/ 105631 h 548544"/>
                <a:gd name="connsiteX4" fmla="*/ 309562 w 527471"/>
                <a:gd name="connsiteY4" fmla="*/ 29431 h 548544"/>
                <a:gd name="connsiteX5" fmla="*/ 390525 w 527471"/>
                <a:gd name="connsiteY5" fmla="*/ 856 h 548544"/>
                <a:gd name="connsiteX6" fmla="*/ 490537 w 527471"/>
                <a:gd name="connsiteY6" fmla="*/ 58006 h 548544"/>
                <a:gd name="connsiteX7" fmla="*/ 523875 w 527471"/>
                <a:gd name="connsiteY7" fmla="*/ 119919 h 548544"/>
                <a:gd name="connsiteX8" fmla="*/ 523875 w 527471"/>
                <a:gd name="connsiteY8" fmla="*/ 210406 h 548544"/>
                <a:gd name="connsiteX9" fmla="*/ 500062 w 527471"/>
                <a:gd name="connsiteY9" fmla="*/ 272319 h 548544"/>
                <a:gd name="connsiteX10" fmla="*/ 419100 w 527471"/>
                <a:gd name="connsiteY10" fmla="*/ 396144 h 548544"/>
                <a:gd name="connsiteX11" fmla="*/ 347662 w 527471"/>
                <a:gd name="connsiteY11" fmla="*/ 491394 h 548544"/>
                <a:gd name="connsiteX12" fmla="*/ 319087 w 527471"/>
                <a:gd name="connsiteY12" fmla="*/ 534256 h 54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471" h="548544">
                  <a:moveTo>
                    <a:pt x="0" y="548544"/>
                  </a:moveTo>
                  <a:cubicBezTo>
                    <a:pt x="35718" y="517587"/>
                    <a:pt x="71437" y="486631"/>
                    <a:pt x="109537" y="429481"/>
                  </a:cubicBezTo>
                  <a:cubicBezTo>
                    <a:pt x="147637" y="372331"/>
                    <a:pt x="207169" y="259619"/>
                    <a:pt x="228600" y="205644"/>
                  </a:cubicBezTo>
                  <a:cubicBezTo>
                    <a:pt x="250031" y="151669"/>
                    <a:pt x="224631" y="135000"/>
                    <a:pt x="238125" y="105631"/>
                  </a:cubicBezTo>
                  <a:cubicBezTo>
                    <a:pt x="251619" y="76262"/>
                    <a:pt x="284162" y="46894"/>
                    <a:pt x="309562" y="29431"/>
                  </a:cubicBezTo>
                  <a:cubicBezTo>
                    <a:pt x="334962" y="11968"/>
                    <a:pt x="360363" y="-3907"/>
                    <a:pt x="390525" y="856"/>
                  </a:cubicBezTo>
                  <a:cubicBezTo>
                    <a:pt x="420688" y="5618"/>
                    <a:pt x="468312" y="38162"/>
                    <a:pt x="490537" y="58006"/>
                  </a:cubicBezTo>
                  <a:cubicBezTo>
                    <a:pt x="512762" y="77850"/>
                    <a:pt x="518319" y="94519"/>
                    <a:pt x="523875" y="119919"/>
                  </a:cubicBezTo>
                  <a:cubicBezTo>
                    <a:pt x="529431" y="145319"/>
                    <a:pt x="527844" y="185006"/>
                    <a:pt x="523875" y="210406"/>
                  </a:cubicBezTo>
                  <a:cubicBezTo>
                    <a:pt x="519906" y="235806"/>
                    <a:pt x="517524" y="241363"/>
                    <a:pt x="500062" y="272319"/>
                  </a:cubicBezTo>
                  <a:cubicBezTo>
                    <a:pt x="482600" y="303275"/>
                    <a:pt x="444500" y="359632"/>
                    <a:pt x="419100" y="396144"/>
                  </a:cubicBezTo>
                  <a:cubicBezTo>
                    <a:pt x="393700" y="432656"/>
                    <a:pt x="364331" y="468375"/>
                    <a:pt x="347662" y="491394"/>
                  </a:cubicBezTo>
                  <a:cubicBezTo>
                    <a:pt x="330993" y="514413"/>
                    <a:pt x="325040" y="524334"/>
                    <a:pt x="319087" y="53425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 85"/>
            <p:cNvSpPr/>
            <p:nvPr/>
          </p:nvSpPr>
          <p:spPr>
            <a:xfrm>
              <a:off x="5684056" y="2082094"/>
              <a:ext cx="349249" cy="496018"/>
            </a:xfrm>
            <a:custGeom>
              <a:avLst/>
              <a:gdLst>
                <a:gd name="connsiteX0" fmla="*/ 0 w 349249"/>
                <a:gd name="connsiteY0" fmla="*/ 496018 h 496018"/>
                <a:gd name="connsiteX1" fmla="*/ 95250 w 349249"/>
                <a:gd name="connsiteY1" fmla="*/ 372193 h 496018"/>
                <a:gd name="connsiteX2" fmla="*/ 142875 w 349249"/>
                <a:gd name="connsiteY2" fmla="*/ 262656 h 496018"/>
                <a:gd name="connsiteX3" fmla="*/ 171450 w 349249"/>
                <a:gd name="connsiteY3" fmla="*/ 148356 h 496018"/>
                <a:gd name="connsiteX4" fmla="*/ 233362 w 349249"/>
                <a:gd name="connsiteY4" fmla="*/ 72156 h 496018"/>
                <a:gd name="connsiteX5" fmla="*/ 333375 w 349249"/>
                <a:gd name="connsiteY5" fmla="*/ 10243 h 496018"/>
                <a:gd name="connsiteX6" fmla="*/ 347662 w 349249"/>
                <a:gd name="connsiteY6" fmla="*/ 718 h 49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49" h="496018">
                  <a:moveTo>
                    <a:pt x="0" y="496018"/>
                  </a:moveTo>
                  <a:cubicBezTo>
                    <a:pt x="35719" y="453552"/>
                    <a:pt x="71438" y="411087"/>
                    <a:pt x="95250" y="372193"/>
                  </a:cubicBezTo>
                  <a:cubicBezTo>
                    <a:pt x="119062" y="333299"/>
                    <a:pt x="130175" y="299962"/>
                    <a:pt x="142875" y="262656"/>
                  </a:cubicBezTo>
                  <a:cubicBezTo>
                    <a:pt x="155575" y="225350"/>
                    <a:pt x="156369" y="180106"/>
                    <a:pt x="171450" y="148356"/>
                  </a:cubicBezTo>
                  <a:cubicBezTo>
                    <a:pt x="186531" y="116606"/>
                    <a:pt x="206375" y="95175"/>
                    <a:pt x="233362" y="72156"/>
                  </a:cubicBezTo>
                  <a:cubicBezTo>
                    <a:pt x="260349" y="49137"/>
                    <a:pt x="314325" y="22149"/>
                    <a:pt x="333375" y="10243"/>
                  </a:cubicBezTo>
                  <a:cubicBezTo>
                    <a:pt x="352425" y="-1663"/>
                    <a:pt x="350043" y="-473"/>
                    <a:pt x="347662" y="71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 86"/>
            <p:cNvSpPr/>
            <p:nvPr/>
          </p:nvSpPr>
          <p:spPr>
            <a:xfrm>
              <a:off x="5755493" y="2199478"/>
              <a:ext cx="300038" cy="373872"/>
            </a:xfrm>
            <a:custGeom>
              <a:avLst/>
              <a:gdLst>
                <a:gd name="connsiteX0" fmla="*/ 0 w 300038"/>
                <a:gd name="connsiteY0" fmla="*/ 373872 h 373872"/>
                <a:gd name="connsiteX1" fmla="*/ 80963 w 300038"/>
                <a:gd name="connsiteY1" fmla="*/ 288147 h 373872"/>
                <a:gd name="connsiteX2" fmla="*/ 138113 w 300038"/>
                <a:gd name="connsiteY2" fmla="*/ 173847 h 373872"/>
                <a:gd name="connsiteX3" fmla="*/ 176213 w 300038"/>
                <a:gd name="connsiteY3" fmla="*/ 116697 h 373872"/>
                <a:gd name="connsiteX4" fmla="*/ 209550 w 300038"/>
                <a:gd name="connsiteY4" fmla="*/ 40497 h 373872"/>
                <a:gd name="connsiteX5" fmla="*/ 271463 w 300038"/>
                <a:gd name="connsiteY5" fmla="*/ 2397 h 373872"/>
                <a:gd name="connsiteX6" fmla="*/ 300038 w 300038"/>
                <a:gd name="connsiteY6" fmla="*/ 7159 h 37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038" h="373872">
                  <a:moveTo>
                    <a:pt x="0" y="373872"/>
                  </a:moveTo>
                  <a:cubicBezTo>
                    <a:pt x="28972" y="347678"/>
                    <a:pt x="57944" y="321484"/>
                    <a:pt x="80963" y="288147"/>
                  </a:cubicBezTo>
                  <a:cubicBezTo>
                    <a:pt x="103982" y="254810"/>
                    <a:pt x="122238" y="202422"/>
                    <a:pt x="138113" y="173847"/>
                  </a:cubicBezTo>
                  <a:cubicBezTo>
                    <a:pt x="153988" y="145272"/>
                    <a:pt x="164307" y="138922"/>
                    <a:pt x="176213" y="116697"/>
                  </a:cubicBezTo>
                  <a:cubicBezTo>
                    <a:pt x="188119" y="94472"/>
                    <a:pt x="193675" y="59547"/>
                    <a:pt x="209550" y="40497"/>
                  </a:cubicBezTo>
                  <a:cubicBezTo>
                    <a:pt x="225425" y="21447"/>
                    <a:pt x="256382" y="7953"/>
                    <a:pt x="271463" y="2397"/>
                  </a:cubicBezTo>
                  <a:cubicBezTo>
                    <a:pt x="286544" y="-3159"/>
                    <a:pt x="293291" y="2000"/>
                    <a:pt x="300038" y="715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 87"/>
            <p:cNvSpPr/>
            <p:nvPr/>
          </p:nvSpPr>
          <p:spPr>
            <a:xfrm>
              <a:off x="5731681" y="2171507"/>
              <a:ext cx="323850" cy="397080"/>
            </a:xfrm>
            <a:custGeom>
              <a:avLst/>
              <a:gdLst>
                <a:gd name="connsiteX0" fmla="*/ 0 w 323850"/>
                <a:gd name="connsiteY0" fmla="*/ 397080 h 397080"/>
                <a:gd name="connsiteX1" fmla="*/ 61912 w 323850"/>
                <a:gd name="connsiteY1" fmla="*/ 292305 h 397080"/>
                <a:gd name="connsiteX2" fmla="*/ 138112 w 323850"/>
                <a:gd name="connsiteY2" fmla="*/ 201818 h 397080"/>
                <a:gd name="connsiteX3" fmla="*/ 180975 w 323850"/>
                <a:gd name="connsiteY3" fmla="*/ 68468 h 397080"/>
                <a:gd name="connsiteX4" fmla="*/ 223837 w 323850"/>
                <a:gd name="connsiteY4" fmla="*/ 11318 h 397080"/>
                <a:gd name="connsiteX5" fmla="*/ 290512 w 323850"/>
                <a:gd name="connsiteY5" fmla="*/ 1793 h 397080"/>
                <a:gd name="connsiteX6" fmla="*/ 323850 w 323850"/>
                <a:gd name="connsiteY6" fmla="*/ 35130 h 39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397080">
                  <a:moveTo>
                    <a:pt x="0" y="397080"/>
                  </a:moveTo>
                  <a:cubicBezTo>
                    <a:pt x="19446" y="360964"/>
                    <a:pt x="38893" y="324849"/>
                    <a:pt x="61912" y="292305"/>
                  </a:cubicBezTo>
                  <a:cubicBezTo>
                    <a:pt x="84931" y="259761"/>
                    <a:pt x="118268" y="239124"/>
                    <a:pt x="138112" y="201818"/>
                  </a:cubicBezTo>
                  <a:cubicBezTo>
                    <a:pt x="157956" y="164512"/>
                    <a:pt x="166688" y="100218"/>
                    <a:pt x="180975" y="68468"/>
                  </a:cubicBezTo>
                  <a:cubicBezTo>
                    <a:pt x="195263" y="36718"/>
                    <a:pt x="205581" y="22430"/>
                    <a:pt x="223837" y="11318"/>
                  </a:cubicBezTo>
                  <a:cubicBezTo>
                    <a:pt x="242093" y="205"/>
                    <a:pt x="273843" y="-2176"/>
                    <a:pt x="290512" y="1793"/>
                  </a:cubicBezTo>
                  <a:cubicBezTo>
                    <a:pt x="307181" y="5762"/>
                    <a:pt x="314325" y="30367"/>
                    <a:pt x="323850" y="3513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>
              <a:off x="5962663" y="2284067"/>
              <a:ext cx="61912" cy="857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 91"/>
            <p:cNvSpPr/>
            <p:nvPr/>
          </p:nvSpPr>
          <p:spPr>
            <a:xfrm>
              <a:off x="5907343" y="2616212"/>
              <a:ext cx="681588" cy="2143919"/>
            </a:xfrm>
            <a:custGeom>
              <a:avLst/>
              <a:gdLst>
                <a:gd name="connsiteX0" fmla="*/ 667300 w 681588"/>
                <a:gd name="connsiteY0" fmla="*/ 0 h 2143919"/>
                <a:gd name="connsiteX1" fmla="*/ 562525 w 681588"/>
                <a:gd name="connsiteY1" fmla="*/ 142875 h 2143919"/>
                <a:gd name="connsiteX2" fmla="*/ 424413 w 681588"/>
                <a:gd name="connsiteY2" fmla="*/ 381000 h 2143919"/>
                <a:gd name="connsiteX3" fmla="*/ 372025 w 681588"/>
                <a:gd name="connsiteY3" fmla="*/ 604838 h 2143919"/>
                <a:gd name="connsiteX4" fmla="*/ 219625 w 681588"/>
                <a:gd name="connsiteY4" fmla="*/ 1123950 h 2143919"/>
                <a:gd name="connsiteX5" fmla="*/ 124375 w 681588"/>
                <a:gd name="connsiteY5" fmla="*/ 1562100 h 2143919"/>
                <a:gd name="connsiteX6" fmla="*/ 550 w 681588"/>
                <a:gd name="connsiteY6" fmla="*/ 2066925 h 2143919"/>
                <a:gd name="connsiteX7" fmla="*/ 81513 w 681588"/>
                <a:gd name="connsiteY7" fmla="*/ 2133600 h 2143919"/>
                <a:gd name="connsiteX8" fmla="*/ 143425 w 681588"/>
                <a:gd name="connsiteY8" fmla="*/ 1981200 h 2143919"/>
                <a:gd name="connsiteX9" fmla="*/ 219625 w 681588"/>
                <a:gd name="connsiteY9" fmla="*/ 1585913 h 2143919"/>
                <a:gd name="connsiteX10" fmla="*/ 476800 w 681588"/>
                <a:gd name="connsiteY10" fmla="*/ 561975 h 2143919"/>
                <a:gd name="connsiteX11" fmla="*/ 567288 w 681588"/>
                <a:gd name="connsiteY11" fmla="*/ 409575 h 2143919"/>
                <a:gd name="connsiteX12" fmla="*/ 681588 w 681588"/>
                <a:gd name="connsiteY12" fmla="*/ 176213 h 214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588" h="2143919">
                  <a:moveTo>
                    <a:pt x="667300" y="0"/>
                  </a:moveTo>
                  <a:cubicBezTo>
                    <a:pt x="635153" y="39687"/>
                    <a:pt x="603006" y="79375"/>
                    <a:pt x="562525" y="142875"/>
                  </a:cubicBezTo>
                  <a:cubicBezTo>
                    <a:pt x="522044" y="206375"/>
                    <a:pt x="456163" y="304006"/>
                    <a:pt x="424413" y="381000"/>
                  </a:cubicBezTo>
                  <a:cubicBezTo>
                    <a:pt x="392663" y="457994"/>
                    <a:pt x="406156" y="481013"/>
                    <a:pt x="372025" y="604838"/>
                  </a:cubicBezTo>
                  <a:cubicBezTo>
                    <a:pt x="337894" y="728663"/>
                    <a:pt x="260900" y="964406"/>
                    <a:pt x="219625" y="1123950"/>
                  </a:cubicBezTo>
                  <a:cubicBezTo>
                    <a:pt x="178350" y="1283494"/>
                    <a:pt x="160887" y="1404938"/>
                    <a:pt x="124375" y="1562100"/>
                  </a:cubicBezTo>
                  <a:cubicBezTo>
                    <a:pt x="87863" y="1719262"/>
                    <a:pt x="7694" y="1971675"/>
                    <a:pt x="550" y="2066925"/>
                  </a:cubicBezTo>
                  <a:cubicBezTo>
                    <a:pt x="-6594" y="2162175"/>
                    <a:pt x="57701" y="2147887"/>
                    <a:pt x="81513" y="2133600"/>
                  </a:cubicBezTo>
                  <a:cubicBezTo>
                    <a:pt x="105325" y="2119313"/>
                    <a:pt x="120406" y="2072481"/>
                    <a:pt x="143425" y="1981200"/>
                  </a:cubicBezTo>
                  <a:cubicBezTo>
                    <a:pt x="166444" y="1889919"/>
                    <a:pt x="164063" y="1822450"/>
                    <a:pt x="219625" y="1585913"/>
                  </a:cubicBezTo>
                  <a:cubicBezTo>
                    <a:pt x="275187" y="1349376"/>
                    <a:pt x="418856" y="758031"/>
                    <a:pt x="476800" y="561975"/>
                  </a:cubicBezTo>
                  <a:cubicBezTo>
                    <a:pt x="534744" y="365919"/>
                    <a:pt x="533157" y="473869"/>
                    <a:pt x="567288" y="409575"/>
                  </a:cubicBezTo>
                  <a:cubicBezTo>
                    <a:pt x="601419" y="345281"/>
                    <a:pt x="633963" y="197644"/>
                    <a:pt x="681588" y="176213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手繪多邊形 93"/>
            <p:cNvSpPr/>
            <p:nvPr/>
          </p:nvSpPr>
          <p:spPr>
            <a:xfrm>
              <a:off x="6817738" y="2463788"/>
              <a:ext cx="928480" cy="1215889"/>
            </a:xfrm>
            <a:custGeom>
              <a:avLst/>
              <a:gdLst>
                <a:gd name="connsiteX0" fmla="*/ 399843 w 928480"/>
                <a:gd name="connsiteY0" fmla="*/ 1071587 h 1215889"/>
                <a:gd name="connsiteX1" fmla="*/ 337930 w 928480"/>
                <a:gd name="connsiteY1" fmla="*/ 1119212 h 1215889"/>
                <a:gd name="connsiteX2" fmla="*/ 233155 w 928480"/>
                <a:gd name="connsiteY2" fmla="*/ 1190649 h 1215889"/>
                <a:gd name="connsiteX3" fmla="*/ 147430 w 928480"/>
                <a:gd name="connsiteY3" fmla="*/ 1209699 h 1215889"/>
                <a:gd name="connsiteX4" fmla="*/ 14080 w 928480"/>
                <a:gd name="connsiteY4" fmla="*/ 1090637 h 1215889"/>
                <a:gd name="connsiteX5" fmla="*/ 9318 w 928480"/>
                <a:gd name="connsiteY5" fmla="*/ 976337 h 1215889"/>
                <a:gd name="connsiteX6" fmla="*/ 61705 w 928480"/>
                <a:gd name="connsiteY6" fmla="*/ 752499 h 1215889"/>
                <a:gd name="connsiteX7" fmla="*/ 137905 w 928480"/>
                <a:gd name="connsiteY7" fmla="*/ 561999 h 1215889"/>
                <a:gd name="connsiteX8" fmla="*/ 252205 w 928480"/>
                <a:gd name="connsiteY8" fmla="*/ 414362 h 1215889"/>
                <a:gd name="connsiteX9" fmla="*/ 337930 w 928480"/>
                <a:gd name="connsiteY9" fmla="*/ 281012 h 1215889"/>
                <a:gd name="connsiteX10" fmla="*/ 447468 w 928480"/>
                <a:gd name="connsiteY10" fmla="*/ 171474 h 1215889"/>
                <a:gd name="connsiteX11" fmla="*/ 742743 w 928480"/>
                <a:gd name="connsiteY11" fmla="*/ 19074 h 1215889"/>
                <a:gd name="connsiteX12" fmla="*/ 828468 w 928480"/>
                <a:gd name="connsiteY12" fmla="*/ 9549 h 1215889"/>
                <a:gd name="connsiteX13" fmla="*/ 904668 w 928480"/>
                <a:gd name="connsiteY13" fmla="*/ 85749 h 1215889"/>
                <a:gd name="connsiteX14" fmla="*/ 928480 w 928480"/>
                <a:gd name="connsiteY14" fmla="*/ 295299 h 121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480" h="1215889">
                  <a:moveTo>
                    <a:pt x="399843" y="1071587"/>
                  </a:moveTo>
                  <a:cubicBezTo>
                    <a:pt x="382777" y="1085477"/>
                    <a:pt x="365711" y="1099368"/>
                    <a:pt x="337930" y="1119212"/>
                  </a:cubicBezTo>
                  <a:cubicBezTo>
                    <a:pt x="310149" y="1139056"/>
                    <a:pt x="264905" y="1175568"/>
                    <a:pt x="233155" y="1190649"/>
                  </a:cubicBezTo>
                  <a:cubicBezTo>
                    <a:pt x="201405" y="1205730"/>
                    <a:pt x="183942" y="1226368"/>
                    <a:pt x="147430" y="1209699"/>
                  </a:cubicBezTo>
                  <a:cubicBezTo>
                    <a:pt x="110917" y="1193030"/>
                    <a:pt x="37099" y="1129531"/>
                    <a:pt x="14080" y="1090637"/>
                  </a:cubicBezTo>
                  <a:cubicBezTo>
                    <a:pt x="-8939" y="1051743"/>
                    <a:pt x="1380" y="1032693"/>
                    <a:pt x="9318" y="976337"/>
                  </a:cubicBezTo>
                  <a:cubicBezTo>
                    <a:pt x="17255" y="919981"/>
                    <a:pt x="40274" y="821555"/>
                    <a:pt x="61705" y="752499"/>
                  </a:cubicBezTo>
                  <a:cubicBezTo>
                    <a:pt x="83136" y="683443"/>
                    <a:pt x="106155" y="618355"/>
                    <a:pt x="137905" y="561999"/>
                  </a:cubicBezTo>
                  <a:cubicBezTo>
                    <a:pt x="169655" y="505643"/>
                    <a:pt x="218868" y="461193"/>
                    <a:pt x="252205" y="414362"/>
                  </a:cubicBezTo>
                  <a:cubicBezTo>
                    <a:pt x="285542" y="367531"/>
                    <a:pt x="305386" y="321493"/>
                    <a:pt x="337930" y="281012"/>
                  </a:cubicBezTo>
                  <a:cubicBezTo>
                    <a:pt x="370474" y="240531"/>
                    <a:pt x="379999" y="215130"/>
                    <a:pt x="447468" y="171474"/>
                  </a:cubicBezTo>
                  <a:cubicBezTo>
                    <a:pt x="514937" y="127818"/>
                    <a:pt x="679243" y="46061"/>
                    <a:pt x="742743" y="19074"/>
                  </a:cubicBezTo>
                  <a:cubicBezTo>
                    <a:pt x="806243" y="-7913"/>
                    <a:pt x="801481" y="-1563"/>
                    <a:pt x="828468" y="9549"/>
                  </a:cubicBezTo>
                  <a:cubicBezTo>
                    <a:pt x="855455" y="20661"/>
                    <a:pt x="887999" y="38124"/>
                    <a:pt x="904668" y="85749"/>
                  </a:cubicBezTo>
                  <a:cubicBezTo>
                    <a:pt x="921337" y="133374"/>
                    <a:pt x="924908" y="214336"/>
                    <a:pt x="928480" y="29529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手繪多邊形 94"/>
            <p:cNvSpPr/>
            <p:nvPr/>
          </p:nvSpPr>
          <p:spPr>
            <a:xfrm>
              <a:off x="6896468" y="2505669"/>
              <a:ext cx="830700" cy="1158293"/>
            </a:xfrm>
            <a:custGeom>
              <a:avLst/>
              <a:gdLst>
                <a:gd name="connsiteX0" fmla="*/ 78225 w 830700"/>
                <a:gd name="connsiteY0" fmla="*/ 1158293 h 1158293"/>
                <a:gd name="connsiteX1" fmla="*/ 2025 w 830700"/>
                <a:gd name="connsiteY1" fmla="*/ 1029706 h 1158293"/>
                <a:gd name="connsiteX2" fmla="*/ 35363 w 830700"/>
                <a:gd name="connsiteY2" fmla="*/ 815393 h 1158293"/>
                <a:gd name="connsiteX3" fmla="*/ 173475 w 830700"/>
                <a:gd name="connsiteY3" fmla="*/ 539168 h 1158293"/>
                <a:gd name="connsiteX4" fmla="*/ 292538 w 830700"/>
                <a:gd name="connsiteY4" fmla="*/ 324856 h 1158293"/>
                <a:gd name="connsiteX5" fmla="*/ 425888 w 830700"/>
                <a:gd name="connsiteY5" fmla="*/ 224843 h 1158293"/>
                <a:gd name="connsiteX6" fmla="*/ 583050 w 830700"/>
                <a:gd name="connsiteY6" fmla="*/ 124831 h 1158293"/>
                <a:gd name="connsiteX7" fmla="*/ 783075 w 830700"/>
                <a:gd name="connsiteY7" fmla="*/ 5768 h 1158293"/>
                <a:gd name="connsiteX8" fmla="*/ 830700 w 830700"/>
                <a:gd name="connsiteY8" fmla="*/ 29581 h 115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0700" h="1158293">
                  <a:moveTo>
                    <a:pt x="78225" y="1158293"/>
                  </a:moveTo>
                  <a:cubicBezTo>
                    <a:pt x="43697" y="1122574"/>
                    <a:pt x="9169" y="1086856"/>
                    <a:pt x="2025" y="1029706"/>
                  </a:cubicBezTo>
                  <a:cubicBezTo>
                    <a:pt x="-5119" y="972556"/>
                    <a:pt x="6788" y="897149"/>
                    <a:pt x="35363" y="815393"/>
                  </a:cubicBezTo>
                  <a:cubicBezTo>
                    <a:pt x="63938" y="733637"/>
                    <a:pt x="130613" y="620924"/>
                    <a:pt x="173475" y="539168"/>
                  </a:cubicBezTo>
                  <a:cubicBezTo>
                    <a:pt x="216337" y="457412"/>
                    <a:pt x="250469" y="377243"/>
                    <a:pt x="292538" y="324856"/>
                  </a:cubicBezTo>
                  <a:cubicBezTo>
                    <a:pt x="334607" y="272468"/>
                    <a:pt x="377469" y="258180"/>
                    <a:pt x="425888" y="224843"/>
                  </a:cubicBezTo>
                  <a:cubicBezTo>
                    <a:pt x="474307" y="191506"/>
                    <a:pt x="523519" y="161343"/>
                    <a:pt x="583050" y="124831"/>
                  </a:cubicBezTo>
                  <a:cubicBezTo>
                    <a:pt x="642581" y="88319"/>
                    <a:pt x="741800" y="21643"/>
                    <a:pt x="783075" y="5768"/>
                  </a:cubicBezTo>
                  <a:cubicBezTo>
                    <a:pt x="824350" y="-10107"/>
                    <a:pt x="827525" y="9737"/>
                    <a:pt x="830700" y="2958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" name="直線接點 95"/>
            <p:cNvCxnSpPr/>
            <p:nvPr/>
          </p:nvCxnSpPr>
          <p:spPr>
            <a:xfrm>
              <a:off x="7181104" y="3035312"/>
              <a:ext cx="505064" cy="23951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7072324" y="3029089"/>
              <a:ext cx="119063" cy="44418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7082208" y="3465444"/>
              <a:ext cx="497387" cy="19851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V="1">
              <a:off x="7579595" y="3251180"/>
              <a:ext cx="122153" cy="41278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V="1">
              <a:off x="7727168" y="2949587"/>
              <a:ext cx="329803" cy="32523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7639062" y="2697174"/>
              <a:ext cx="476314" cy="25241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V="1">
              <a:off x="7198530" y="2697174"/>
              <a:ext cx="440532" cy="3319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V="1">
              <a:off x="7610303" y="3251180"/>
              <a:ext cx="462400" cy="39967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8072703" y="2913973"/>
              <a:ext cx="0" cy="33720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7426506" y="2659075"/>
              <a:ext cx="59362" cy="1643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/>
            <p:cNvCxnSpPr/>
            <p:nvPr/>
          </p:nvCxnSpPr>
          <p:spPr>
            <a:xfrm flipH="1" flipV="1">
              <a:off x="5373928" y="3411550"/>
              <a:ext cx="724465" cy="34824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 flipV="1">
              <a:off x="5373928" y="3178187"/>
              <a:ext cx="241959" cy="23336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flipH="1">
              <a:off x="5254658" y="3183429"/>
              <a:ext cx="218035" cy="24575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>
              <a:off x="4545818" y="3073412"/>
              <a:ext cx="1552575" cy="81002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H="1" flipV="1">
              <a:off x="4652730" y="3016665"/>
              <a:ext cx="643906" cy="34725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>
            <a:xfrm flipH="1">
              <a:off x="4526768" y="3021025"/>
              <a:ext cx="126303" cy="5020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 flipH="1" flipV="1">
              <a:off x="4443302" y="3759792"/>
              <a:ext cx="1462210" cy="80428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4417231" y="3063283"/>
              <a:ext cx="0" cy="69650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>
              <a:off x="4443302" y="3071232"/>
              <a:ext cx="83466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橢圓 117"/>
            <p:cNvSpPr/>
            <p:nvPr/>
          </p:nvSpPr>
          <p:spPr>
            <a:xfrm>
              <a:off x="4812529" y="2440189"/>
              <a:ext cx="102505" cy="1208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/>
            <p:nvPr/>
          </p:nvSpPr>
          <p:spPr>
            <a:xfrm>
              <a:off x="4812992" y="2616971"/>
              <a:ext cx="102042" cy="1250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7619218" y="146658"/>
              <a:ext cx="317500" cy="12005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flipH="1">
              <a:off x="7393794" y="131204"/>
              <a:ext cx="219074" cy="44189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flipH="1">
              <a:off x="7701748" y="252345"/>
              <a:ext cx="244495" cy="45569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 flipH="1" flipV="1">
              <a:off x="7405698" y="573100"/>
              <a:ext cx="308104" cy="13493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>
              <a:off x="6896468" y="1547031"/>
              <a:ext cx="73463" cy="4770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flipH="1">
              <a:off x="6908672" y="1594736"/>
              <a:ext cx="56496" cy="8984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H="1" flipV="1">
              <a:off x="6851224" y="1651727"/>
              <a:ext cx="57448" cy="3285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V="1">
              <a:off x="6872299" y="1546632"/>
              <a:ext cx="36373" cy="10509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平行四邊形 127"/>
            <p:cNvSpPr/>
            <p:nvPr/>
          </p:nvSpPr>
          <p:spPr>
            <a:xfrm rot="1141244">
              <a:off x="7024637" y="1639664"/>
              <a:ext cx="115217" cy="98239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接點 128"/>
            <p:cNvCxnSpPr/>
            <p:nvPr/>
          </p:nvCxnSpPr>
          <p:spPr>
            <a:xfrm flipV="1">
              <a:off x="6231743" y="4283087"/>
              <a:ext cx="269081" cy="18097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H="1">
              <a:off x="6500824" y="4283087"/>
              <a:ext cx="1" cy="9723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6231743" y="4464062"/>
              <a:ext cx="0" cy="10001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flipV="1">
              <a:off x="6231743" y="4373574"/>
              <a:ext cx="269081" cy="19050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flipV="1">
              <a:off x="6933199" y="3759792"/>
              <a:ext cx="219294" cy="16610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6933199" y="3933385"/>
              <a:ext cx="0" cy="10660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flipV="1">
              <a:off x="6933199" y="3842846"/>
              <a:ext cx="227827" cy="21164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7146143" y="3759792"/>
              <a:ext cx="6350" cy="8305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 flipV="1">
              <a:off x="6272224" y="3883440"/>
              <a:ext cx="83478" cy="4246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>
              <a:off x="6338287" y="3863987"/>
              <a:ext cx="27131" cy="27680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H="1">
              <a:off x="6244473" y="3925900"/>
              <a:ext cx="12488" cy="23603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V="1">
              <a:off x="6248137" y="4117446"/>
              <a:ext cx="101322" cy="4286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5797806" y="3863987"/>
              <a:ext cx="124599" cy="6939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flipH="1">
              <a:off x="5754699" y="3875388"/>
              <a:ext cx="33351" cy="12700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 flipH="1" flipV="1">
              <a:off x="5699749" y="3978110"/>
              <a:ext cx="65967" cy="3365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 flipH="1">
              <a:off x="5669216" y="3978109"/>
              <a:ext cx="30437" cy="11229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 flipH="1">
              <a:off x="5883876" y="3933385"/>
              <a:ext cx="36899" cy="14034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5890071" y="4073731"/>
              <a:ext cx="139816" cy="5602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5677464" y="4083256"/>
              <a:ext cx="54217" cy="2477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H="1">
              <a:off x="5699168" y="4106439"/>
              <a:ext cx="34894" cy="16294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5699653" y="4269379"/>
              <a:ext cx="110609" cy="6609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V="1">
              <a:off x="5819236" y="4195548"/>
              <a:ext cx="30972" cy="13370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5857693" y="4187909"/>
              <a:ext cx="143069" cy="7449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手繪多邊形 155"/>
            <p:cNvSpPr/>
            <p:nvPr/>
          </p:nvSpPr>
          <p:spPr>
            <a:xfrm>
              <a:off x="5737959" y="3990127"/>
              <a:ext cx="137302" cy="252609"/>
            </a:xfrm>
            <a:custGeom>
              <a:avLst/>
              <a:gdLst>
                <a:gd name="connsiteX0" fmla="*/ 62778 w 137302"/>
                <a:gd name="connsiteY0" fmla="*/ 66 h 252609"/>
                <a:gd name="connsiteX1" fmla="*/ 19915 w 137302"/>
                <a:gd name="connsiteY1" fmla="*/ 40548 h 252609"/>
                <a:gd name="connsiteX2" fmla="*/ 865 w 137302"/>
                <a:gd name="connsiteY2" fmla="*/ 100079 h 252609"/>
                <a:gd name="connsiteX3" fmla="*/ 3247 w 137302"/>
                <a:gd name="connsiteY3" fmla="*/ 147704 h 252609"/>
                <a:gd name="connsiteX4" fmla="*/ 3247 w 137302"/>
                <a:gd name="connsiteY4" fmla="*/ 202473 h 252609"/>
                <a:gd name="connsiteX5" fmla="*/ 43728 w 137302"/>
                <a:gd name="connsiteY5" fmla="*/ 238191 h 252609"/>
                <a:gd name="connsiteX6" fmla="*/ 74684 w 137302"/>
                <a:gd name="connsiteY6" fmla="*/ 252479 h 252609"/>
                <a:gd name="connsiteX7" fmla="*/ 79447 w 137302"/>
                <a:gd name="connsiteY7" fmla="*/ 231048 h 252609"/>
                <a:gd name="connsiteX8" fmla="*/ 79447 w 137302"/>
                <a:gd name="connsiteY8" fmla="*/ 207235 h 252609"/>
                <a:gd name="connsiteX9" fmla="*/ 79447 w 137302"/>
                <a:gd name="connsiteY9" fmla="*/ 178660 h 252609"/>
                <a:gd name="connsiteX10" fmla="*/ 79447 w 137302"/>
                <a:gd name="connsiteY10" fmla="*/ 164373 h 252609"/>
                <a:gd name="connsiteX11" fmla="*/ 81828 w 137302"/>
                <a:gd name="connsiteY11" fmla="*/ 128654 h 252609"/>
                <a:gd name="connsiteX12" fmla="*/ 93734 w 137302"/>
                <a:gd name="connsiteY12" fmla="*/ 104841 h 252609"/>
                <a:gd name="connsiteX13" fmla="*/ 112784 w 137302"/>
                <a:gd name="connsiteY13" fmla="*/ 83410 h 252609"/>
                <a:gd name="connsiteX14" fmla="*/ 124690 w 137302"/>
                <a:gd name="connsiteY14" fmla="*/ 66741 h 252609"/>
                <a:gd name="connsiteX15" fmla="*/ 136597 w 137302"/>
                <a:gd name="connsiteY15" fmla="*/ 61979 h 252609"/>
                <a:gd name="connsiteX16" fmla="*/ 136597 w 137302"/>
                <a:gd name="connsiteY16" fmla="*/ 61979 h 252609"/>
                <a:gd name="connsiteX17" fmla="*/ 136597 w 137302"/>
                <a:gd name="connsiteY17" fmla="*/ 45310 h 252609"/>
                <a:gd name="connsiteX18" fmla="*/ 127072 w 137302"/>
                <a:gd name="connsiteY18" fmla="*/ 31023 h 252609"/>
                <a:gd name="connsiteX19" fmla="*/ 62778 w 137302"/>
                <a:gd name="connsiteY19" fmla="*/ 66 h 25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7302" h="252609">
                  <a:moveTo>
                    <a:pt x="62778" y="66"/>
                  </a:moveTo>
                  <a:cubicBezTo>
                    <a:pt x="44919" y="1653"/>
                    <a:pt x="30234" y="23879"/>
                    <a:pt x="19915" y="40548"/>
                  </a:cubicBezTo>
                  <a:cubicBezTo>
                    <a:pt x="9596" y="57217"/>
                    <a:pt x="3643" y="82220"/>
                    <a:pt x="865" y="100079"/>
                  </a:cubicBezTo>
                  <a:cubicBezTo>
                    <a:pt x="-1913" y="117938"/>
                    <a:pt x="2850" y="130638"/>
                    <a:pt x="3247" y="147704"/>
                  </a:cubicBezTo>
                  <a:cubicBezTo>
                    <a:pt x="3644" y="164770"/>
                    <a:pt x="-3500" y="187392"/>
                    <a:pt x="3247" y="202473"/>
                  </a:cubicBezTo>
                  <a:cubicBezTo>
                    <a:pt x="9994" y="217554"/>
                    <a:pt x="31822" y="229857"/>
                    <a:pt x="43728" y="238191"/>
                  </a:cubicBezTo>
                  <a:cubicBezTo>
                    <a:pt x="55634" y="246525"/>
                    <a:pt x="68731" y="253670"/>
                    <a:pt x="74684" y="252479"/>
                  </a:cubicBezTo>
                  <a:cubicBezTo>
                    <a:pt x="80637" y="251289"/>
                    <a:pt x="78653" y="238589"/>
                    <a:pt x="79447" y="231048"/>
                  </a:cubicBezTo>
                  <a:cubicBezTo>
                    <a:pt x="80241" y="223507"/>
                    <a:pt x="79447" y="207235"/>
                    <a:pt x="79447" y="207235"/>
                  </a:cubicBezTo>
                  <a:lnTo>
                    <a:pt x="79447" y="178660"/>
                  </a:lnTo>
                  <a:cubicBezTo>
                    <a:pt x="79447" y="171516"/>
                    <a:pt x="79050" y="172707"/>
                    <a:pt x="79447" y="164373"/>
                  </a:cubicBezTo>
                  <a:cubicBezTo>
                    <a:pt x="79844" y="156039"/>
                    <a:pt x="79447" y="138576"/>
                    <a:pt x="81828" y="128654"/>
                  </a:cubicBezTo>
                  <a:cubicBezTo>
                    <a:pt x="84209" y="118732"/>
                    <a:pt x="88575" y="112382"/>
                    <a:pt x="93734" y="104841"/>
                  </a:cubicBezTo>
                  <a:cubicBezTo>
                    <a:pt x="98893" y="97300"/>
                    <a:pt x="107625" y="89760"/>
                    <a:pt x="112784" y="83410"/>
                  </a:cubicBezTo>
                  <a:cubicBezTo>
                    <a:pt x="117943" y="77060"/>
                    <a:pt x="120721" y="70313"/>
                    <a:pt x="124690" y="66741"/>
                  </a:cubicBezTo>
                  <a:cubicBezTo>
                    <a:pt x="128659" y="63169"/>
                    <a:pt x="136597" y="61979"/>
                    <a:pt x="136597" y="61979"/>
                  </a:cubicBezTo>
                  <a:lnTo>
                    <a:pt x="136597" y="61979"/>
                  </a:lnTo>
                  <a:cubicBezTo>
                    <a:pt x="136597" y="59201"/>
                    <a:pt x="138184" y="50469"/>
                    <a:pt x="136597" y="45310"/>
                  </a:cubicBezTo>
                  <a:cubicBezTo>
                    <a:pt x="135010" y="40151"/>
                    <a:pt x="131438" y="36182"/>
                    <a:pt x="127072" y="31023"/>
                  </a:cubicBezTo>
                  <a:cubicBezTo>
                    <a:pt x="122706" y="25864"/>
                    <a:pt x="80637" y="-1521"/>
                    <a:pt x="62778" y="66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接點 156"/>
            <p:cNvCxnSpPr/>
            <p:nvPr/>
          </p:nvCxnSpPr>
          <p:spPr>
            <a:xfrm>
              <a:off x="5864654" y="4085750"/>
              <a:ext cx="111371" cy="4475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5826981" y="4149382"/>
              <a:ext cx="119836" cy="6264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>
              <a:stCxn id="156" idx="1"/>
            </p:cNvCxnSpPr>
            <p:nvPr/>
          </p:nvCxnSpPr>
          <p:spPr>
            <a:xfrm flipH="1" flipV="1">
              <a:off x="5713736" y="4009036"/>
              <a:ext cx="44138" cy="2163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flipH="1" flipV="1">
              <a:off x="5699168" y="4067249"/>
              <a:ext cx="28115" cy="1437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V="1">
              <a:off x="5696055" y="4002389"/>
              <a:ext cx="21192" cy="5898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橢圓 161"/>
            <p:cNvSpPr/>
            <p:nvPr/>
          </p:nvSpPr>
          <p:spPr>
            <a:xfrm>
              <a:off x="6168653" y="4250795"/>
              <a:ext cx="119089" cy="1827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6574190" y="2494620"/>
              <a:ext cx="400050" cy="127000"/>
            </a:xfrm>
            <a:custGeom>
              <a:avLst/>
              <a:gdLst>
                <a:gd name="connsiteX0" fmla="*/ 0 w 400050"/>
                <a:gd name="connsiteY0" fmla="*/ 127000 h 127000"/>
                <a:gd name="connsiteX1" fmla="*/ 260350 w 400050"/>
                <a:gd name="connsiteY1" fmla="*/ 38100 h 127000"/>
                <a:gd name="connsiteX2" fmla="*/ 400050 w 400050"/>
                <a:gd name="connsiteY2" fmla="*/ 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27000">
                  <a:moveTo>
                    <a:pt x="0" y="127000"/>
                  </a:moveTo>
                  <a:lnTo>
                    <a:pt x="260350" y="38100"/>
                  </a:lnTo>
                  <a:cubicBezTo>
                    <a:pt x="327025" y="16933"/>
                    <a:pt x="358775" y="21167"/>
                    <a:pt x="40005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8521954" y="22899"/>
              <a:ext cx="179045" cy="177919"/>
            </a:xfrm>
            <a:custGeom>
              <a:avLst/>
              <a:gdLst>
                <a:gd name="connsiteX0" fmla="*/ 0 w 179045"/>
                <a:gd name="connsiteY0" fmla="*/ 50919 h 177919"/>
                <a:gd name="connsiteX1" fmla="*/ 107950 w 179045"/>
                <a:gd name="connsiteY1" fmla="*/ 119 h 177919"/>
                <a:gd name="connsiteX2" fmla="*/ 177800 w 179045"/>
                <a:gd name="connsiteY2" fmla="*/ 63619 h 177919"/>
                <a:gd name="connsiteX3" fmla="*/ 146050 w 179045"/>
                <a:gd name="connsiteY3" fmla="*/ 177919 h 17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45" h="177919">
                  <a:moveTo>
                    <a:pt x="0" y="50919"/>
                  </a:moveTo>
                  <a:cubicBezTo>
                    <a:pt x="39158" y="24460"/>
                    <a:pt x="78317" y="-1998"/>
                    <a:pt x="107950" y="119"/>
                  </a:cubicBezTo>
                  <a:cubicBezTo>
                    <a:pt x="137583" y="2236"/>
                    <a:pt x="171450" y="33986"/>
                    <a:pt x="177800" y="63619"/>
                  </a:cubicBezTo>
                  <a:cubicBezTo>
                    <a:pt x="184150" y="93252"/>
                    <a:pt x="165100" y="135585"/>
                    <a:pt x="146050" y="17791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8452914" y="20288"/>
              <a:ext cx="158750" cy="69850"/>
            </a:xfrm>
            <a:custGeom>
              <a:avLst/>
              <a:gdLst>
                <a:gd name="connsiteX0" fmla="*/ 0 w 158750"/>
                <a:gd name="connsiteY0" fmla="*/ 69850 h 69850"/>
                <a:gd name="connsiteX1" fmla="*/ 38100 w 158750"/>
                <a:gd name="connsiteY1" fmla="*/ 19050 h 69850"/>
                <a:gd name="connsiteX2" fmla="*/ 158750 w 158750"/>
                <a:gd name="connsiteY2" fmla="*/ 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50" h="69850">
                  <a:moveTo>
                    <a:pt x="0" y="69850"/>
                  </a:moveTo>
                  <a:cubicBezTo>
                    <a:pt x="5821" y="50271"/>
                    <a:pt x="11642" y="30692"/>
                    <a:pt x="38100" y="19050"/>
                  </a:cubicBezTo>
                  <a:cubicBezTo>
                    <a:pt x="64558" y="7408"/>
                    <a:pt x="111654" y="3704"/>
                    <a:pt x="15875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8548205" y="92929"/>
              <a:ext cx="67297" cy="1251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602145" y="1482737"/>
              <a:ext cx="58348" cy="881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平行四邊形 13"/>
            <p:cNvSpPr/>
            <p:nvPr/>
          </p:nvSpPr>
          <p:spPr>
            <a:xfrm rot="956748">
              <a:off x="7413049" y="1722005"/>
              <a:ext cx="128057" cy="204617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6818214" y="2831170"/>
              <a:ext cx="124276" cy="148694"/>
            </a:xfrm>
            <a:custGeom>
              <a:avLst/>
              <a:gdLst>
                <a:gd name="connsiteX0" fmla="*/ 29026 w 124276"/>
                <a:gd name="connsiteY0" fmla="*/ 0 h 148694"/>
                <a:gd name="connsiteX1" fmla="*/ 3626 w 124276"/>
                <a:gd name="connsiteY1" fmla="*/ 139700 h 148694"/>
                <a:gd name="connsiteX2" fmla="*/ 98876 w 124276"/>
                <a:gd name="connsiteY2" fmla="*/ 127000 h 148694"/>
                <a:gd name="connsiteX3" fmla="*/ 124276 w 124276"/>
                <a:gd name="connsiteY3" fmla="*/ 63500 h 14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76" h="148694">
                  <a:moveTo>
                    <a:pt x="29026" y="0"/>
                  </a:moveTo>
                  <a:cubicBezTo>
                    <a:pt x="10505" y="59266"/>
                    <a:pt x="-8016" y="118533"/>
                    <a:pt x="3626" y="139700"/>
                  </a:cubicBezTo>
                  <a:cubicBezTo>
                    <a:pt x="15268" y="160867"/>
                    <a:pt x="78768" y="139700"/>
                    <a:pt x="98876" y="127000"/>
                  </a:cubicBezTo>
                  <a:cubicBezTo>
                    <a:pt x="118984" y="114300"/>
                    <a:pt x="116868" y="76200"/>
                    <a:pt x="124276" y="635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6736690" y="2831170"/>
              <a:ext cx="72450" cy="139700"/>
            </a:xfrm>
            <a:custGeom>
              <a:avLst/>
              <a:gdLst>
                <a:gd name="connsiteX0" fmla="*/ 21650 w 72450"/>
                <a:gd name="connsiteY0" fmla="*/ 0 h 139700"/>
                <a:gd name="connsiteX1" fmla="*/ 2600 w 72450"/>
                <a:gd name="connsiteY1" fmla="*/ 69850 h 139700"/>
                <a:gd name="connsiteX2" fmla="*/ 72450 w 72450"/>
                <a:gd name="connsiteY2" fmla="*/ 1397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0" h="139700">
                  <a:moveTo>
                    <a:pt x="21650" y="0"/>
                  </a:moveTo>
                  <a:cubicBezTo>
                    <a:pt x="7891" y="23283"/>
                    <a:pt x="-5867" y="46567"/>
                    <a:pt x="2600" y="69850"/>
                  </a:cubicBezTo>
                  <a:cubicBezTo>
                    <a:pt x="11067" y="93133"/>
                    <a:pt x="41758" y="116416"/>
                    <a:pt x="72450" y="1397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872861" y="2796040"/>
              <a:ext cx="79375" cy="112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6574190" y="2632264"/>
              <a:ext cx="302428" cy="160806"/>
            </a:xfrm>
            <a:custGeom>
              <a:avLst/>
              <a:gdLst>
                <a:gd name="connsiteX0" fmla="*/ 0 w 302428"/>
                <a:gd name="connsiteY0" fmla="*/ 160806 h 160806"/>
                <a:gd name="connsiteX1" fmla="*/ 31750 w 302428"/>
                <a:gd name="connsiteY1" fmla="*/ 110006 h 160806"/>
                <a:gd name="connsiteX2" fmla="*/ 88900 w 302428"/>
                <a:gd name="connsiteY2" fmla="*/ 52856 h 160806"/>
                <a:gd name="connsiteX3" fmla="*/ 279400 w 302428"/>
                <a:gd name="connsiteY3" fmla="*/ 2056 h 160806"/>
                <a:gd name="connsiteX4" fmla="*/ 292100 w 302428"/>
                <a:gd name="connsiteY4" fmla="*/ 14756 h 16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28" h="160806">
                  <a:moveTo>
                    <a:pt x="0" y="160806"/>
                  </a:moveTo>
                  <a:cubicBezTo>
                    <a:pt x="8466" y="144402"/>
                    <a:pt x="16933" y="127998"/>
                    <a:pt x="31750" y="110006"/>
                  </a:cubicBezTo>
                  <a:cubicBezTo>
                    <a:pt x="46567" y="92014"/>
                    <a:pt x="47625" y="70848"/>
                    <a:pt x="88900" y="52856"/>
                  </a:cubicBezTo>
                  <a:cubicBezTo>
                    <a:pt x="130175" y="34864"/>
                    <a:pt x="245533" y="8406"/>
                    <a:pt x="279400" y="2056"/>
                  </a:cubicBezTo>
                  <a:cubicBezTo>
                    <a:pt x="313267" y="-4294"/>
                    <a:pt x="302683" y="5231"/>
                    <a:pt x="292100" y="1475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0" name="直線接點 299"/>
            <p:cNvCxnSpPr/>
            <p:nvPr/>
          </p:nvCxnSpPr>
          <p:spPr>
            <a:xfrm>
              <a:off x="5479268" y="2369792"/>
              <a:ext cx="0" cy="529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>
              <a:off x="5254658" y="2432616"/>
              <a:ext cx="0" cy="466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手繪多邊形 304"/>
            <p:cNvSpPr/>
            <p:nvPr/>
          </p:nvSpPr>
          <p:spPr>
            <a:xfrm>
              <a:off x="5263122" y="2895600"/>
              <a:ext cx="216928" cy="136703"/>
            </a:xfrm>
            <a:custGeom>
              <a:avLst/>
              <a:gdLst>
                <a:gd name="connsiteX0" fmla="*/ 7378 w 216928"/>
                <a:gd name="connsiteY0" fmla="*/ 6350 h 136703"/>
                <a:gd name="connsiteX1" fmla="*/ 1028 w 216928"/>
                <a:gd name="connsiteY1" fmla="*/ 95250 h 136703"/>
                <a:gd name="connsiteX2" fmla="*/ 26428 w 216928"/>
                <a:gd name="connsiteY2" fmla="*/ 133350 h 136703"/>
                <a:gd name="connsiteX3" fmla="*/ 70878 w 216928"/>
                <a:gd name="connsiteY3" fmla="*/ 133350 h 136703"/>
                <a:gd name="connsiteX4" fmla="*/ 128028 w 216928"/>
                <a:gd name="connsiteY4" fmla="*/ 120650 h 136703"/>
                <a:gd name="connsiteX5" fmla="*/ 216928 w 216928"/>
                <a:gd name="connsiteY5" fmla="*/ 0 h 1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928" h="136703">
                  <a:moveTo>
                    <a:pt x="7378" y="6350"/>
                  </a:moveTo>
                  <a:cubicBezTo>
                    <a:pt x="2615" y="40216"/>
                    <a:pt x="-2147" y="74083"/>
                    <a:pt x="1028" y="95250"/>
                  </a:cubicBezTo>
                  <a:cubicBezTo>
                    <a:pt x="4203" y="116417"/>
                    <a:pt x="14786" y="127000"/>
                    <a:pt x="26428" y="133350"/>
                  </a:cubicBezTo>
                  <a:cubicBezTo>
                    <a:pt x="38070" y="139700"/>
                    <a:pt x="53945" y="135467"/>
                    <a:pt x="70878" y="133350"/>
                  </a:cubicBezTo>
                  <a:cubicBezTo>
                    <a:pt x="87811" y="131233"/>
                    <a:pt x="103686" y="142875"/>
                    <a:pt x="128028" y="120650"/>
                  </a:cubicBezTo>
                  <a:cubicBezTo>
                    <a:pt x="152370" y="98425"/>
                    <a:pt x="201053" y="60325"/>
                    <a:pt x="216928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手繪多邊形 305"/>
            <p:cNvSpPr/>
            <p:nvPr/>
          </p:nvSpPr>
          <p:spPr>
            <a:xfrm>
              <a:off x="5149850" y="2514600"/>
              <a:ext cx="107950" cy="501650"/>
            </a:xfrm>
            <a:custGeom>
              <a:avLst/>
              <a:gdLst>
                <a:gd name="connsiteX0" fmla="*/ 0 w 107950"/>
                <a:gd name="connsiteY0" fmla="*/ 0 h 501650"/>
                <a:gd name="connsiteX1" fmla="*/ 19050 w 107950"/>
                <a:gd name="connsiteY1" fmla="*/ 203200 h 501650"/>
                <a:gd name="connsiteX2" fmla="*/ 25400 w 107950"/>
                <a:gd name="connsiteY2" fmla="*/ 381000 h 501650"/>
                <a:gd name="connsiteX3" fmla="*/ 107950 w 107950"/>
                <a:gd name="connsiteY3" fmla="*/ 50165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50" h="501650">
                  <a:moveTo>
                    <a:pt x="0" y="0"/>
                  </a:moveTo>
                  <a:cubicBezTo>
                    <a:pt x="7408" y="69850"/>
                    <a:pt x="14817" y="139700"/>
                    <a:pt x="19050" y="203200"/>
                  </a:cubicBezTo>
                  <a:cubicBezTo>
                    <a:pt x="23283" y="266700"/>
                    <a:pt x="10583" y="331258"/>
                    <a:pt x="25400" y="381000"/>
                  </a:cubicBezTo>
                  <a:cubicBezTo>
                    <a:pt x="40217" y="430742"/>
                    <a:pt x="74083" y="466196"/>
                    <a:pt x="107950" y="5016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接點 307"/>
            <p:cNvCxnSpPr/>
            <p:nvPr/>
          </p:nvCxnSpPr>
          <p:spPr>
            <a:xfrm flipH="1">
              <a:off x="5479268" y="2530487"/>
              <a:ext cx="80963" cy="101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H="1">
              <a:off x="5479268" y="2530487"/>
              <a:ext cx="216787" cy="2115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flipH="1">
              <a:off x="5479268" y="2505669"/>
              <a:ext cx="426244" cy="3899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4411420" y="2873465"/>
              <a:ext cx="1" cy="270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flipH="1" flipV="1">
              <a:off x="4440518" y="3112206"/>
              <a:ext cx="120639" cy="659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>
              <a:off x="4545818" y="2905517"/>
              <a:ext cx="0" cy="157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>
              <a:off x="4411420" y="3679677"/>
              <a:ext cx="10889" cy="1788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322105" y="2765425"/>
              <a:ext cx="84535" cy="1841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6" name="直線接點 325"/>
            <p:cNvCxnSpPr/>
            <p:nvPr/>
          </p:nvCxnSpPr>
          <p:spPr>
            <a:xfrm flipV="1">
              <a:off x="5692390" y="3112206"/>
              <a:ext cx="562546" cy="452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 flipV="1">
              <a:off x="5472693" y="2782900"/>
              <a:ext cx="528069" cy="407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手繪多邊形 328"/>
            <p:cNvSpPr/>
            <p:nvPr/>
          </p:nvSpPr>
          <p:spPr>
            <a:xfrm>
              <a:off x="6007336" y="2527300"/>
              <a:ext cx="88664" cy="279400"/>
            </a:xfrm>
            <a:custGeom>
              <a:avLst/>
              <a:gdLst>
                <a:gd name="connsiteX0" fmla="*/ 6114 w 88664"/>
                <a:gd name="connsiteY0" fmla="*/ 279400 h 279400"/>
                <a:gd name="connsiteX1" fmla="*/ 6114 w 88664"/>
                <a:gd name="connsiteY1" fmla="*/ 171450 h 279400"/>
                <a:gd name="connsiteX2" fmla="*/ 6114 w 88664"/>
                <a:gd name="connsiteY2" fmla="*/ 120650 h 279400"/>
                <a:gd name="connsiteX3" fmla="*/ 88664 w 88664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64" h="279400">
                  <a:moveTo>
                    <a:pt x="6114" y="279400"/>
                  </a:moveTo>
                  <a:lnTo>
                    <a:pt x="6114" y="171450"/>
                  </a:lnTo>
                  <a:cubicBezTo>
                    <a:pt x="6114" y="144992"/>
                    <a:pt x="-7644" y="149225"/>
                    <a:pt x="6114" y="120650"/>
                  </a:cubicBezTo>
                  <a:cubicBezTo>
                    <a:pt x="19872" y="92075"/>
                    <a:pt x="73847" y="21167"/>
                    <a:pt x="88664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手繪多邊形 329"/>
            <p:cNvSpPr/>
            <p:nvPr/>
          </p:nvSpPr>
          <p:spPr>
            <a:xfrm>
              <a:off x="6260618" y="2508250"/>
              <a:ext cx="178282" cy="146504"/>
            </a:xfrm>
            <a:custGeom>
              <a:avLst/>
              <a:gdLst>
                <a:gd name="connsiteX0" fmla="*/ 44932 w 178282"/>
                <a:gd name="connsiteY0" fmla="*/ 0 h 146504"/>
                <a:gd name="connsiteX1" fmla="*/ 482 w 178282"/>
                <a:gd name="connsiteY1" fmla="*/ 95250 h 146504"/>
                <a:gd name="connsiteX2" fmla="*/ 70332 w 178282"/>
                <a:gd name="connsiteY2" fmla="*/ 146050 h 146504"/>
                <a:gd name="connsiteX3" fmla="*/ 140182 w 178282"/>
                <a:gd name="connsiteY3" fmla="*/ 114300 h 146504"/>
                <a:gd name="connsiteX4" fmla="*/ 178282 w 178282"/>
                <a:gd name="connsiteY4" fmla="*/ 19050 h 14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82" h="146504">
                  <a:moveTo>
                    <a:pt x="44932" y="0"/>
                  </a:moveTo>
                  <a:cubicBezTo>
                    <a:pt x="20590" y="35454"/>
                    <a:pt x="-3751" y="70908"/>
                    <a:pt x="482" y="95250"/>
                  </a:cubicBezTo>
                  <a:cubicBezTo>
                    <a:pt x="4715" y="119592"/>
                    <a:pt x="47049" y="142875"/>
                    <a:pt x="70332" y="146050"/>
                  </a:cubicBezTo>
                  <a:cubicBezTo>
                    <a:pt x="93615" y="149225"/>
                    <a:pt x="122190" y="135467"/>
                    <a:pt x="140182" y="114300"/>
                  </a:cubicBezTo>
                  <a:cubicBezTo>
                    <a:pt x="158174" y="93133"/>
                    <a:pt x="168228" y="56091"/>
                    <a:pt x="178282" y="190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手繪多邊形 330"/>
            <p:cNvSpPr/>
            <p:nvPr/>
          </p:nvSpPr>
          <p:spPr>
            <a:xfrm>
              <a:off x="6381619" y="2520950"/>
              <a:ext cx="108081" cy="444500"/>
            </a:xfrm>
            <a:custGeom>
              <a:avLst/>
              <a:gdLst>
                <a:gd name="connsiteX0" fmla="*/ 108081 w 108081"/>
                <a:gd name="connsiteY0" fmla="*/ 0 h 444500"/>
                <a:gd name="connsiteX1" fmla="*/ 69981 w 108081"/>
                <a:gd name="connsiteY1" fmla="*/ 146050 h 444500"/>
                <a:gd name="connsiteX2" fmla="*/ 131 w 108081"/>
                <a:gd name="connsiteY2" fmla="*/ 266700 h 444500"/>
                <a:gd name="connsiteX3" fmla="*/ 89031 w 108081"/>
                <a:gd name="connsiteY3" fmla="*/ 44450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81" h="444500">
                  <a:moveTo>
                    <a:pt x="108081" y="0"/>
                  </a:moveTo>
                  <a:cubicBezTo>
                    <a:pt x="98027" y="50800"/>
                    <a:pt x="87973" y="101600"/>
                    <a:pt x="69981" y="146050"/>
                  </a:cubicBezTo>
                  <a:cubicBezTo>
                    <a:pt x="51989" y="190500"/>
                    <a:pt x="-3044" y="216958"/>
                    <a:pt x="131" y="266700"/>
                  </a:cubicBezTo>
                  <a:cubicBezTo>
                    <a:pt x="3306" y="316442"/>
                    <a:pt x="46168" y="380471"/>
                    <a:pt x="89031" y="4445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手繪多邊形 331"/>
            <p:cNvSpPr/>
            <p:nvPr/>
          </p:nvSpPr>
          <p:spPr>
            <a:xfrm>
              <a:off x="6292850" y="2940050"/>
              <a:ext cx="133350" cy="171450"/>
            </a:xfrm>
            <a:custGeom>
              <a:avLst/>
              <a:gdLst>
                <a:gd name="connsiteX0" fmla="*/ 0 w 133350"/>
                <a:gd name="connsiteY0" fmla="*/ 171450 h 171450"/>
                <a:gd name="connsiteX1" fmla="*/ 133350 w 133350"/>
                <a:gd name="connsiteY1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71450">
                  <a:moveTo>
                    <a:pt x="0" y="171450"/>
                  </a:moveTo>
                  <a:lnTo>
                    <a:pt x="13335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手繪多邊形 332"/>
            <p:cNvSpPr/>
            <p:nvPr/>
          </p:nvSpPr>
          <p:spPr>
            <a:xfrm>
              <a:off x="6076950" y="1930400"/>
              <a:ext cx="381000" cy="647700"/>
            </a:xfrm>
            <a:custGeom>
              <a:avLst/>
              <a:gdLst>
                <a:gd name="connsiteX0" fmla="*/ 381000 w 381000"/>
                <a:gd name="connsiteY0" fmla="*/ 0 h 647700"/>
                <a:gd name="connsiteX1" fmla="*/ 234950 w 381000"/>
                <a:gd name="connsiteY1" fmla="*/ 184150 h 647700"/>
                <a:gd name="connsiteX2" fmla="*/ 203200 w 381000"/>
                <a:gd name="connsiteY2" fmla="*/ 234950 h 647700"/>
                <a:gd name="connsiteX3" fmla="*/ 44450 w 381000"/>
                <a:gd name="connsiteY3" fmla="*/ 425450 h 647700"/>
                <a:gd name="connsiteX4" fmla="*/ 0 w 381000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647700">
                  <a:moveTo>
                    <a:pt x="381000" y="0"/>
                  </a:moveTo>
                  <a:cubicBezTo>
                    <a:pt x="322791" y="72496"/>
                    <a:pt x="264583" y="144992"/>
                    <a:pt x="234950" y="184150"/>
                  </a:cubicBezTo>
                  <a:cubicBezTo>
                    <a:pt x="205317" y="223308"/>
                    <a:pt x="234950" y="194733"/>
                    <a:pt x="203200" y="234950"/>
                  </a:cubicBezTo>
                  <a:cubicBezTo>
                    <a:pt x="171450" y="275167"/>
                    <a:pt x="78317" y="356658"/>
                    <a:pt x="44450" y="425450"/>
                  </a:cubicBezTo>
                  <a:cubicBezTo>
                    <a:pt x="10583" y="494242"/>
                    <a:pt x="0" y="647700"/>
                    <a:pt x="0" y="6477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手繪多邊形 333"/>
            <p:cNvSpPr/>
            <p:nvPr/>
          </p:nvSpPr>
          <p:spPr>
            <a:xfrm>
              <a:off x="6540700" y="2660650"/>
              <a:ext cx="330000" cy="215900"/>
            </a:xfrm>
            <a:custGeom>
              <a:avLst/>
              <a:gdLst>
                <a:gd name="connsiteX0" fmla="*/ 12500 w 330000"/>
                <a:gd name="connsiteY0" fmla="*/ 215900 h 215900"/>
                <a:gd name="connsiteX1" fmla="*/ 37900 w 330000"/>
                <a:gd name="connsiteY1" fmla="*/ 88900 h 215900"/>
                <a:gd name="connsiteX2" fmla="*/ 330000 w 330000"/>
                <a:gd name="connsiteY2" fmla="*/ 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000" h="215900">
                  <a:moveTo>
                    <a:pt x="12500" y="215900"/>
                  </a:moveTo>
                  <a:cubicBezTo>
                    <a:pt x="-1259" y="170391"/>
                    <a:pt x="-15017" y="124883"/>
                    <a:pt x="37900" y="88900"/>
                  </a:cubicBezTo>
                  <a:cubicBezTo>
                    <a:pt x="90817" y="52917"/>
                    <a:pt x="210408" y="26458"/>
                    <a:pt x="33000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手繪多邊形 338"/>
            <p:cNvSpPr/>
            <p:nvPr/>
          </p:nvSpPr>
          <p:spPr>
            <a:xfrm>
              <a:off x="6750050" y="806450"/>
              <a:ext cx="2063750" cy="2032000"/>
            </a:xfrm>
            <a:custGeom>
              <a:avLst/>
              <a:gdLst>
                <a:gd name="connsiteX0" fmla="*/ 0 w 2063750"/>
                <a:gd name="connsiteY0" fmla="*/ 2032000 h 2032000"/>
                <a:gd name="connsiteX1" fmla="*/ 2063750 w 2063750"/>
                <a:gd name="connsiteY1" fmla="*/ 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3750" h="2032000">
                  <a:moveTo>
                    <a:pt x="0" y="2032000"/>
                  </a:moveTo>
                  <a:cubicBezTo>
                    <a:pt x="845079" y="1183746"/>
                    <a:pt x="1690158" y="335492"/>
                    <a:pt x="206375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1" name="直線接點 340"/>
            <p:cNvCxnSpPr>
              <a:endCxn id="345" idx="3"/>
            </p:cNvCxnSpPr>
            <p:nvPr/>
          </p:nvCxnSpPr>
          <p:spPr>
            <a:xfrm flipV="1">
              <a:off x="6949430" y="908050"/>
              <a:ext cx="2080270" cy="20247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>
              <a:stCxn id="17" idx="1"/>
            </p:cNvCxnSpPr>
            <p:nvPr/>
          </p:nvCxnSpPr>
          <p:spPr>
            <a:xfrm flipV="1">
              <a:off x="6884485" y="573100"/>
              <a:ext cx="2272215" cy="2239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手繪多邊形 344"/>
            <p:cNvSpPr/>
            <p:nvPr/>
          </p:nvSpPr>
          <p:spPr>
            <a:xfrm>
              <a:off x="9029700" y="554834"/>
              <a:ext cx="250379" cy="353216"/>
            </a:xfrm>
            <a:custGeom>
              <a:avLst/>
              <a:gdLst>
                <a:gd name="connsiteX0" fmla="*/ 127000 w 250379"/>
                <a:gd name="connsiteY0" fmla="*/ 16666 h 353216"/>
                <a:gd name="connsiteX1" fmla="*/ 241300 w 250379"/>
                <a:gd name="connsiteY1" fmla="*/ 10316 h 353216"/>
                <a:gd name="connsiteX2" fmla="*/ 215900 w 250379"/>
                <a:gd name="connsiteY2" fmla="*/ 137316 h 353216"/>
                <a:gd name="connsiteX3" fmla="*/ 0 w 250379"/>
                <a:gd name="connsiteY3" fmla="*/ 353216 h 3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379" h="353216">
                  <a:moveTo>
                    <a:pt x="127000" y="16666"/>
                  </a:moveTo>
                  <a:cubicBezTo>
                    <a:pt x="176741" y="3437"/>
                    <a:pt x="226483" y="-9792"/>
                    <a:pt x="241300" y="10316"/>
                  </a:cubicBezTo>
                  <a:cubicBezTo>
                    <a:pt x="256117" y="30424"/>
                    <a:pt x="256117" y="80166"/>
                    <a:pt x="215900" y="137316"/>
                  </a:cubicBezTo>
                  <a:cubicBezTo>
                    <a:pt x="175683" y="194466"/>
                    <a:pt x="35983" y="312999"/>
                    <a:pt x="0" y="35321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手繪多邊形 346"/>
            <p:cNvSpPr/>
            <p:nvPr/>
          </p:nvSpPr>
          <p:spPr>
            <a:xfrm>
              <a:off x="8807450" y="498709"/>
              <a:ext cx="457200" cy="301391"/>
            </a:xfrm>
            <a:custGeom>
              <a:avLst/>
              <a:gdLst>
                <a:gd name="connsiteX0" fmla="*/ 0 w 457200"/>
                <a:gd name="connsiteY0" fmla="*/ 301391 h 301391"/>
                <a:gd name="connsiteX1" fmla="*/ 120650 w 457200"/>
                <a:gd name="connsiteY1" fmla="*/ 187091 h 301391"/>
                <a:gd name="connsiteX2" fmla="*/ 330200 w 457200"/>
                <a:gd name="connsiteY2" fmla="*/ 9291 h 301391"/>
                <a:gd name="connsiteX3" fmla="*/ 457200 w 457200"/>
                <a:gd name="connsiteY3" fmla="*/ 41041 h 30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301391">
                  <a:moveTo>
                    <a:pt x="0" y="301391"/>
                  </a:moveTo>
                  <a:cubicBezTo>
                    <a:pt x="32808" y="268582"/>
                    <a:pt x="65617" y="235774"/>
                    <a:pt x="120650" y="187091"/>
                  </a:cubicBezTo>
                  <a:cubicBezTo>
                    <a:pt x="175683" y="138408"/>
                    <a:pt x="274108" y="33633"/>
                    <a:pt x="330200" y="9291"/>
                  </a:cubicBezTo>
                  <a:cubicBezTo>
                    <a:pt x="386292" y="-15051"/>
                    <a:pt x="421746" y="12995"/>
                    <a:pt x="457200" y="4104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橢圓 347"/>
            <p:cNvSpPr/>
            <p:nvPr/>
          </p:nvSpPr>
          <p:spPr>
            <a:xfrm>
              <a:off x="9139139" y="601674"/>
              <a:ext cx="101600" cy="881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手繪多邊形 348"/>
            <p:cNvSpPr/>
            <p:nvPr/>
          </p:nvSpPr>
          <p:spPr>
            <a:xfrm>
              <a:off x="6597650" y="2787650"/>
              <a:ext cx="209550" cy="222250"/>
            </a:xfrm>
            <a:custGeom>
              <a:avLst/>
              <a:gdLst>
                <a:gd name="connsiteX0" fmla="*/ 0 w 209550"/>
                <a:gd name="connsiteY0" fmla="*/ 222250 h 222250"/>
                <a:gd name="connsiteX1" fmla="*/ 63500 w 209550"/>
                <a:gd name="connsiteY1" fmla="*/ 69850 h 222250"/>
                <a:gd name="connsiteX2" fmla="*/ 209550 w 209550"/>
                <a:gd name="connsiteY2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222250">
                  <a:moveTo>
                    <a:pt x="0" y="222250"/>
                  </a:moveTo>
                  <a:cubicBezTo>
                    <a:pt x="14287" y="164571"/>
                    <a:pt x="28575" y="106892"/>
                    <a:pt x="63500" y="69850"/>
                  </a:cubicBezTo>
                  <a:cubicBezTo>
                    <a:pt x="98425" y="32808"/>
                    <a:pt x="173567" y="17992"/>
                    <a:pt x="20955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手繪多邊形 349"/>
            <p:cNvSpPr/>
            <p:nvPr/>
          </p:nvSpPr>
          <p:spPr>
            <a:xfrm>
              <a:off x="7194550" y="2520849"/>
              <a:ext cx="605453" cy="266801"/>
            </a:xfrm>
            <a:custGeom>
              <a:avLst/>
              <a:gdLst>
                <a:gd name="connsiteX0" fmla="*/ 0 w 605453"/>
                <a:gd name="connsiteY0" fmla="*/ 165201 h 266801"/>
                <a:gd name="connsiteX1" fmla="*/ 323850 w 605453"/>
                <a:gd name="connsiteY1" fmla="*/ 50901 h 266801"/>
                <a:gd name="connsiteX2" fmla="*/ 571500 w 605453"/>
                <a:gd name="connsiteY2" fmla="*/ 12801 h 266801"/>
                <a:gd name="connsiteX3" fmla="*/ 596900 w 605453"/>
                <a:gd name="connsiteY3" fmla="*/ 266801 h 26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453" h="266801">
                  <a:moveTo>
                    <a:pt x="0" y="165201"/>
                  </a:moveTo>
                  <a:cubicBezTo>
                    <a:pt x="114300" y="120751"/>
                    <a:pt x="228600" y="76301"/>
                    <a:pt x="323850" y="50901"/>
                  </a:cubicBezTo>
                  <a:cubicBezTo>
                    <a:pt x="419100" y="25501"/>
                    <a:pt x="525992" y="-23182"/>
                    <a:pt x="571500" y="12801"/>
                  </a:cubicBezTo>
                  <a:cubicBezTo>
                    <a:pt x="617008" y="48784"/>
                    <a:pt x="606954" y="157792"/>
                    <a:pt x="596900" y="26680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4" name="直線接點 353"/>
            <p:cNvCxnSpPr/>
            <p:nvPr/>
          </p:nvCxnSpPr>
          <p:spPr>
            <a:xfrm flipV="1">
              <a:off x="6124006" y="3619027"/>
              <a:ext cx="1669760" cy="1040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 flipH="1">
              <a:off x="7793766" y="3457571"/>
              <a:ext cx="30229" cy="161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向左箭號 255"/>
          <p:cNvSpPr/>
          <p:nvPr/>
        </p:nvSpPr>
        <p:spPr>
          <a:xfrm rot="16200000">
            <a:off x="5067848" y="2276045"/>
            <a:ext cx="2459697" cy="410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08156" y="259132"/>
            <a:ext cx="2437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 smtClean="0"/>
              <a:t>馬達</a:t>
            </a:r>
            <a:r>
              <a:rPr lang="zh-TW" altLang="en-US" sz="4400" dirty="0"/>
              <a:t>螺絲</a:t>
            </a:r>
          </a:p>
        </p:txBody>
      </p:sp>
      <p:sp>
        <p:nvSpPr>
          <p:cNvPr id="312" name="文字方塊 311"/>
          <p:cNvSpPr txBox="1"/>
          <p:nvPr/>
        </p:nvSpPr>
        <p:spPr>
          <a:xfrm>
            <a:off x="181665" y="968234"/>
            <a:ext cx="4235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C00000"/>
                </a:solidFill>
              </a:rPr>
              <a:t>馬達校正：</a:t>
            </a:r>
            <a:endParaRPr lang="en-US" altLang="zh-TW" sz="2800" dirty="0">
              <a:solidFill>
                <a:srgbClr val="C00000"/>
              </a:solidFill>
            </a:endParaRPr>
          </a:p>
          <a:p>
            <a:r>
              <a:rPr lang="zh-TW" altLang="en-US" sz="2800" dirty="0" smtClean="0">
                <a:solidFill>
                  <a:srgbClr val="C00000"/>
                </a:solidFill>
              </a:rPr>
              <a:t>將馬達順時針轉到底後再栓上，最後成品只會在圓的左半部轉動。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弧形箭號 (下彎) 3"/>
          <p:cNvSpPr/>
          <p:nvPr/>
        </p:nvSpPr>
        <p:spPr>
          <a:xfrm rot="16401598">
            <a:off x="2617683" y="2925272"/>
            <a:ext cx="1761232" cy="15252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6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5010614" y="-324419"/>
            <a:ext cx="3590130" cy="3544451"/>
            <a:chOff x="4469607" y="1564670"/>
            <a:chExt cx="3590130" cy="3544451"/>
          </a:xfrm>
        </p:grpSpPr>
        <p:cxnSp>
          <p:nvCxnSpPr>
            <p:cNvPr id="164" name="直線接點 163"/>
            <p:cNvCxnSpPr/>
            <p:nvPr/>
          </p:nvCxnSpPr>
          <p:spPr>
            <a:xfrm flipV="1">
              <a:off x="4562475" y="3784600"/>
              <a:ext cx="981075" cy="93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手繪多邊形 164"/>
            <p:cNvSpPr/>
            <p:nvPr/>
          </p:nvSpPr>
          <p:spPr>
            <a:xfrm>
              <a:off x="5549900" y="3543300"/>
              <a:ext cx="266700" cy="241300"/>
            </a:xfrm>
            <a:custGeom>
              <a:avLst/>
              <a:gdLst>
                <a:gd name="connsiteX0" fmla="*/ 0 w 266700"/>
                <a:gd name="connsiteY0" fmla="*/ 241300 h 241300"/>
                <a:gd name="connsiteX1" fmla="*/ 41275 w 266700"/>
                <a:gd name="connsiteY1" fmla="*/ 155575 h 241300"/>
                <a:gd name="connsiteX2" fmla="*/ 98425 w 266700"/>
                <a:gd name="connsiteY2" fmla="*/ 88900 h 241300"/>
                <a:gd name="connsiteX3" fmla="*/ 177800 w 266700"/>
                <a:gd name="connsiteY3" fmla="*/ 34925 h 241300"/>
                <a:gd name="connsiteX4" fmla="*/ 266700 w 266700"/>
                <a:gd name="connsiteY4" fmla="*/ 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241300">
                  <a:moveTo>
                    <a:pt x="0" y="241300"/>
                  </a:moveTo>
                  <a:cubicBezTo>
                    <a:pt x="12435" y="211137"/>
                    <a:pt x="24871" y="180975"/>
                    <a:pt x="41275" y="155575"/>
                  </a:cubicBezTo>
                  <a:cubicBezTo>
                    <a:pt x="57679" y="130175"/>
                    <a:pt x="75671" y="109008"/>
                    <a:pt x="98425" y="88900"/>
                  </a:cubicBezTo>
                  <a:cubicBezTo>
                    <a:pt x="121179" y="68792"/>
                    <a:pt x="149754" y="49742"/>
                    <a:pt x="177800" y="34925"/>
                  </a:cubicBezTo>
                  <a:cubicBezTo>
                    <a:pt x="205846" y="20108"/>
                    <a:pt x="236273" y="10054"/>
                    <a:pt x="26670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6" name="直線接點 165"/>
            <p:cNvCxnSpPr>
              <a:stCxn id="165" idx="4"/>
            </p:cNvCxnSpPr>
            <p:nvPr/>
          </p:nvCxnSpPr>
          <p:spPr>
            <a:xfrm flipV="1">
              <a:off x="5816600" y="1676400"/>
              <a:ext cx="1974850" cy="1866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手繪多邊形 166"/>
            <p:cNvSpPr/>
            <p:nvPr/>
          </p:nvSpPr>
          <p:spPr>
            <a:xfrm>
              <a:off x="7635875" y="1629875"/>
              <a:ext cx="406400" cy="319575"/>
            </a:xfrm>
            <a:custGeom>
              <a:avLst/>
              <a:gdLst>
                <a:gd name="connsiteX0" fmla="*/ 0 w 406400"/>
                <a:gd name="connsiteY0" fmla="*/ 319575 h 319575"/>
                <a:gd name="connsiteX1" fmla="*/ 117475 w 406400"/>
                <a:gd name="connsiteY1" fmla="*/ 208450 h 319575"/>
                <a:gd name="connsiteX2" fmla="*/ 184150 w 406400"/>
                <a:gd name="connsiteY2" fmla="*/ 144950 h 319575"/>
                <a:gd name="connsiteX3" fmla="*/ 295275 w 406400"/>
                <a:gd name="connsiteY3" fmla="*/ 40175 h 319575"/>
                <a:gd name="connsiteX4" fmla="*/ 349250 w 406400"/>
                <a:gd name="connsiteY4" fmla="*/ 2075 h 319575"/>
                <a:gd name="connsiteX5" fmla="*/ 406400 w 406400"/>
                <a:gd name="connsiteY5" fmla="*/ 8425 h 3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400" h="319575">
                  <a:moveTo>
                    <a:pt x="0" y="319575"/>
                  </a:moveTo>
                  <a:lnTo>
                    <a:pt x="117475" y="208450"/>
                  </a:lnTo>
                  <a:lnTo>
                    <a:pt x="184150" y="144950"/>
                  </a:lnTo>
                  <a:cubicBezTo>
                    <a:pt x="213783" y="116904"/>
                    <a:pt x="267758" y="63987"/>
                    <a:pt x="295275" y="40175"/>
                  </a:cubicBezTo>
                  <a:cubicBezTo>
                    <a:pt x="322792" y="16363"/>
                    <a:pt x="330729" y="7367"/>
                    <a:pt x="349250" y="2075"/>
                  </a:cubicBezTo>
                  <a:cubicBezTo>
                    <a:pt x="367771" y="-3217"/>
                    <a:pt x="387085" y="2604"/>
                    <a:pt x="406400" y="842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手繪多邊形 167"/>
            <p:cNvSpPr/>
            <p:nvPr/>
          </p:nvSpPr>
          <p:spPr>
            <a:xfrm>
              <a:off x="7712075" y="1564670"/>
              <a:ext cx="347662" cy="435580"/>
            </a:xfrm>
            <a:custGeom>
              <a:avLst/>
              <a:gdLst>
                <a:gd name="connsiteX0" fmla="*/ 0 w 347662"/>
                <a:gd name="connsiteY0" fmla="*/ 184755 h 435580"/>
                <a:gd name="connsiteX1" fmla="*/ 73025 w 347662"/>
                <a:gd name="connsiteY1" fmla="*/ 108555 h 435580"/>
                <a:gd name="connsiteX2" fmla="*/ 127000 w 347662"/>
                <a:gd name="connsiteY2" fmla="*/ 54580 h 435580"/>
                <a:gd name="connsiteX3" fmla="*/ 177800 w 347662"/>
                <a:gd name="connsiteY3" fmla="*/ 13305 h 435580"/>
                <a:gd name="connsiteX4" fmla="*/ 209550 w 347662"/>
                <a:gd name="connsiteY4" fmla="*/ 605 h 435580"/>
                <a:gd name="connsiteX5" fmla="*/ 257175 w 347662"/>
                <a:gd name="connsiteY5" fmla="*/ 29180 h 435580"/>
                <a:gd name="connsiteX6" fmla="*/ 301625 w 347662"/>
                <a:gd name="connsiteY6" fmla="*/ 48230 h 435580"/>
                <a:gd name="connsiteX7" fmla="*/ 342900 w 347662"/>
                <a:gd name="connsiteY7" fmla="*/ 86330 h 435580"/>
                <a:gd name="connsiteX8" fmla="*/ 346075 w 347662"/>
                <a:gd name="connsiteY8" fmla="*/ 137130 h 435580"/>
                <a:gd name="connsiteX9" fmla="*/ 336550 w 347662"/>
                <a:gd name="connsiteY9" fmla="*/ 191105 h 435580"/>
                <a:gd name="connsiteX10" fmla="*/ 336550 w 347662"/>
                <a:gd name="connsiteY10" fmla="*/ 226030 h 435580"/>
                <a:gd name="connsiteX11" fmla="*/ 295275 w 347662"/>
                <a:gd name="connsiteY11" fmla="*/ 280005 h 435580"/>
                <a:gd name="connsiteX12" fmla="*/ 209550 w 347662"/>
                <a:gd name="connsiteY12" fmla="*/ 368905 h 435580"/>
                <a:gd name="connsiteX13" fmla="*/ 152400 w 347662"/>
                <a:gd name="connsiteY13" fmla="*/ 435580 h 43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7662" h="435580">
                  <a:moveTo>
                    <a:pt x="0" y="184755"/>
                  </a:moveTo>
                  <a:lnTo>
                    <a:pt x="73025" y="108555"/>
                  </a:lnTo>
                  <a:cubicBezTo>
                    <a:pt x="94192" y="86859"/>
                    <a:pt x="109538" y="70455"/>
                    <a:pt x="127000" y="54580"/>
                  </a:cubicBezTo>
                  <a:cubicBezTo>
                    <a:pt x="144462" y="38705"/>
                    <a:pt x="164042" y="22301"/>
                    <a:pt x="177800" y="13305"/>
                  </a:cubicBezTo>
                  <a:cubicBezTo>
                    <a:pt x="191558" y="4309"/>
                    <a:pt x="196321" y="-2041"/>
                    <a:pt x="209550" y="605"/>
                  </a:cubicBezTo>
                  <a:cubicBezTo>
                    <a:pt x="222779" y="3251"/>
                    <a:pt x="241829" y="21243"/>
                    <a:pt x="257175" y="29180"/>
                  </a:cubicBezTo>
                  <a:cubicBezTo>
                    <a:pt x="272521" y="37117"/>
                    <a:pt x="287338" y="38705"/>
                    <a:pt x="301625" y="48230"/>
                  </a:cubicBezTo>
                  <a:cubicBezTo>
                    <a:pt x="315912" y="57755"/>
                    <a:pt x="335492" y="71513"/>
                    <a:pt x="342900" y="86330"/>
                  </a:cubicBezTo>
                  <a:cubicBezTo>
                    <a:pt x="350308" y="101147"/>
                    <a:pt x="347133" y="119668"/>
                    <a:pt x="346075" y="137130"/>
                  </a:cubicBezTo>
                  <a:cubicBezTo>
                    <a:pt x="345017" y="154592"/>
                    <a:pt x="338137" y="176288"/>
                    <a:pt x="336550" y="191105"/>
                  </a:cubicBezTo>
                  <a:cubicBezTo>
                    <a:pt x="334963" y="205922"/>
                    <a:pt x="343429" y="211213"/>
                    <a:pt x="336550" y="226030"/>
                  </a:cubicBezTo>
                  <a:cubicBezTo>
                    <a:pt x="329671" y="240847"/>
                    <a:pt x="316442" y="256193"/>
                    <a:pt x="295275" y="280005"/>
                  </a:cubicBezTo>
                  <a:cubicBezTo>
                    <a:pt x="274108" y="303818"/>
                    <a:pt x="233362" y="342976"/>
                    <a:pt x="209550" y="368905"/>
                  </a:cubicBezTo>
                  <a:cubicBezTo>
                    <a:pt x="185738" y="394834"/>
                    <a:pt x="152400" y="435580"/>
                    <a:pt x="152400" y="43558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>
              <a:stCxn id="168" idx="13"/>
            </p:cNvCxnSpPr>
            <p:nvPr/>
          </p:nvCxnSpPr>
          <p:spPr>
            <a:xfrm flipH="1">
              <a:off x="6057900" y="2000250"/>
              <a:ext cx="1806575" cy="1758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167" idx="0"/>
            </p:cNvCxnSpPr>
            <p:nvPr/>
          </p:nvCxnSpPr>
          <p:spPr>
            <a:xfrm flipH="1">
              <a:off x="5899150" y="1949450"/>
              <a:ext cx="1736725" cy="1660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>
              <a:off x="5899150" y="3606800"/>
              <a:ext cx="3175" cy="9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手繪多邊形 171"/>
            <p:cNvSpPr/>
            <p:nvPr/>
          </p:nvSpPr>
          <p:spPr>
            <a:xfrm>
              <a:off x="5607050" y="3606800"/>
              <a:ext cx="292100" cy="285750"/>
            </a:xfrm>
            <a:custGeom>
              <a:avLst/>
              <a:gdLst>
                <a:gd name="connsiteX0" fmla="*/ 292100 w 292100"/>
                <a:gd name="connsiteY0" fmla="*/ 0 h 285750"/>
                <a:gd name="connsiteX1" fmla="*/ 222250 w 292100"/>
                <a:gd name="connsiteY1" fmla="*/ 22225 h 285750"/>
                <a:gd name="connsiteX2" fmla="*/ 136525 w 292100"/>
                <a:gd name="connsiteY2" fmla="*/ 82550 h 285750"/>
                <a:gd name="connsiteX3" fmla="*/ 95250 w 292100"/>
                <a:gd name="connsiteY3" fmla="*/ 139700 h 285750"/>
                <a:gd name="connsiteX4" fmla="*/ 34925 w 292100"/>
                <a:gd name="connsiteY4" fmla="*/ 225425 h 285750"/>
                <a:gd name="connsiteX5" fmla="*/ 0 w 292100"/>
                <a:gd name="connsiteY5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100" h="285750">
                  <a:moveTo>
                    <a:pt x="292100" y="0"/>
                  </a:moveTo>
                  <a:cubicBezTo>
                    <a:pt x="270139" y="4233"/>
                    <a:pt x="248179" y="8467"/>
                    <a:pt x="222250" y="22225"/>
                  </a:cubicBezTo>
                  <a:cubicBezTo>
                    <a:pt x="196321" y="35983"/>
                    <a:pt x="157692" y="62971"/>
                    <a:pt x="136525" y="82550"/>
                  </a:cubicBezTo>
                  <a:cubicBezTo>
                    <a:pt x="115358" y="102129"/>
                    <a:pt x="112183" y="115888"/>
                    <a:pt x="95250" y="139700"/>
                  </a:cubicBezTo>
                  <a:cubicBezTo>
                    <a:pt x="78317" y="163513"/>
                    <a:pt x="50800" y="201083"/>
                    <a:pt x="34925" y="225425"/>
                  </a:cubicBezTo>
                  <a:cubicBezTo>
                    <a:pt x="19050" y="249767"/>
                    <a:pt x="9525" y="267758"/>
                    <a:pt x="0" y="2857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接點 172"/>
            <p:cNvCxnSpPr/>
            <p:nvPr/>
          </p:nvCxnSpPr>
          <p:spPr>
            <a:xfrm flipH="1">
              <a:off x="4645025" y="3895725"/>
              <a:ext cx="962025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flipH="1">
              <a:off x="4794250" y="4130675"/>
              <a:ext cx="873125" cy="835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手繪多邊形 174"/>
            <p:cNvSpPr/>
            <p:nvPr/>
          </p:nvSpPr>
          <p:spPr>
            <a:xfrm>
              <a:off x="4555794" y="4803775"/>
              <a:ext cx="254331" cy="305346"/>
            </a:xfrm>
            <a:custGeom>
              <a:avLst/>
              <a:gdLst>
                <a:gd name="connsiteX0" fmla="*/ 98756 w 254331"/>
                <a:gd name="connsiteY0" fmla="*/ 0 h 305346"/>
                <a:gd name="connsiteX1" fmla="*/ 70181 w 254331"/>
                <a:gd name="connsiteY1" fmla="*/ 44450 h 305346"/>
                <a:gd name="connsiteX2" fmla="*/ 38431 w 254331"/>
                <a:gd name="connsiteY2" fmla="*/ 92075 h 305346"/>
                <a:gd name="connsiteX3" fmla="*/ 9856 w 254331"/>
                <a:gd name="connsiteY3" fmla="*/ 133350 h 305346"/>
                <a:gd name="connsiteX4" fmla="*/ 331 w 254331"/>
                <a:gd name="connsiteY4" fmla="*/ 174625 h 305346"/>
                <a:gd name="connsiteX5" fmla="*/ 3506 w 254331"/>
                <a:gd name="connsiteY5" fmla="*/ 225425 h 305346"/>
                <a:gd name="connsiteX6" fmla="*/ 16206 w 254331"/>
                <a:gd name="connsiteY6" fmla="*/ 260350 h 305346"/>
                <a:gd name="connsiteX7" fmla="*/ 32081 w 254331"/>
                <a:gd name="connsiteY7" fmla="*/ 288925 h 305346"/>
                <a:gd name="connsiteX8" fmla="*/ 47956 w 254331"/>
                <a:gd name="connsiteY8" fmla="*/ 301625 h 305346"/>
                <a:gd name="connsiteX9" fmla="*/ 57481 w 254331"/>
                <a:gd name="connsiteY9" fmla="*/ 304800 h 305346"/>
                <a:gd name="connsiteX10" fmla="*/ 92406 w 254331"/>
                <a:gd name="connsiteY10" fmla="*/ 292100 h 305346"/>
                <a:gd name="connsiteX11" fmla="*/ 117806 w 254331"/>
                <a:gd name="connsiteY11" fmla="*/ 276225 h 305346"/>
                <a:gd name="connsiteX12" fmla="*/ 165431 w 254331"/>
                <a:gd name="connsiteY12" fmla="*/ 231775 h 305346"/>
                <a:gd name="connsiteX13" fmla="*/ 254331 w 254331"/>
                <a:gd name="connsiteY13" fmla="*/ 155575 h 3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4331" h="305346">
                  <a:moveTo>
                    <a:pt x="98756" y="0"/>
                  </a:moveTo>
                  <a:cubicBezTo>
                    <a:pt x="89495" y="14552"/>
                    <a:pt x="80235" y="29104"/>
                    <a:pt x="70181" y="44450"/>
                  </a:cubicBezTo>
                  <a:cubicBezTo>
                    <a:pt x="60127" y="59796"/>
                    <a:pt x="48485" y="77258"/>
                    <a:pt x="38431" y="92075"/>
                  </a:cubicBezTo>
                  <a:cubicBezTo>
                    <a:pt x="28377" y="106892"/>
                    <a:pt x="16206" y="119592"/>
                    <a:pt x="9856" y="133350"/>
                  </a:cubicBezTo>
                  <a:cubicBezTo>
                    <a:pt x="3506" y="147108"/>
                    <a:pt x="1389" y="159279"/>
                    <a:pt x="331" y="174625"/>
                  </a:cubicBezTo>
                  <a:cubicBezTo>
                    <a:pt x="-727" y="189971"/>
                    <a:pt x="860" y="211138"/>
                    <a:pt x="3506" y="225425"/>
                  </a:cubicBezTo>
                  <a:cubicBezTo>
                    <a:pt x="6152" y="239712"/>
                    <a:pt x="11443" y="249767"/>
                    <a:pt x="16206" y="260350"/>
                  </a:cubicBezTo>
                  <a:cubicBezTo>
                    <a:pt x="20968" y="270933"/>
                    <a:pt x="26789" y="282046"/>
                    <a:pt x="32081" y="288925"/>
                  </a:cubicBezTo>
                  <a:cubicBezTo>
                    <a:pt x="37373" y="295804"/>
                    <a:pt x="43723" y="298979"/>
                    <a:pt x="47956" y="301625"/>
                  </a:cubicBezTo>
                  <a:cubicBezTo>
                    <a:pt x="52189" y="304271"/>
                    <a:pt x="50073" y="306387"/>
                    <a:pt x="57481" y="304800"/>
                  </a:cubicBezTo>
                  <a:cubicBezTo>
                    <a:pt x="64889" y="303213"/>
                    <a:pt x="82352" y="296863"/>
                    <a:pt x="92406" y="292100"/>
                  </a:cubicBezTo>
                  <a:cubicBezTo>
                    <a:pt x="102460" y="287338"/>
                    <a:pt x="105635" y="286279"/>
                    <a:pt x="117806" y="276225"/>
                  </a:cubicBezTo>
                  <a:cubicBezTo>
                    <a:pt x="129977" y="266171"/>
                    <a:pt x="142677" y="251883"/>
                    <a:pt x="165431" y="231775"/>
                  </a:cubicBezTo>
                  <a:cubicBezTo>
                    <a:pt x="188185" y="211667"/>
                    <a:pt x="221258" y="183621"/>
                    <a:pt x="254331" y="15557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手繪多邊形 175"/>
            <p:cNvSpPr/>
            <p:nvPr/>
          </p:nvSpPr>
          <p:spPr>
            <a:xfrm>
              <a:off x="4469607" y="4714875"/>
              <a:ext cx="111918" cy="387350"/>
            </a:xfrm>
            <a:custGeom>
              <a:avLst/>
              <a:gdLst>
                <a:gd name="connsiteX0" fmla="*/ 102393 w 111918"/>
                <a:gd name="connsiteY0" fmla="*/ 0 h 387350"/>
                <a:gd name="connsiteX1" fmla="*/ 54768 w 111918"/>
                <a:gd name="connsiteY1" fmla="*/ 66675 h 387350"/>
                <a:gd name="connsiteX2" fmla="*/ 19843 w 111918"/>
                <a:gd name="connsiteY2" fmla="*/ 133350 h 387350"/>
                <a:gd name="connsiteX3" fmla="*/ 793 w 111918"/>
                <a:gd name="connsiteY3" fmla="*/ 206375 h 387350"/>
                <a:gd name="connsiteX4" fmla="*/ 7143 w 111918"/>
                <a:gd name="connsiteY4" fmla="*/ 295275 h 387350"/>
                <a:gd name="connsiteX5" fmla="*/ 38893 w 111918"/>
                <a:gd name="connsiteY5" fmla="*/ 336550 h 387350"/>
                <a:gd name="connsiteX6" fmla="*/ 111918 w 111918"/>
                <a:gd name="connsiteY6" fmla="*/ 38735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18" h="387350">
                  <a:moveTo>
                    <a:pt x="102393" y="0"/>
                  </a:moveTo>
                  <a:cubicBezTo>
                    <a:pt x="85459" y="22225"/>
                    <a:pt x="68526" y="44450"/>
                    <a:pt x="54768" y="66675"/>
                  </a:cubicBezTo>
                  <a:cubicBezTo>
                    <a:pt x="41010" y="88900"/>
                    <a:pt x="28839" y="110067"/>
                    <a:pt x="19843" y="133350"/>
                  </a:cubicBezTo>
                  <a:cubicBezTo>
                    <a:pt x="10847" y="156633"/>
                    <a:pt x="2910" y="179388"/>
                    <a:pt x="793" y="206375"/>
                  </a:cubicBezTo>
                  <a:cubicBezTo>
                    <a:pt x="-1324" y="233363"/>
                    <a:pt x="793" y="273579"/>
                    <a:pt x="7143" y="295275"/>
                  </a:cubicBezTo>
                  <a:cubicBezTo>
                    <a:pt x="13493" y="316971"/>
                    <a:pt x="21431" y="321204"/>
                    <a:pt x="38893" y="336550"/>
                  </a:cubicBezTo>
                  <a:cubicBezTo>
                    <a:pt x="56355" y="351896"/>
                    <a:pt x="84136" y="369623"/>
                    <a:pt x="111918" y="3873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手繪多邊形 176"/>
            <p:cNvSpPr/>
            <p:nvPr/>
          </p:nvSpPr>
          <p:spPr>
            <a:xfrm>
              <a:off x="5657850" y="3771900"/>
              <a:ext cx="399781" cy="371475"/>
            </a:xfrm>
            <a:custGeom>
              <a:avLst/>
              <a:gdLst>
                <a:gd name="connsiteX0" fmla="*/ 0 w 399781"/>
                <a:gd name="connsiteY0" fmla="*/ 371475 h 371475"/>
                <a:gd name="connsiteX1" fmla="*/ 180975 w 399781"/>
                <a:gd name="connsiteY1" fmla="*/ 349250 h 371475"/>
                <a:gd name="connsiteX2" fmla="*/ 238125 w 399781"/>
                <a:gd name="connsiteY2" fmla="*/ 304800 h 371475"/>
                <a:gd name="connsiteX3" fmla="*/ 387350 w 399781"/>
                <a:gd name="connsiteY3" fmla="*/ 95250 h 371475"/>
                <a:gd name="connsiteX4" fmla="*/ 381000 w 399781"/>
                <a:gd name="connsiteY4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81" h="371475">
                  <a:moveTo>
                    <a:pt x="0" y="371475"/>
                  </a:moveTo>
                  <a:cubicBezTo>
                    <a:pt x="70644" y="365918"/>
                    <a:pt x="141288" y="360362"/>
                    <a:pt x="180975" y="349250"/>
                  </a:cubicBezTo>
                  <a:cubicBezTo>
                    <a:pt x="220663" y="338137"/>
                    <a:pt x="203729" y="347133"/>
                    <a:pt x="238125" y="304800"/>
                  </a:cubicBezTo>
                  <a:cubicBezTo>
                    <a:pt x="272521" y="262467"/>
                    <a:pt x="363538" y="146050"/>
                    <a:pt x="387350" y="95250"/>
                  </a:cubicBezTo>
                  <a:cubicBezTo>
                    <a:pt x="411162" y="44450"/>
                    <a:pt x="396081" y="22225"/>
                    <a:pt x="38100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5816600" y="3771900"/>
              <a:ext cx="111125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4645025" y="4881835"/>
              <a:ext cx="76200" cy="1492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7946231" y="1676400"/>
              <a:ext cx="69850" cy="1492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>
              <a:stCxn id="167" idx="1"/>
              <a:endCxn id="168" idx="5"/>
            </p:cNvCxnSpPr>
            <p:nvPr/>
          </p:nvCxnSpPr>
          <p:spPr>
            <a:xfrm flipV="1">
              <a:off x="7753350" y="1593850"/>
              <a:ext cx="215900" cy="244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5" name="群組 534"/>
          <p:cNvGrpSpPr/>
          <p:nvPr/>
        </p:nvGrpSpPr>
        <p:grpSpPr>
          <a:xfrm>
            <a:off x="3587312" y="1731733"/>
            <a:ext cx="4868659" cy="5234781"/>
            <a:chOff x="5275435" y="1533088"/>
            <a:chExt cx="4868659" cy="5234781"/>
          </a:xfrm>
        </p:grpSpPr>
        <p:grpSp>
          <p:nvGrpSpPr>
            <p:cNvPr id="533" name="群組 532"/>
            <p:cNvGrpSpPr/>
            <p:nvPr/>
          </p:nvGrpSpPr>
          <p:grpSpPr>
            <a:xfrm>
              <a:off x="5275435" y="1533088"/>
              <a:ext cx="4868659" cy="5234781"/>
              <a:chOff x="5275435" y="1533088"/>
              <a:chExt cx="4868659" cy="5234781"/>
            </a:xfrm>
          </p:grpSpPr>
          <p:grpSp>
            <p:nvGrpSpPr>
              <p:cNvPr id="350" name="群組 349"/>
              <p:cNvGrpSpPr/>
              <p:nvPr/>
            </p:nvGrpSpPr>
            <p:grpSpPr>
              <a:xfrm>
                <a:off x="5275435" y="1533088"/>
                <a:ext cx="4868659" cy="5234781"/>
                <a:chOff x="4411420" y="-474650"/>
                <a:chExt cx="4868659" cy="5234781"/>
              </a:xfrm>
            </p:grpSpPr>
            <p:cxnSp>
              <p:nvCxnSpPr>
                <p:cNvPr id="351" name="直線接點 350"/>
                <p:cNvCxnSpPr/>
                <p:nvPr/>
              </p:nvCxnSpPr>
              <p:spPr>
                <a:xfrm flipH="1">
                  <a:off x="6017431" y="-474650"/>
                  <a:ext cx="1533525" cy="291465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線接點 351"/>
                <p:cNvCxnSpPr/>
                <p:nvPr/>
              </p:nvCxnSpPr>
              <p:spPr>
                <a:xfrm flipH="1">
                  <a:off x="6112681" y="-431788"/>
                  <a:ext cx="1547812" cy="292893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線接點 352"/>
                <p:cNvCxnSpPr/>
                <p:nvPr/>
              </p:nvCxnSpPr>
              <p:spPr>
                <a:xfrm flipV="1">
                  <a:off x="6750500" y="-259396"/>
                  <a:ext cx="1703290" cy="309786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線接點 353"/>
                <p:cNvCxnSpPr/>
                <p:nvPr/>
              </p:nvCxnSpPr>
              <p:spPr>
                <a:xfrm flipH="1">
                  <a:off x="6954248" y="-153330"/>
                  <a:ext cx="1696392" cy="305267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線接點 354"/>
                <p:cNvCxnSpPr/>
                <p:nvPr/>
              </p:nvCxnSpPr>
              <p:spPr>
                <a:xfrm flipH="1">
                  <a:off x="6851224" y="-259396"/>
                  <a:ext cx="1659716" cy="310897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線接點 355"/>
                <p:cNvCxnSpPr/>
                <p:nvPr/>
              </p:nvCxnSpPr>
              <p:spPr>
                <a:xfrm>
                  <a:off x="7619218" y="9537"/>
                  <a:ext cx="558007" cy="21899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接點 356"/>
                <p:cNvCxnSpPr/>
                <p:nvPr/>
              </p:nvCxnSpPr>
              <p:spPr>
                <a:xfrm flipH="1" flipV="1">
                  <a:off x="7546193" y="1373200"/>
                  <a:ext cx="21431" cy="42862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接點 357"/>
                <p:cNvCxnSpPr/>
                <p:nvPr/>
              </p:nvCxnSpPr>
              <p:spPr>
                <a:xfrm flipH="1" flipV="1">
                  <a:off x="7407427" y="1313668"/>
                  <a:ext cx="135731" cy="6191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線接點 358"/>
                <p:cNvCxnSpPr/>
                <p:nvPr/>
              </p:nvCxnSpPr>
              <p:spPr>
                <a:xfrm flipH="1" flipV="1">
                  <a:off x="7410462" y="1342243"/>
                  <a:ext cx="150812" cy="7858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線接點 359"/>
                <p:cNvCxnSpPr/>
                <p:nvPr/>
              </p:nvCxnSpPr>
              <p:spPr>
                <a:xfrm flipV="1">
                  <a:off x="7408081" y="1311287"/>
                  <a:ext cx="2381" cy="3810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接點 360"/>
                <p:cNvCxnSpPr/>
                <p:nvPr/>
              </p:nvCxnSpPr>
              <p:spPr>
                <a:xfrm flipV="1">
                  <a:off x="7404392" y="1213656"/>
                  <a:ext cx="60839" cy="9525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接點 361"/>
                <p:cNvCxnSpPr/>
                <p:nvPr/>
              </p:nvCxnSpPr>
              <p:spPr>
                <a:xfrm flipH="1" flipV="1">
                  <a:off x="7365218" y="1158887"/>
                  <a:ext cx="100013" cy="5238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接點 362"/>
                <p:cNvCxnSpPr/>
                <p:nvPr/>
              </p:nvCxnSpPr>
              <p:spPr>
                <a:xfrm flipH="1">
                  <a:off x="7305173" y="1156506"/>
                  <a:ext cx="58459" cy="10477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線接點 363"/>
                <p:cNvCxnSpPr/>
                <p:nvPr/>
              </p:nvCxnSpPr>
              <p:spPr>
                <a:xfrm flipH="1">
                  <a:off x="7311909" y="1185081"/>
                  <a:ext cx="92483" cy="155724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線接點 364"/>
                <p:cNvCxnSpPr/>
                <p:nvPr/>
              </p:nvCxnSpPr>
              <p:spPr>
                <a:xfrm flipH="1" flipV="1">
                  <a:off x="7307813" y="1268426"/>
                  <a:ext cx="8193" cy="6191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接點 365"/>
                <p:cNvCxnSpPr/>
                <p:nvPr/>
              </p:nvCxnSpPr>
              <p:spPr>
                <a:xfrm flipH="1" flipV="1">
                  <a:off x="7219962" y="1239850"/>
                  <a:ext cx="85725" cy="2857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接點 366"/>
                <p:cNvCxnSpPr/>
                <p:nvPr/>
              </p:nvCxnSpPr>
              <p:spPr>
                <a:xfrm flipH="1" flipV="1">
                  <a:off x="7243774" y="1292237"/>
                  <a:ext cx="68136" cy="3810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接點 367"/>
                <p:cNvCxnSpPr/>
                <p:nvPr/>
              </p:nvCxnSpPr>
              <p:spPr>
                <a:xfrm flipH="1">
                  <a:off x="7165193" y="1239850"/>
                  <a:ext cx="54769" cy="10953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線接點 368"/>
                <p:cNvCxnSpPr/>
                <p:nvPr/>
              </p:nvCxnSpPr>
              <p:spPr>
                <a:xfrm>
                  <a:off x="7165622" y="1345566"/>
                  <a:ext cx="92440" cy="5144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線接點 369"/>
                <p:cNvCxnSpPr/>
                <p:nvPr/>
              </p:nvCxnSpPr>
              <p:spPr>
                <a:xfrm flipH="1">
                  <a:off x="7216928" y="1297000"/>
                  <a:ext cx="31609" cy="7143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線接點 370"/>
                <p:cNvCxnSpPr/>
                <p:nvPr/>
              </p:nvCxnSpPr>
              <p:spPr>
                <a:xfrm flipH="1">
                  <a:off x="7210437" y="1397012"/>
                  <a:ext cx="50006" cy="10715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線接點 371"/>
                <p:cNvCxnSpPr/>
                <p:nvPr/>
              </p:nvCxnSpPr>
              <p:spPr>
                <a:xfrm flipH="1">
                  <a:off x="7174718" y="1389868"/>
                  <a:ext cx="47625" cy="10001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直線接點 372"/>
                <p:cNvCxnSpPr/>
                <p:nvPr/>
              </p:nvCxnSpPr>
              <p:spPr>
                <a:xfrm>
                  <a:off x="7186624" y="1497025"/>
                  <a:ext cx="111919" cy="5238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接點 373"/>
                <p:cNvCxnSpPr/>
                <p:nvPr/>
              </p:nvCxnSpPr>
              <p:spPr>
                <a:xfrm flipV="1">
                  <a:off x="7296162" y="1437493"/>
                  <a:ext cx="54769" cy="10953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線接點 374"/>
                <p:cNvCxnSpPr/>
                <p:nvPr/>
              </p:nvCxnSpPr>
              <p:spPr>
                <a:xfrm>
                  <a:off x="7355693" y="1442256"/>
                  <a:ext cx="159544" cy="80962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接點 375"/>
                <p:cNvCxnSpPr/>
                <p:nvPr/>
              </p:nvCxnSpPr>
              <p:spPr>
                <a:xfrm flipH="1">
                  <a:off x="7360456" y="1516075"/>
                  <a:ext cx="109537" cy="195262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手繪多邊形 376"/>
                <p:cNvSpPr/>
                <p:nvPr/>
              </p:nvSpPr>
              <p:spPr>
                <a:xfrm>
                  <a:off x="6872299" y="1880434"/>
                  <a:ext cx="400050" cy="423834"/>
                </a:xfrm>
                <a:custGeom>
                  <a:avLst/>
                  <a:gdLst>
                    <a:gd name="connsiteX0" fmla="*/ 400050 w 400050"/>
                    <a:gd name="connsiteY0" fmla="*/ 26166 h 423834"/>
                    <a:gd name="connsiteX1" fmla="*/ 350044 w 400050"/>
                    <a:gd name="connsiteY1" fmla="*/ 7116 h 423834"/>
                    <a:gd name="connsiteX2" fmla="*/ 323850 w 400050"/>
                    <a:gd name="connsiteY2" fmla="*/ 2353 h 423834"/>
                    <a:gd name="connsiteX3" fmla="*/ 257175 w 400050"/>
                    <a:gd name="connsiteY3" fmla="*/ 42834 h 423834"/>
                    <a:gd name="connsiteX4" fmla="*/ 152400 w 400050"/>
                    <a:gd name="connsiteY4" fmla="*/ 145228 h 423834"/>
                    <a:gd name="connsiteX5" fmla="*/ 0 w 400050"/>
                    <a:gd name="connsiteY5" fmla="*/ 423834 h 423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50" h="423834">
                      <a:moveTo>
                        <a:pt x="400050" y="26166"/>
                      </a:moveTo>
                      <a:cubicBezTo>
                        <a:pt x="381397" y="18625"/>
                        <a:pt x="362744" y="11085"/>
                        <a:pt x="350044" y="7116"/>
                      </a:cubicBezTo>
                      <a:cubicBezTo>
                        <a:pt x="337344" y="3147"/>
                        <a:pt x="339328" y="-3600"/>
                        <a:pt x="323850" y="2353"/>
                      </a:cubicBezTo>
                      <a:cubicBezTo>
                        <a:pt x="308372" y="8306"/>
                        <a:pt x="285750" y="19022"/>
                        <a:pt x="257175" y="42834"/>
                      </a:cubicBezTo>
                      <a:cubicBezTo>
                        <a:pt x="228600" y="66646"/>
                        <a:pt x="195262" y="81728"/>
                        <a:pt x="152400" y="145228"/>
                      </a:cubicBezTo>
                      <a:cubicBezTo>
                        <a:pt x="109537" y="208728"/>
                        <a:pt x="17065" y="392084"/>
                        <a:pt x="0" y="423834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8" name="手繪多邊形 377"/>
                <p:cNvSpPr/>
                <p:nvPr/>
              </p:nvSpPr>
              <p:spPr>
                <a:xfrm>
                  <a:off x="6908672" y="1913743"/>
                  <a:ext cx="368440" cy="421482"/>
                </a:xfrm>
                <a:custGeom>
                  <a:avLst/>
                  <a:gdLst>
                    <a:gd name="connsiteX0" fmla="*/ 368440 w 368440"/>
                    <a:gd name="connsiteY0" fmla="*/ 0 h 421482"/>
                    <a:gd name="connsiteX1" fmla="*/ 289859 w 368440"/>
                    <a:gd name="connsiteY1" fmla="*/ 21432 h 421482"/>
                    <a:gd name="connsiteX2" fmla="*/ 170796 w 368440"/>
                    <a:gd name="connsiteY2" fmla="*/ 109538 h 421482"/>
                    <a:gd name="connsiteX3" fmla="*/ 46971 w 368440"/>
                    <a:gd name="connsiteY3" fmla="*/ 338138 h 421482"/>
                    <a:gd name="connsiteX4" fmla="*/ 1727 w 368440"/>
                    <a:gd name="connsiteY4" fmla="*/ 421482 h 421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440" h="421482">
                      <a:moveTo>
                        <a:pt x="368440" y="0"/>
                      </a:moveTo>
                      <a:cubicBezTo>
                        <a:pt x="345620" y="1588"/>
                        <a:pt x="322800" y="3176"/>
                        <a:pt x="289859" y="21432"/>
                      </a:cubicBezTo>
                      <a:cubicBezTo>
                        <a:pt x="256918" y="39688"/>
                        <a:pt x="211277" y="56754"/>
                        <a:pt x="170796" y="109538"/>
                      </a:cubicBezTo>
                      <a:cubicBezTo>
                        <a:pt x="130315" y="162322"/>
                        <a:pt x="46971" y="338138"/>
                        <a:pt x="46971" y="338138"/>
                      </a:cubicBezTo>
                      <a:cubicBezTo>
                        <a:pt x="18793" y="390129"/>
                        <a:pt x="-7004" y="414735"/>
                        <a:pt x="1727" y="42148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79" name="直線接點 378"/>
                <p:cNvCxnSpPr>
                  <a:stCxn id="378" idx="4"/>
                </p:cNvCxnSpPr>
                <p:nvPr/>
              </p:nvCxnSpPr>
              <p:spPr>
                <a:xfrm flipH="1" flipV="1">
                  <a:off x="6465106" y="2111387"/>
                  <a:ext cx="445293" cy="22383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線接點 379"/>
                <p:cNvCxnSpPr/>
                <p:nvPr/>
              </p:nvCxnSpPr>
              <p:spPr>
                <a:xfrm flipH="1" flipV="1">
                  <a:off x="7541840" y="-28563"/>
                  <a:ext cx="75510" cy="3023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線接點 380"/>
                <p:cNvCxnSpPr/>
                <p:nvPr/>
              </p:nvCxnSpPr>
              <p:spPr>
                <a:xfrm flipH="1">
                  <a:off x="7146143" y="-28563"/>
                  <a:ext cx="395697" cy="718344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直線接點 381"/>
                <p:cNvCxnSpPr/>
                <p:nvPr/>
              </p:nvCxnSpPr>
              <p:spPr>
                <a:xfrm>
                  <a:off x="7152493" y="696117"/>
                  <a:ext cx="80239" cy="3151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線接點 382"/>
                <p:cNvCxnSpPr/>
                <p:nvPr/>
              </p:nvCxnSpPr>
              <p:spPr>
                <a:xfrm flipV="1">
                  <a:off x="7232732" y="604547"/>
                  <a:ext cx="79177" cy="12186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接點 383"/>
                <p:cNvCxnSpPr/>
                <p:nvPr/>
              </p:nvCxnSpPr>
              <p:spPr>
                <a:xfrm>
                  <a:off x="7305173" y="613755"/>
                  <a:ext cx="121333" cy="5140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線接點 384"/>
                <p:cNvCxnSpPr/>
                <p:nvPr/>
              </p:nvCxnSpPr>
              <p:spPr>
                <a:xfrm flipH="1">
                  <a:off x="7365218" y="671693"/>
                  <a:ext cx="64618" cy="10906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接點 385"/>
                <p:cNvCxnSpPr/>
                <p:nvPr/>
              </p:nvCxnSpPr>
              <p:spPr>
                <a:xfrm>
                  <a:off x="7365218" y="782649"/>
                  <a:ext cx="104775" cy="4991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線接點 386"/>
                <p:cNvCxnSpPr/>
                <p:nvPr/>
              </p:nvCxnSpPr>
              <p:spPr>
                <a:xfrm flipH="1">
                  <a:off x="7393793" y="826703"/>
                  <a:ext cx="69057" cy="10715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線接點 387"/>
                <p:cNvCxnSpPr/>
                <p:nvPr/>
              </p:nvCxnSpPr>
              <p:spPr>
                <a:xfrm flipH="1" flipV="1">
                  <a:off x="7311909" y="895060"/>
                  <a:ext cx="81884" cy="39989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線接點 388"/>
                <p:cNvCxnSpPr/>
                <p:nvPr/>
              </p:nvCxnSpPr>
              <p:spPr>
                <a:xfrm flipH="1">
                  <a:off x="7232732" y="901712"/>
                  <a:ext cx="79177" cy="13121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直線接點 389"/>
                <p:cNvCxnSpPr/>
                <p:nvPr/>
              </p:nvCxnSpPr>
              <p:spPr>
                <a:xfrm flipH="1" flipV="1">
                  <a:off x="7129475" y="961665"/>
                  <a:ext cx="103258" cy="7101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直線接點 390"/>
                <p:cNvCxnSpPr/>
                <p:nvPr/>
              </p:nvCxnSpPr>
              <p:spPr>
                <a:xfrm flipV="1">
                  <a:off x="7129475" y="854087"/>
                  <a:ext cx="63102" cy="10092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線接點 391"/>
                <p:cNvCxnSpPr/>
                <p:nvPr/>
              </p:nvCxnSpPr>
              <p:spPr>
                <a:xfrm flipH="1" flipV="1">
                  <a:off x="7072324" y="780760"/>
                  <a:ext cx="108780" cy="7332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3" name="手繪多邊形 392"/>
                <p:cNvSpPr/>
                <p:nvPr/>
              </p:nvSpPr>
              <p:spPr>
                <a:xfrm>
                  <a:off x="7131856" y="701687"/>
                  <a:ext cx="295275" cy="242887"/>
                </a:xfrm>
                <a:custGeom>
                  <a:avLst/>
                  <a:gdLst>
                    <a:gd name="connsiteX0" fmla="*/ 0 w 295275"/>
                    <a:gd name="connsiteY0" fmla="*/ 21431 h 242887"/>
                    <a:gd name="connsiteX1" fmla="*/ 59531 w 295275"/>
                    <a:gd name="connsiteY1" fmla="*/ 50006 h 242887"/>
                    <a:gd name="connsiteX2" fmla="*/ 88106 w 295275"/>
                    <a:gd name="connsiteY2" fmla="*/ 66675 h 242887"/>
                    <a:gd name="connsiteX3" fmla="*/ 107156 w 295275"/>
                    <a:gd name="connsiteY3" fmla="*/ 38100 h 242887"/>
                    <a:gd name="connsiteX4" fmla="*/ 147637 w 295275"/>
                    <a:gd name="connsiteY4" fmla="*/ 7144 h 242887"/>
                    <a:gd name="connsiteX5" fmla="*/ 190500 w 295275"/>
                    <a:gd name="connsiteY5" fmla="*/ 0 h 242887"/>
                    <a:gd name="connsiteX6" fmla="*/ 223837 w 295275"/>
                    <a:gd name="connsiteY6" fmla="*/ 7144 h 242887"/>
                    <a:gd name="connsiteX7" fmla="*/ 245268 w 295275"/>
                    <a:gd name="connsiteY7" fmla="*/ 28575 h 242887"/>
                    <a:gd name="connsiteX8" fmla="*/ 188118 w 295275"/>
                    <a:gd name="connsiteY8" fmla="*/ 78581 h 242887"/>
                    <a:gd name="connsiteX9" fmla="*/ 219075 w 295275"/>
                    <a:gd name="connsiteY9" fmla="*/ 102394 h 242887"/>
                    <a:gd name="connsiteX10" fmla="*/ 266700 w 295275"/>
                    <a:gd name="connsiteY10" fmla="*/ 121444 h 242887"/>
                    <a:gd name="connsiteX11" fmla="*/ 295275 w 295275"/>
                    <a:gd name="connsiteY11" fmla="*/ 145256 h 242887"/>
                    <a:gd name="connsiteX12" fmla="*/ 266700 w 295275"/>
                    <a:gd name="connsiteY12" fmla="*/ 197644 h 242887"/>
                    <a:gd name="connsiteX13" fmla="*/ 257175 w 295275"/>
                    <a:gd name="connsiteY13" fmla="*/ 209550 h 242887"/>
                    <a:gd name="connsiteX14" fmla="*/ 197643 w 295275"/>
                    <a:gd name="connsiteY14" fmla="*/ 180975 h 242887"/>
                    <a:gd name="connsiteX15" fmla="*/ 173831 w 295275"/>
                    <a:gd name="connsiteY15" fmla="*/ 171450 h 242887"/>
                    <a:gd name="connsiteX16" fmla="*/ 154781 w 295275"/>
                    <a:gd name="connsiteY16" fmla="*/ 195263 h 242887"/>
                    <a:gd name="connsiteX17" fmla="*/ 150018 w 295275"/>
                    <a:gd name="connsiteY17" fmla="*/ 223838 h 242887"/>
                    <a:gd name="connsiteX18" fmla="*/ 135731 w 295275"/>
                    <a:gd name="connsiteY18" fmla="*/ 240506 h 242887"/>
                    <a:gd name="connsiteX19" fmla="*/ 121443 w 295275"/>
                    <a:gd name="connsiteY19" fmla="*/ 238125 h 242887"/>
                    <a:gd name="connsiteX20" fmla="*/ 121443 w 295275"/>
                    <a:gd name="connsiteY20" fmla="*/ 197644 h 242887"/>
                    <a:gd name="connsiteX21" fmla="*/ 119062 w 295275"/>
                    <a:gd name="connsiteY21" fmla="*/ 147638 h 242887"/>
                    <a:gd name="connsiteX22" fmla="*/ 138112 w 295275"/>
                    <a:gd name="connsiteY22" fmla="*/ 121444 h 242887"/>
                    <a:gd name="connsiteX23" fmla="*/ 159543 w 295275"/>
                    <a:gd name="connsiteY23" fmla="*/ 95250 h 242887"/>
                    <a:gd name="connsiteX24" fmla="*/ 180975 w 295275"/>
                    <a:gd name="connsiteY24" fmla="*/ 66675 h 242887"/>
                    <a:gd name="connsiteX25" fmla="*/ 207168 w 295275"/>
                    <a:gd name="connsiteY25" fmla="*/ 52388 h 242887"/>
                    <a:gd name="connsiteX26" fmla="*/ 223837 w 295275"/>
                    <a:gd name="connsiteY26" fmla="*/ 42863 h 242887"/>
                    <a:gd name="connsiteX27" fmla="*/ 230981 w 295275"/>
                    <a:gd name="connsiteY27" fmla="*/ 38100 h 242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95275" h="242887">
                      <a:moveTo>
                        <a:pt x="0" y="21431"/>
                      </a:moveTo>
                      <a:cubicBezTo>
                        <a:pt x="22423" y="31948"/>
                        <a:pt x="44847" y="42465"/>
                        <a:pt x="59531" y="50006"/>
                      </a:cubicBezTo>
                      <a:cubicBezTo>
                        <a:pt x="74215" y="57547"/>
                        <a:pt x="80169" y="68659"/>
                        <a:pt x="88106" y="66675"/>
                      </a:cubicBezTo>
                      <a:cubicBezTo>
                        <a:pt x="96043" y="64691"/>
                        <a:pt x="97234" y="48022"/>
                        <a:pt x="107156" y="38100"/>
                      </a:cubicBezTo>
                      <a:cubicBezTo>
                        <a:pt x="117078" y="28178"/>
                        <a:pt x="133746" y="13494"/>
                        <a:pt x="147637" y="7144"/>
                      </a:cubicBezTo>
                      <a:cubicBezTo>
                        <a:pt x="161528" y="794"/>
                        <a:pt x="177800" y="0"/>
                        <a:pt x="190500" y="0"/>
                      </a:cubicBezTo>
                      <a:cubicBezTo>
                        <a:pt x="203200" y="0"/>
                        <a:pt x="214709" y="2382"/>
                        <a:pt x="223837" y="7144"/>
                      </a:cubicBezTo>
                      <a:cubicBezTo>
                        <a:pt x="232965" y="11906"/>
                        <a:pt x="251221" y="16669"/>
                        <a:pt x="245268" y="28575"/>
                      </a:cubicBezTo>
                      <a:cubicBezTo>
                        <a:pt x="239315" y="40481"/>
                        <a:pt x="192484" y="66278"/>
                        <a:pt x="188118" y="78581"/>
                      </a:cubicBezTo>
                      <a:cubicBezTo>
                        <a:pt x="183753" y="90884"/>
                        <a:pt x="205978" y="95250"/>
                        <a:pt x="219075" y="102394"/>
                      </a:cubicBezTo>
                      <a:cubicBezTo>
                        <a:pt x="232172" y="109538"/>
                        <a:pt x="254000" y="114300"/>
                        <a:pt x="266700" y="121444"/>
                      </a:cubicBezTo>
                      <a:cubicBezTo>
                        <a:pt x="279400" y="128588"/>
                        <a:pt x="295275" y="132556"/>
                        <a:pt x="295275" y="145256"/>
                      </a:cubicBezTo>
                      <a:cubicBezTo>
                        <a:pt x="295275" y="157956"/>
                        <a:pt x="273050" y="186928"/>
                        <a:pt x="266700" y="197644"/>
                      </a:cubicBezTo>
                      <a:cubicBezTo>
                        <a:pt x="260350" y="208360"/>
                        <a:pt x="268685" y="212328"/>
                        <a:pt x="257175" y="209550"/>
                      </a:cubicBezTo>
                      <a:cubicBezTo>
                        <a:pt x="245665" y="206772"/>
                        <a:pt x="211534" y="187325"/>
                        <a:pt x="197643" y="180975"/>
                      </a:cubicBezTo>
                      <a:cubicBezTo>
                        <a:pt x="183752" y="174625"/>
                        <a:pt x="180975" y="169069"/>
                        <a:pt x="173831" y="171450"/>
                      </a:cubicBezTo>
                      <a:cubicBezTo>
                        <a:pt x="166687" y="173831"/>
                        <a:pt x="158750" y="186532"/>
                        <a:pt x="154781" y="195263"/>
                      </a:cubicBezTo>
                      <a:cubicBezTo>
                        <a:pt x="150812" y="203994"/>
                        <a:pt x="153193" y="216298"/>
                        <a:pt x="150018" y="223838"/>
                      </a:cubicBezTo>
                      <a:cubicBezTo>
                        <a:pt x="146843" y="231379"/>
                        <a:pt x="140493" y="238125"/>
                        <a:pt x="135731" y="240506"/>
                      </a:cubicBezTo>
                      <a:cubicBezTo>
                        <a:pt x="130969" y="242887"/>
                        <a:pt x="123824" y="245269"/>
                        <a:pt x="121443" y="238125"/>
                      </a:cubicBezTo>
                      <a:cubicBezTo>
                        <a:pt x="119062" y="230981"/>
                        <a:pt x="121840" y="212725"/>
                        <a:pt x="121443" y="197644"/>
                      </a:cubicBezTo>
                      <a:cubicBezTo>
                        <a:pt x="121046" y="182563"/>
                        <a:pt x="116284" y="160338"/>
                        <a:pt x="119062" y="147638"/>
                      </a:cubicBezTo>
                      <a:cubicBezTo>
                        <a:pt x="121840" y="134938"/>
                        <a:pt x="131365" y="130175"/>
                        <a:pt x="138112" y="121444"/>
                      </a:cubicBezTo>
                      <a:cubicBezTo>
                        <a:pt x="144859" y="112713"/>
                        <a:pt x="152399" y="104378"/>
                        <a:pt x="159543" y="95250"/>
                      </a:cubicBezTo>
                      <a:cubicBezTo>
                        <a:pt x="166687" y="86122"/>
                        <a:pt x="173038" y="73819"/>
                        <a:pt x="180975" y="66675"/>
                      </a:cubicBezTo>
                      <a:cubicBezTo>
                        <a:pt x="188912" y="59531"/>
                        <a:pt x="200024" y="56357"/>
                        <a:pt x="207168" y="52388"/>
                      </a:cubicBezTo>
                      <a:cubicBezTo>
                        <a:pt x="214312" y="48419"/>
                        <a:pt x="219868" y="45244"/>
                        <a:pt x="223837" y="42863"/>
                      </a:cubicBezTo>
                      <a:cubicBezTo>
                        <a:pt x="227806" y="40482"/>
                        <a:pt x="229393" y="39291"/>
                        <a:pt x="230981" y="3810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4" name="手繪多邊形 393"/>
                <p:cNvSpPr/>
                <p:nvPr/>
              </p:nvSpPr>
              <p:spPr>
                <a:xfrm>
                  <a:off x="7193768" y="832656"/>
                  <a:ext cx="64294" cy="102394"/>
                </a:xfrm>
                <a:custGeom>
                  <a:avLst/>
                  <a:gdLst>
                    <a:gd name="connsiteX0" fmla="*/ 64294 w 64294"/>
                    <a:gd name="connsiteY0" fmla="*/ 102394 h 102394"/>
                    <a:gd name="connsiteX1" fmla="*/ 9525 w 64294"/>
                    <a:gd name="connsiteY1" fmla="*/ 78581 h 102394"/>
                    <a:gd name="connsiteX2" fmla="*/ 4763 w 64294"/>
                    <a:gd name="connsiteY2" fmla="*/ 50006 h 102394"/>
                    <a:gd name="connsiteX3" fmla="*/ 0 w 64294"/>
                    <a:gd name="connsiteY3" fmla="*/ 11906 h 102394"/>
                    <a:gd name="connsiteX4" fmla="*/ 4763 w 64294"/>
                    <a:gd name="connsiteY4" fmla="*/ 0 h 10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94" h="102394">
                      <a:moveTo>
                        <a:pt x="64294" y="102394"/>
                      </a:moveTo>
                      <a:cubicBezTo>
                        <a:pt x="41870" y="94853"/>
                        <a:pt x="19447" y="87312"/>
                        <a:pt x="9525" y="78581"/>
                      </a:cubicBezTo>
                      <a:cubicBezTo>
                        <a:pt x="-397" y="69850"/>
                        <a:pt x="6350" y="61118"/>
                        <a:pt x="4763" y="50006"/>
                      </a:cubicBezTo>
                      <a:cubicBezTo>
                        <a:pt x="3176" y="38894"/>
                        <a:pt x="0" y="20240"/>
                        <a:pt x="0" y="11906"/>
                      </a:cubicBezTo>
                      <a:cubicBezTo>
                        <a:pt x="0" y="3572"/>
                        <a:pt x="2381" y="1786"/>
                        <a:pt x="4763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5" name="手繪多邊形 394"/>
                <p:cNvSpPr/>
                <p:nvPr/>
              </p:nvSpPr>
              <p:spPr>
                <a:xfrm>
                  <a:off x="7103281" y="773125"/>
                  <a:ext cx="88106" cy="57150"/>
                </a:xfrm>
                <a:custGeom>
                  <a:avLst/>
                  <a:gdLst>
                    <a:gd name="connsiteX0" fmla="*/ 88106 w 88106"/>
                    <a:gd name="connsiteY0" fmla="*/ 57150 h 57150"/>
                    <a:gd name="connsiteX1" fmla="*/ 16668 w 88106"/>
                    <a:gd name="connsiteY1" fmla="*/ 16668 h 57150"/>
                    <a:gd name="connsiteX2" fmla="*/ 0 w 88106"/>
                    <a:gd name="connsiteY2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106" h="57150">
                      <a:moveTo>
                        <a:pt x="88106" y="57150"/>
                      </a:moveTo>
                      <a:cubicBezTo>
                        <a:pt x="59729" y="41671"/>
                        <a:pt x="31352" y="26193"/>
                        <a:pt x="16668" y="16668"/>
                      </a:cubicBezTo>
                      <a:cubicBezTo>
                        <a:pt x="1984" y="7143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6" name="直線接點 395"/>
                <p:cNvCxnSpPr/>
                <p:nvPr/>
              </p:nvCxnSpPr>
              <p:spPr>
                <a:xfrm flipH="1">
                  <a:off x="6465106" y="801700"/>
                  <a:ext cx="607218" cy="129065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直線接點 396"/>
                <p:cNvCxnSpPr/>
                <p:nvPr/>
              </p:nvCxnSpPr>
              <p:spPr>
                <a:xfrm flipH="1">
                  <a:off x="6424624" y="2144725"/>
                  <a:ext cx="76200" cy="12620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8" name="手繪多邊形 397"/>
                <p:cNvSpPr/>
                <p:nvPr/>
              </p:nvSpPr>
              <p:spPr>
                <a:xfrm>
                  <a:off x="6231743" y="2292122"/>
                  <a:ext cx="247918" cy="255034"/>
                </a:xfrm>
                <a:custGeom>
                  <a:avLst/>
                  <a:gdLst>
                    <a:gd name="connsiteX0" fmla="*/ 0 w 247918"/>
                    <a:gd name="connsiteY0" fmla="*/ 255034 h 255034"/>
                    <a:gd name="connsiteX1" fmla="*/ 23813 w 247918"/>
                    <a:gd name="connsiteY1" fmla="*/ 152640 h 255034"/>
                    <a:gd name="connsiteX2" fmla="*/ 76200 w 247918"/>
                    <a:gd name="connsiteY2" fmla="*/ 88346 h 255034"/>
                    <a:gd name="connsiteX3" fmla="*/ 130969 w 247918"/>
                    <a:gd name="connsiteY3" fmla="*/ 26434 h 255034"/>
                    <a:gd name="connsiteX4" fmla="*/ 180975 w 247918"/>
                    <a:gd name="connsiteY4" fmla="*/ 240 h 255034"/>
                    <a:gd name="connsiteX5" fmla="*/ 219075 w 247918"/>
                    <a:gd name="connsiteY5" fmla="*/ 16909 h 255034"/>
                    <a:gd name="connsiteX6" fmla="*/ 242888 w 247918"/>
                    <a:gd name="connsiteY6" fmla="*/ 71678 h 255034"/>
                    <a:gd name="connsiteX7" fmla="*/ 247650 w 247918"/>
                    <a:gd name="connsiteY7" fmla="*/ 155021 h 255034"/>
                    <a:gd name="connsiteX8" fmla="*/ 238125 w 247918"/>
                    <a:gd name="connsiteY8" fmla="*/ 250271 h 255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7918" h="255034">
                      <a:moveTo>
                        <a:pt x="0" y="255034"/>
                      </a:moveTo>
                      <a:cubicBezTo>
                        <a:pt x="5556" y="217727"/>
                        <a:pt x="11113" y="180421"/>
                        <a:pt x="23813" y="152640"/>
                      </a:cubicBezTo>
                      <a:cubicBezTo>
                        <a:pt x="36513" y="124859"/>
                        <a:pt x="58341" y="109380"/>
                        <a:pt x="76200" y="88346"/>
                      </a:cubicBezTo>
                      <a:cubicBezTo>
                        <a:pt x="94059" y="67312"/>
                        <a:pt x="113507" y="41118"/>
                        <a:pt x="130969" y="26434"/>
                      </a:cubicBezTo>
                      <a:cubicBezTo>
                        <a:pt x="148432" y="11750"/>
                        <a:pt x="166291" y="1827"/>
                        <a:pt x="180975" y="240"/>
                      </a:cubicBezTo>
                      <a:cubicBezTo>
                        <a:pt x="195659" y="-1348"/>
                        <a:pt x="208756" y="5003"/>
                        <a:pt x="219075" y="16909"/>
                      </a:cubicBezTo>
                      <a:cubicBezTo>
                        <a:pt x="229394" y="28815"/>
                        <a:pt x="238126" y="48659"/>
                        <a:pt x="242888" y="71678"/>
                      </a:cubicBezTo>
                      <a:cubicBezTo>
                        <a:pt x="247651" y="94697"/>
                        <a:pt x="248444" y="125256"/>
                        <a:pt x="247650" y="155021"/>
                      </a:cubicBezTo>
                      <a:cubicBezTo>
                        <a:pt x="246856" y="184786"/>
                        <a:pt x="242490" y="217528"/>
                        <a:pt x="238125" y="250271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9" name="手繪多邊形 398"/>
                <p:cNvSpPr/>
                <p:nvPr/>
              </p:nvSpPr>
              <p:spPr>
                <a:xfrm>
                  <a:off x="6098393" y="2251136"/>
                  <a:ext cx="347663" cy="317451"/>
                </a:xfrm>
                <a:custGeom>
                  <a:avLst/>
                  <a:gdLst>
                    <a:gd name="connsiteX0" fmla="*/ 0 w 347663"/>
                    <a:gd name="connsiteY0" fmla="*/ 317451 h 317451"/>
                    <a:gd name="connsiteX1" fmla="*/ 47625 w 347663"/>
                    <a:gd name="connsiteY1" fmla="*/ 191245 h 317451"/>
                    <a:gd name="connsiteX2" fmla="*/ 154781 w 347663"/>
                    <a:gd name="connsiteY2" fmla="*/ 57895 h 317451"/>
                    <a:gd name="connsiteX3" fmla="*/ 247650 w 347663"/>
                    <a:gd name="connsiteY3" fmla="*/ 745 h 317451"/>
                    <a:gd name="connsiteX4" fmla="*/ 316706 w 347663"/>
                    <a:gd name="connsiteY4" fmla="*/ 26939 h 317451"/>
                    <a:gd name="connsiteX5" fmla="*/ 347663 w 347663"/>
                    <a:gd name="connsiteY5" fmla="*/ 50751 h 317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663" h="317451">
                      <a:moveTo>
                        <a:pt x="0" y="317451"/>
                      </a:moveTo>
                      <a:cubicBezTo>
                        <a:pt x="10914" y="275977"/>
                        <a:pt x="21828" y="234504"/>
                        <a:pt x="47625" y="191245"/>
                      </a:cubicBezTo>
                      <a:cubicBezTo>
                        <a:pt x="73422" y="147986"/>
                        <a:pt x="121444" y="89645"/>
                        <a:pt x="154781" y="57895"/>
                      </a:cubicBezTo>
                      <a:cubicBezTo>
                        <a:pt x="188118" y="26145"/>
                        <a:pt x="220663" y="5904"/>
                        <a:pt x="247650" y="745"/>
                      </a:cubicBezTo>
                      <a:cubicBezTo>
                        <a:pt x="274637" y="-4414"/>
                        <a:pt x="300037" y="18605"/>
                        <a:pt x="316706" y="26939"/>
                      </a:cubicBezTo>
                      <a:cubicBezTo>
                        <a:pt x="333375" y="35273"/>
                        <a:pt x="340519" y="43012"/>
                        <a:pt x="347663" y="50751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0" name="手繪多邊形 399"/>
                <p:cNvSpPr/>
                <p:nvPr/>
              </p:nvSpPr>
              <p:spPr>
                <a:xfrm>
                  <a:off x="6298418" y="2432616"/>
                  <a:ext cx="152400" cy="97871"/>
                </a:xfrm>
                <a:custGeom>
                  <a:avLst/>
                  <a:gdLst>
                    <a:gd name="connsiteX0" fmla="*/ 0 w 152400"/>
                    <a:gd name="connsiteY0" fmla="*/ 97871 h 97871"/>
                    <a:gd name="connsiteX1" fmla="*/ 45244 w 152400"/>
                    <a:gd name="connsiteY1" fmla="*/ 26434 h 97871"/>
                    <a:gd name="connsiteX2" fmla="*/ 90488 w 152400"/>
                    <a:gd name="connsiteY2" fmla="*/ 240 h 97871"/>
                    <a:gd name="connsiteX3" fmla="*/ 133350 w 152400"/>
                    <a:gd name="connsiteY3" fmla="*/ 16909 h 97871"/>
                    <a:gd name="connsiteX4" fmla="*/ 135731 w 152400"/>
                    <a:gd name="connsiteY4" fmla="*/ 71677 h 97871"/>
                    <a:gd name="connsiteX5" fmla="*/ 152400 w 152400"/>
                    <a:gd name="connsiteY5" fmla="*/ 97871 h 97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2400" h="97871">
                      <a:moveTo>
                        <a:pt x="0" y="97871"/>
                      </a:moveTo>
                      <a:cubicBezTo>
                        <a:pt x="15081" y="70288"/>
                        <a:pt x="30163" y="42706"/>
                        <a:pt x="45244" y="26434"/>
                      </a:cubicBezTo>
                      <a:cubicBezTo>
                        <a:pt x="60325" y="10162"/>
                        <a:pt x="75804" y="1827"/>
                        <a:pt x="90488" y="240"/>
                      </a:cubicBezTo>
                      <a:cubicBezTo>
                        <a:pt x="105172" y="-1348"/>
                        <a:pt x="125810" y="5003"/>
                        <a:pt x="133350" y="16909"/>
                      </a:cubicBezTo>
                      <a:cubicBezTo>
                        <a:pt x="140890" y="28815"/>
                        <a:pt x="132556" y="58183"/>
                        <a:pt x="135731" y="71677"/>
                      </a:cubicBezTo>
                      <a:cubicBezTo>
                        <a:pt x="138906" y="85171"/>
                        <a:pt x="145653" y="91521"/>
                        <a:pt x="152400" y="97871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1" name="手繪多邊形 400"/>
                <p:cNvSpPr/>
                <p:nvPr/>
              </p:nvSpPr>
              <p:spPr>
                <a:xfrm>
                  <a:off x="5124522" y="525072"/>
                  <a:ext cx="350046" cy="2257828"/>
                </a:xfrm>
                <a:custGeom>
                  <a:avLst/>
                  <a:gdLst>
                    <a:gd name="connsiteX0" fmla="*/ 40421 w 350046"/>
                    <a:gd name="connsiteY0" fmla="*/ 2257828 h 2257828"/>
                    <a:gd name="connsiteX1" fmla="*/ 2321 w 350046"/>
                    <a:gd name="connsiteY1" fmla="*/ 281390 h 2257828"/>
                    <a:gd name="connsiteX2" fmla="*/ 7084 w 350046"/>
                    <a:gd name="connsiteY2" fmla="*/ 195665 h 2257828"/>
                    <a:gd name="connsiteX3" fmla="*/ 30896 w 350046"/>
                    <a:gd name="connsiteY3" fmla="*/ 157565 h 2257828"/>
                    <a:gd name="connsiteX4" fmla="*/ 83284 w 350046"/>
                    <a:gd name="connsiteY4" fmla="*/ 71840 h 2257828"/>
                    <a:gd name="connsiteX5" fmla="*/ 116621 w 350046"/>
                    <a:gd name="connsiteY5" fmla="*/ 33740 h 2257828"/>
                    <a:gd name="connsiteX6" fmla="*/ 159484 w 350046"/>
                    <a:gd name="connsiteY6" fmla="*/ 5165 h 2257828"/>
                    <a:gd name="connsiteX7" fmla="*/ 216634 w 350046"/>
                    <a:gd name="connsiteY7" fmla="*/ 5165 h 2257828"/>
                    <a:gd name="connsiteX8" fmla="*/ 297596 w 350046"/>
                    <a:gd name="connsiteY8" fmla="*/ 57553 h 2257828"/>
                    <a:gd name="connsiteX9" fmla="*/ 340459 w 350046"/>
                    <a:gd name="connsiteY9" fmla="*/ 86128 h 2257828"/>
                    <a:gd name="connsiteX10" fmla="*/ 349984 w 350046"/>
                    <a:gd name="connsiteY10" fmla="*/ 576665 h 2257828"/>
                    <a:gd name="connsiteX11" fmla="*/ 349984 w 350046"/>
                    <a:gd name="connsiteY11" fmla="*/ 2086378 h 225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0046" h="2257828">
                      <a:moveTo>
                        <a:pt x="40421" y="2257828"/>
                      </a:moveTo>
                      <a:cubicBezTo>
                        <a:pt x="24149" y="1441456"/>
                        <a:pt x="7877" y="625084"/>
                        <a:pt x="2321" y="281390"/>
                      </a:cubicBezTo>
                      <a:cubicBezTo>
                        <a:pt x="-3235" y="-62304"/>
                        <a:pt x="2322" y="216302"/>
                        <a:pt x="7084" y="195665"/>
                      </a:cubicBezTo>
                      <a:cubicBezTo>
                        <a:pt x="11846" y="175028"/>
                        <a:pt x="18196" y="178202"/>
                        <a:pt x="30896" y="157565"/>
                      </a:cubicBezTo>
                      <a:cubicBezTo>
                        <a:pt x="43596" y="136928"/>
                        <a:pt x="68997" y="92477"/>
                        <a:pt x="83284" y="71840"/>
                      </a:cubicBezTo>
                      <a:cubicBezTo>
                        <a:pt x="97571" y="51203"/>
                        <a:pt x="103921" y="44852"/>
                        <a:pt x="116621" y="33740"/>
                      </a:cubicBezTo>
                      <a:cubicBezTo>
                        <a:pt x="129321" y="22628"/>
                        <a:pt x="142815" y="9927"/>
                        <a:pt x="159484" y="5165"/>
                      </a:cubicBezTo>
                      <a:cubicBezTo>
                        <a:pt x="176153" y="402"/>
                        <a:pt x="193615" y="-3566"/>
                        <a:pt x="216634" y="5165"/>
                      </a:cubicBezTo>
                      <a:cubicBezTo>
                        <a:pt x="239653" y="13896"/>
                        <a:pt x="276959" y="44059"/>
                        <a:pt x="297596" y="57553"/>
                      </a:cubicBezTo>
                      <a:cubicBezTo>
                        <a:pt x="318233" y="71047"/>
                        <a:pt x="331728" y="-391"/>
                        <a:pt x="340459" y="86128"/>
                      </a:cubicBezTo>
                      <a:cubicBezTo>
                        <a:pt x="349190" y="172647"/>
                        <a:pt x="348397" y="243290"/>
                        <a:pt x="349984" y="576665"/>
                      </a:cubicBezTo>
                      <a:cubicBezTo>
                        <a:pt x="351572" y="910040"/>
                        <a:pt x="322203" y="1891115"/>
                        <a:pt x="349984" y="2086378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2" name="手繪多邊形 401"/>
                <p:cNvSpPr/>
                <p:nvPr/>
              </p:nvSpPr>
              <p:spPr>
                <a:xfrm>
                  <a:off x="5213223" y="573100"/>
                  <a:ext cx="185083" cy="2085975"/>
                </a:xfrm>
                <a:custGeom>
                  <a:avLst/>
                  <a:gdLst>
                    <a:gd name="connsiteX0" fmla="*/ 42208 w 185083"/>
                    <a:gd name="connsiteY0" fmla="*/ 2085975 h 2085975"/>
                    <a:gd name="connsiteX1" fmla="*/ 8870 w 185083"/>
                    <a:gd name="connsiteY1" fmla="*/ 361950 h 2085975"/>
                    <a:gd name="connsiteX2" fmla="*/ 185083 w 185083"/>
                    <a:gd name="connsiteY2" fmla="*/ 0 h 2085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5083" h="2085975">
                      <a:moveTo>
                        <a:pt x="42208" y="2085975"/>
                      </a:moveTo>
                      <a:cubicBezTo>
                        <a:pt x="13633" y="1397793"/>
                        <a:pt x="-14942" y="709612"/>
                        <a:pt x="8870" y="361950"/>
                      </a:cubicBezTo>
                      <a:cubicBezTo>
                        <a:pt x="32682" y="14288"/>
                        <a:pt x="178733" y="53181"/>
                        <a:pt x="185083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3" name="橢圓 402"/>
                <p:cNvSpPr/>
                <p:nvPr/>
              </p:nvSpPr>
              <p:spPr>
                <a:xfrm>
                  <a:off x="5341217" y="665160"/>
                  <a:ext cx="65423" cy="15501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4" name="手繪多邊形 403"/>
                <p:cNvSpPr/>
                <p:nvPr/>
              </p:nvSpPr>
              <p:spPr>
                <a:xfrm>
                  <a:off x="4417231" y="1954225"/>
                  <a:ext cx="747712" cy="1090612"/>
                </a:xfrm>
                <a:custGeom>
                  <a:avLst/>
                  <a:gdLst>
                    <a:gd name="connsiteX0" fmla="*/ 0 w 747712"/>
                    <a:gd name="connsiteY0" fmla="*/ 1090612 h 1090612"/>
                    <a:gd name="connsiteX1" fmla="*/ 138112 w 747712"/>
                    <a:gd name="connsiteY1" fmla="*/ 319087 h 1090612"/>
                    <a:gd name="connsiteX2" fmla="*/ 519112 w 747712"/>
                    <a:gd name="connsiteY2" fmla="*/ 85725 h 1090612"/>
                    <a:gd name="connsiteX3" fmla="*/ 747712 w 747712"/>
                    <a:gd name="connsiteY3" fmla="*/ 0 h 1090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7712" h="1090612">
                      <a:moveTo>
                        <a:pt x="0" y="1090612"/>
                      </a:moveTo>
                      <a:cubicBezTo>
                        <a:pt x="25796" y="788590"/>
                        <a:pt x="51593" y="486568"/>
                        <a:pt x="138112" y="319087"/>
                      </a:cubicBezTo>
                      <a:cubicBezTo>
                        <a:pt x="224631" y="151606"/>
                        <a:pt x="417512" y="138906"/>
                        <a:pt x="519112" y="85725"/>
                      </a:cubicBezTo>
                      <a:cubicBezTo>
                        <a:pt x="620712" y="32544"/>
                        <a:pt x="684212" y="16272"/>
                        <a:pt x="747712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5" name="手繪多邊形 404"/>
                <p:cNvSpPr/>
                <p:nvPr/>
              </p:nvSpPr>
              <p:spPr>
                <a:xfrm>
                  <a:off x="4545818" y="2025662"/>
                  <a:ext cx="609600" cy="1009650"/>
                </a:xfrm>
                <a:custGeom>
                  <a:avLst/>
                  <a:gdLst>
                    <a:gd name="connsiteX0" fmla="*/ 0 w 609600"/>
                    <a:gd name="connsiteY0" fmla="*/ 1009650 h 1009650"/>
                    <a:gd name="connsiteX1" fmla="*/ 23813 w 609600"/>
                    <a:gd name="connsiteY1" fmla="*/ 704850 h 1009650"/>
                    <a:gd name="connsiteX2" fmla="*/ 76200 w 609600"/>
                    <a:gd name="connsiteY2" fmla="*/ 476250 h 1009650"/>
                    <a:gd name="connsiteX3" fmla="*/ 95250 w 609600"/>
                    <a:gd name="connsiteY3" fmla="*/ 338138 h 1009650"/>
                    <a:gd name="connsiteX4" fmla="*/ 147638 w 609600"/>
                    <a:gd name="connsiteY4" fmla="*/ 238125 h 1009650"/>
                    <a:gd name="connsiteX5" fmla="*/ 247650 w 609600"/>
                    <a:gd name="connsiteY5" fmla="*/ 157163 h 1009650"/>
                    <a:gd name="connsiteX6" fmla="*/ 476250 w 609600"/>
                    <a:gd name="connsiteY6" fmla="*/ 61913 h 1009650"/>
                    <a:gd name="connsiteX7" fmla="*/ 609600 w 609600"/>
                    <a:gd name="connsiteY7" fmla="*/ 0 h 100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9600" h="1009650">
                      <a:moveTo>
                        <a:pt x="0" y="1009650"/>
                      </a:moveTo>
                      <a:cubicBezTo>
                        <a:pt x="5556" y="901700"/>
                        <a:pt x="11113" y="793750"/>
                        <a:pt x="23813" y="704850"/>
                      </a:cubicBezTo>
                      <a:cubicBezTo>
                        <a:pt x="36513" y="615950"/>
                        <a:pt x="64294" y="537369"/>
                        <a:pt x="76200" y="476250"/>
                      </a:cubicBezTo>
                      <a:cubicBezTo>
                        <a:pt x="88106" y="415131"/>
                        <a:pt x="83344" y="377825"/>
                        <a:pt x="95250" y="338138"/>
                      </a:cubicBezTo>
                      <a:cubicBezTo>
                        <a:pt x="107156" y="298451"/>
                        <a:pt x="122238" y="268288"/>
                        <a:pt x="147638" y="238125"/>
                      </a:cubicBezTo>
                      <a:cubicBezTo>
                        <a:pt x="173038" y="207962"/>
                        <a:pt x="192881" y="186532"/>
                        <a:pt x="247650" y="157163"/>
                      </a:cubicBezTo>
                      <a:cubicBezTo>
                        <a:pt x="302419" y="127794"/>
                        <a:pt x="415925" y="88107"/>
                        <a:pt x="476250" y="61913"/>
                      </a:cubicBezTo>
                      <a:cubicBezTo>
                        <a:pt x="536575" y="35719"/>
                        <a:pt x="573087" y="17859"/>
                        <a:pt x="609600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6" name="手繪多邊形 405"/>
                <p:cNvSpPr/>
                <p:nvPr/>
              </p:nvSpPr>
              <p:spPr>
                <a:xfrm>
                  <a:off x="4922056" y="1773250"/>
                  <a:ext cx="233362" cy="242887"/>
                </a:xfrm>
                <a:custGeom>
                  <a:avLst/>
                  <a:gdLst>
                    <a:gd name="connsiteX0" fmla="*/ 0 w 233362"/>
                    <a:gd name="connsiteY0" fmla="*/ 242887 h 242887"/>
                    <a:gd name="connsiteX1" fmla="*/ 71437 w 233362"/>
                    <a:gd name="connsiteY1" fmla="*/ 157162 h 242887"/>
                    <a:gd name="connsiteX2" fmla="*/ 180975 w 233362"/>
                    <a:gd name="connsiteY2" fmla="*/ 42862 h 242887"/>
                    <a:gd name="connsiteX3" fmla="*/ 233362 w 233362"/>
                    <a:gd name="connsiteY3" fmla="*/ 0 h 242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362" h="242887">
                      <a:moveTo>
                        <a:pt x="0" y="242887"/>
                      </a:moveTo>
                      <a:cubicBezTo>
                        <a:pt x="20637" y="216693"/>
                        <a:pt x="41275" y="190499"/>
                        <a:pt x="71437" y="157162"/>
                      </a:cubicBezTo>
                      <a:cubicBezTo>
                        <a:pt x="101599" y="123825"/>
                        <a:pt x="153988" y="69056"/>
                        <a:pt x="180975" y="42862"/>
                      </a:cubicBezTo>
                      <a:cubicBezTo>
                        <a:pt x="207962" y="16668"/>
                        <a:pt x="220662" y="8334"/>
                        <a:pt x="233362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7" name="手繪多邊形 406"/>
                <p:cNvSpPr/>
                <p:nvPr/>
              </p:nvSpPr>
              <p:spPr>
                <a:xfrm>
                  <a:off x="5088743" y="1906600"/>
                  <a:ext cx="61913" cy="66675"/>
                </a:xfrm>
                <a:custGeom>
                  <a:avLst/>
                  <a:gdLst>
                    <a:gd name="connsiteX0" fmla="*/ 0 w 61913"/>
                    <a:gd name="connsiteY0" fmla="*/ 66675 h 66675"/>
                    <a:gd name="connsiteX1" fmla="*/ 61913 w 61913"/>
                    <a:gd name="connsiteY1" fmla="*/ 0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1913" h="66675">
                      <a:moveTo>
                        <a:pt x="0" y="66675"/>
                      </a:moveTo>
                      <a:lnTo>
                        <a:pt x="61913" y="0"/>
                      </a:ln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8" name="手繪多邊形 407"/>
                <p:cNvSpPr/>
                <p:nvPr/>
              </p:nvSpPr>
              <p:spPr>
                <a:xfrm>
                  <a:off x="5479268" y="1594951"/>
                  <a:ext cx="550863" cy="444999"/>
                </a:xfrm>
                <a:custGeom>
                  <a:avLst/>
                  <a:gdLst>
                    <a:gd name="connsiteX0" fmla="*/ 0 w 550863"/>
                    <a:gd name="connsiteY0" fmla="*/ 197349 h 444999"/>
                    <a:gd name="connsiteX1" fmla="*/ 219075 w 550863"/>
                    <a:gd name="connsiteY1" fmla="*/ 106861 h 444999"/>
                    <a:gd name="connsiteX2" fmla="*/ 395288 w 550863"/>
                    <a:gd name="connsiteY2" fmla="*/ 11611 h 444999"/>
                    <a:gd name="connsiteX3" fmla="*/ 471488 w 550863"/>
                    <a:gd name="connsiteY3" fmla="*/ 6849 h 444999"/>
                    <a:gd name="connsiteX4" fmla="*/ 538163 w 550863"/>
                    <a:gd name="connsiteY4" fmla="*/ 59236 h 444999"/>
                    <a:gd name="connsiteX5" fmla="*/ 547688 w 550863"/>
                    <a:gd name="connsiteY5" fmla="*/ 283074 h 444999"/>
                    <a:gd name="connsiteX6" fmla="*/ 500063 w 550863"/>
                    <a:gd name="connsiteY6" fmla="*/ 444999 h 444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0863" h="444999">
                      <a:moveTo>
                        <a:pt x="0" y="197349"/>
                      </a:moveTo>
                      <a:cubicBezTo>
                        <a:pt x="76597" y="167583"/>
                        <a:pt x="153194" y="137817"/>
                        <a:pt x="219075" y="106861"/>
                      </a:cubicBezTo>
                      <a:cubicBezTo>
                        <a:pt x="284956" y="75905"/>
                        <a:pt x="353219" y="28280"/>
                        <a:pt x="395288" y="11611"/>
                      </a:cubicBezTo>
                      <a:cubicBezTo>
                        <a:pt x="437357" y="-5058"/>
                        <a:pt x="447676" y="-1089"/>
                        <a:pt x="471488" y="6849"/>
                      </a:cubicBezTo>
                      <a:cubicBezTo>
                        <a:pt x="495301" y="14786"/>
                        <a:pt x="525463" y="13199"/>
                        <a:pt x="538163" y="59236"/>
                      </a:cubicBezTo>
                      <a:cubicBezTo>
                        <a:pt x="550863" y="105273"/>
                        <a:pt x="554038" y="218780"/>
                        <a:pt x="547688" y="283074"/>
                      </a:cubicBezTo>
                      <a:cubicBezTo>
                        <a:pt x="541338" y="347368"/>
                        <a:pt x="520700" y="396183"/>
                        <a:pt x="500063" y="444999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9" name="手繪多邊形 408"/>
                <p:cNvSpPr/>
                <p:nvPr/>
              </p:nvSpPr>
              <p:spPr>
                <a:xfrm>
                  <a:off x="5474506" y="1654187"/>
                  <a:ext cx="519112" cy="233363"/>
                </a:xfrm>
                <a:custGeom>
                  <a:avLst/>
                  <a:gdLst>
                    <a:gd name="connsiteX0" fmla="*/ 0 w 519112"/>
                    <a:gd name="connsiteY0" fmla="*/ 233363 h 233363"/>
                    <a:gd name="connsiteX1" fmla="*/ 252412 w 519112"/>
                    <a:gd name="connsiteY1" fmla="*/ 123825 h 233363"/>
                    <a:gd name="connsiteX2" fmla="*/ 519112 w 519112"/>
                    <a:gd name="connsiteY2" fmla="*/ 0 h 233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9112" h="233363">
                      <a:moveTo>
                        <a:pt x="0" y="233363"/>
                      </a:moveTo>
                      <a:lnTo>
                        <a:pt x="252412" y="123825"/>
                      </a:lnTo>
                      <a:cubicBezTo>
                        <a:pt x="338931" y="84931"/>
                        <a:pt x="429021" y="42465"/>
                        <a:pt x="519112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0" name="手繪多邊形 409"/>
                <p:cNvSpPr/>
                <p:nvPr/>
              </p:nvSpPr>
              <p:spPr>
                <a:xfrm>
                  <a:off x="5474506" y="1900751"/>
                  <a:ext cx="405916" cy="158249"/>
                </a:xfrm>
                <a:custGeom>
                  <a:avLst/>
                  <a:gdLst>
                    <a:gd name="connsiteX0" fmla="*/ 0 w 405916"/>
                    <a:gd name="connsiteY0" fmla="*/ 158249 h 158249"/>
                    <a:gd name="connsiteX1" fmla="*/ 342900 w 405916"/>
                    <a:gd name="connsiteY1" fmla="*/ 1086 h 158249"/>
                    <a:gd name="connsiteX2" fmla="*/ 404812 w 405916"/>
                    <a:gd name="connsiteY2" fmla="*/ 101099 h 15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5916" h="158249">
                      <a:moveTo>
                        <a:pt x="0" y="158249"/>
                      </a:moveTo>
                      <a:cubicBezTo>
                        <a:pt x="137715" y="84430"/>
                        <a:pt x="275431" y="10611"/>
                        <a:pt x="342900" y="1086"/>
                      </a:cubicBezTo>
                      <a:cubicBezTo>
                        <a:pt x="410369" y="-8439"/>
                        <a:pt x="407590" y="46330"/>
                        <a:pt x="404812" y="101099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1" name="手繪多邊形 410"/>
                <p:cNvSpPr/>
                <p:nvPr/>
              </p:nvSpPr>
              <p:spPr>
                <a:xfrm>
                  <a:off x="5484031" y="1594736"/>
                  <a:ext cx="238125" cy="73739"/>
                </a:xfrm>
                <a:custGeom>
                  <a:avLst/>
                  <a:gdLst>
                    <a:gd name="connsiteX0" fmla="*/ 0 w 238125"/>
                    <a:gd name="connsiteY0" fmla="*/ 59451 h 73739"/>
                    <a:gd name="connsiteX1" fmla="*/ 80962 w 238125"/>
                    <a:gd name="connsiteY1" fmla="*/ 21351 h 73739"/>
                    <a:gd name="connsiteX2" fmla="*/ 123825 w 238125"/>
                    <a:gd name="connsiteY2" fmla="*/ 2301 h 73739"/>
                    <a:gd name="connsiteX3" fmla="*/ 238125 w 238125"/>
                    <a:gd name="connsiteY3" fmla="*/ 73739 h 73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8125" h="73739">
                      <a:moveTo>
                        <a:pt x="0" y="59451"/>
                      </a:moveTo>
                      <a:lnTo>
                        <a:pt x="80962" y="21351"/>
                      </a:lnTo>
                      <a:cubicBezTo>
                        <a:pt x="101599" y="11826"/>
                        <a:pt x="97631" y="-6430"/>
                        <a:pt x="123825" y="2301"/>
                      </a:cubicBezTo>
                      <a:cubicBezTo>
                        <a:pt x="150019" y="11032"/>
                        <a:pt x="194072" y="42385"/>
                        <a:pt x="238125" y="73739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2" name="手繪多邊形 411"/>
                <p:cNvSpPr/>
                <p:nvPr/>
              </p:nvSpPr>
              <p:spPr>
                <a:xfrm>
                  <a:off x="4610186" y="1697050"/>
                  <a:ext cx="521420" cy="461962"/>
                </a:xfrm>
                <a:custGeom>
                  <a:avLst/>
                  <a:gdLst>
                    <a:gd name="connsiteX0" fmla="*/ 11832 w 521420"/>
                    <a:gd name="connsiteY0" fmla="*/ 461962 h 461962"/>
                    <a:gd name="connsiteX1" fmla="*/ 2307 w 521420"/>
                    <a:gd name="connsiteY1" fmla="*/ 204787 h 461962"/>
                    <a:gd name="connsiteX2" fmla="*/ 49932 w 521420"/>
                    <a:gd name="connsiteY2" fmla="*/ 114300 h 461962"/>
                    <a:gd name="connsiteX3" fmla="*/ 292820 w 521420"/>
                    <a:gd name="connsiteY3" fmla="*/ 42862 h 461962"/>
                    <a:gd name="connsiteX4" fmla="*/ 521420 w 521420"/>
                    <a:gd name="connsiteY4" fmla="*/ 0 h 461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420" h="461962">
                      <a:moveTo>
                        <a:pt x="11832" y="461962"/>
                      </a:moveTo>
                      <a:cubicBezTo>
                        <a:pt x="3894" y="362346"/>
                        <a:pt x="-4043" y="262731"/>
                        <a:pt x="2307" y="204787"/>
                      </a:cubicBezTo>
                      <a:cubicBezTo>
                        <a:pt x="8657" y="146843"/>
                        <a:pt x="1513" y="141287"/>
                        <a:pt x="49932" y="114300"/>
                      </a:cubicBezTo>
                      <a:cubicBezTo>
                        <a:pt x="98351" y="87312"/>
                        <a:pt x="214239" y="61912"/>
                        <a:pt x="292820" y="42862"/>
                      </a:cubicBezTo>
                      <a:cubicBezTo>
                        <a:pt x="371401" y="23812"/>
                        <a:pt x="446410" y="11906"/>
                        <a:pt x="521420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13" name="直線接點 412"/>
                <p:cNvCxnSpPr/>
                <p:nvPr/>
              </p:nvCxnSpPr>
              <p:spPr>
                <a:xfrm>
                  <a:off x="4631887" y="1831710"/>
                  <a:ext cx="320395" cy="13803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" name="手繪多邊形 413"/>
                <p:cNvSpPr/>
                <p:nvPr/>
              </p:nvSpPr>
              <p:spPr>
                <a:xfrm>
                  <a:off x="5615887" y="2019344"/>
                  <a:ext cx="282481" cy="343396"/>
                </a:xfrm>
                <a:custGeom>
                  <a:avLst/>
                  <a:gdLst>
                    <a:gd name="connsiteX0" fmla="*/ 87219 w 282481"/>
                    <a:gd name="connsiteY0" fmla="*/ 334931 h 343396"/>
                    <a:gd name="connsiteX1" fmla="*/ 11019 w 282481"/>
                    <a:gd name="connsiteY1" fmla="*/ 339693 h 343396"/>
                    <a:gd name="connsiteX2" fmla="*/ 1494 w 282481"/>
                    <a:gd name="connsiteY2" fmla="*/ 287306 h 343396"/>
                    <a:gd name="connsiteX3" fmla="*/ 6256 w 282481"/>
                    <a:gd name="connsiteY3" fmla="*/ 220631 h 343396"/>
                    <a:gd name="connsiteX4" fmla="*/ 58644 w 282481"/>
                    <a:gd name="connsiteY4" fmla="*/ 182531 h 343396"/>
                    <a:gd name="connsiteX5" fmla="*/ 115794 w 282481"/>
                    <a:gd name="connsiteY5" fmla="*/ 163481 h 343396"/>
                    <a:gd name="connsiteX6" fmla="*/ 149131 w 282481"/>
                    <a:gd name="connsiteY6" fmla="*/ 153956 h 343396"/>
                    <a:gd name="connsiteX7" fmla="*/ 149131 w 282481"/>
                    <a:gd name="connsiteY7" fmla="*/ 130143 h 343396"/>
                    <a:gd name="connsiteX8" fmla="*/ 134844 w 282481"/>
                    <a:gd name="connsiteY8" fmla="*/ 87281 h 343396"/>
                    <a:gd name="connsiteX9" fmla="*/ 149131 w 282481"/>
                    <a:gd name="connsiteY9" fmla="*/ 49181 h 343396"/>
                    <a:gd name="connsiteX10" fmla="*/ 187231 w 282481"/>
                    <a:gd name="connsiteY10" fmla="*/ 30131 h 343396"/>
                    <a:gd name="connsiteX11" fmla="*/ 249144 w 282481"/>
                    <a:gd name="connsiteY11" fmla="*/ 1556 h 343396"/>
                    <a:gd name="connsiteX12" fmla="*/ 282481 w 282481"/>
                    <a:gd name="connsiteY12" fmla="*/ 6318 h 343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2481" h="343396">
                      <a:moveTo>
                        <a:pt x="87219" y="334931"/>
                      </a:moveTo>
                      <a:cubicBezTo>
                        <a:pt x="56262" y="341280"/>
                        <a:pt x="25306" y="347630"/>
                        <a:pt x="11019" y="339693"/>
                      </a:cubicBezTo>
                      <a:cubicBezTo>
                        <a:pt x="-3268" y="331756"/>
                        <a:pt x="2288" y="307150"/>
                        <a:pt x="1494" y="287306"/>
                      </a:cubicBezTo>
                      <a:cubicBezTo>
                        <a:pt x="700" y="267462"/>
                        <a:pt x="-3269" y="238093"/>
                        <a:pt x="6256" y="220631"/>
                      </a:cubicBezTo>
                      <a:cubicBezTo>
                        <a:pt x="15781" y="203168"/>
                        <a:pt x="40388" y="192056"/>
                        <a:pt x="58644" y="182531"/>
                      </a:cubicBezTo>
                      <a:cubicBezTo>
                        <a:pt x="76900" y="173006"/>
                        <a:pt x="100713" y="168243"/>
                        <a:pt x="115794" y="163481"/>
                      </a:cubicBezTo>
                      <a:cubicBezTo>
                        <a:pt x="130875" y="158719"/>
                        <a:pt x="143575" y="159512"/>
                        <a:pt x="149131" y="153956"/>
                      </a:cubicBezTo>
                      <a:cubicBezTo>
                        <a:pt x="154687" y="148400"/>
                        <a:pt x="151512" y="141255"/>
                        <a:pt x="149131" y="130143"/>
                      </a:cubicBezTo>
                      <a:cubicBezTo>
                        <a:pt x="146750" y="119030"/>
                        <a:pt x="134844" y="100775"/>
                        <a:pt x="134844" y="87281"/>
                      </a:cubicBezTo>
                      <a:cubicBezTo>
                        <a:pt x="134844" y="73787"/>
                        <a:pt x="140400" y="58706"/>
                        <a:pt x="149131" y="49181"/>
                      </a:cubicBezTo>
                      <a:cubicBezTo>
                        <a:pt x="157862" y="39656"/>
                        <a:pt x="170562" y="38068"/>
                        <a:pt x="187231" y="30131"/>
                      </a:cubicBezTo>
                      <a:cubicBezTo>
                        <a:pt x="203900" y="22194"/>
                        <a:pt x="233269" y="5525"/>
                        <a:pt x="249144" y="1556"/>
                      </a:cubicBezTo>
                      <a:cubicBezTo>
                        <a:pt x="265019" y="-2413"/>
                        <a:pt x="273750" y="1952"/>
                        <a:pt x="282481" y="6318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5" name="手繪多邊形 414"/>
                <p:cNvSpPr/>
                <p:nvPr/>
              </p:nvSpPr>
              <p:spPr>
                <a:xfrm>
                  <a:off x="5560231" y="2034331"/>
                  <a:ext cx="527471" cy="548544"/>
                </a:xfrm>
                <a:custGeom>
                  <a:avLst/>
                  <a:gdLst>
                    <a:gd name="connsiteX0" fmla="*/ 0 w 527471"/>
                    <a:gd name="connsiteY0" fmla="*/ 548544 h 548544"/>
                    <a:gd name="connsiteX1" fmla="*/ 109537 w 527471"/>
                    <a:gd name="connsiteY1" fmla="*/ 429481 h 548544"/>
                    <a:gd name="connsiteX2" fmla="*/ 228600 w 527471"/>
                    <a:gd name="connsiteY2" fmla="*/ 205644 h 548544"/>
                    <a:gd name="connsiteX3" fmla="*/ 238125 w 527471"/>
                    <a:gd name="connsiteY3" fmla="*/ 105631 h 548544"/>
                    <a:gd name="connsiteX4" fmla="*/ 309562 w 527471"/>
                    <a:gd name="connsiteY4" fmla="*/ 29431 h 548544"/>
                    <a:gd name="connsiteX5" fmla="*/ 390525 w 527471"/>
                    <a:gd name="connsiteY5" fmla="*/ 856 h 548544"/>
                    <a:gd name="connsiteX6" fmla="*/ 490537 w 527471"/>
                    <a:gd name="connsiteY6" fmla="*/ 58006 h 548544"/>
                    <a:gd name="connsiteX7" fmla="*/ 523875 w 527471"/>
                    <a:gd name="connsiteY7" fmla="*/ 119919 h 548544"/>
                    <a:gd name="connsiteX8" fmla="*/ 523875 w 527471"/>
                    <a:gd name="connsiteY8" fmla="*/ 210406 h 548544"/>
                    <a:gd name="connsiteX9" fmla="*/ 500062 w 527471"/>
                    <a:gd name="connsiteY9" fmla="*/ 272319 h 548544"/>
                    <a:gd name="connsiteX10" fmla="*/ 419100 w 527471"/>
                    <a:gd name="connsiteY10" fmla="*/ 396144 h 548544"/>
                    <a:gd name="connsiteX11" fmla="*/ 347662 w 527471"/>
                    <a:gd name="connsiteY11" fmla="*/ 491394 h 548544"/>
                    <a:gd name="connsiteX12" fmla="*/ 319087 w 527471"/>
                    <a:gd name="connsiteY12" fmla="*/ 534256 h 548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7471" h="548544">
                      <a:moveTo>
                        <a:pt x="0" y="548544"/>
                      </a:moveTo>
                      <a:cubicBezTo>
                        <a:pt x="35718" y="517587"/>
                        <a:pt x="71437" y="486631"/>
                        <a:pt x="109537" y="429481"/>
                      </a:cubicBezTo>
                      <a:cubicBezTo>
                        <a:pt x="147637" y="372331"/>
                        <a:pt x="207169" y="259619"/>
                        <a:pt x="228600" y="205644"/>
                      </a:cubicBezTo>
                      <a:cubicBezTo>
                        <a:pt x="250031" y="151669"/>
                        <a:pt x="224631" y="135000"/>
                        <a:pt x="238125" y="105631"/>
                      </a:cubicBezTo>
                      <a:cubicBezTo>
                        <a:pt x="251619" y="76262"/>
                        <a:pt x="284162" y="46894"/>
                        <a:pt x="309562" y="29431"/>
                      </a:cubicBezTo>
                      <a:cubicBezTo>
                        <a:pt x="334962" y="11968"/>
                        <a:pt x="360363" y="-3907"/>
                        <a:pt x="390525" y="856"/>
                      </a:cubicBezTo>
                      <a:cubicBezTo>
                        <a:pt x="420688" y="5618"/>
                        <a:pt x="468312" y="38162"/>
                        <a:pt x="490537" y="58006"/>
                      </a:cubicBezTo>
                      <a:cubicBezTo>
                        <a:pt x="512762" y="77850"/>
                        <a:pt x="518319" y="94519"/>
                        <a:pt x="523875" y="119919"/>
                      </a:cubicBezTo>
                      <a:cubicBezTo>
                        <a:pt x="529431" y="145319"/>
                        <a:pt x="527844" y="185006"/>
                        <a:pt x="523875" y="210406"/>
                      </a:cubicBezTo>
                      <a:cubicBezTo>
                        <a:pt x="519906" y="235806"/>
                        <a:pt x="517524" y="241363"/>
                        <a:pt x="500062" y="272319"/>
                      </a:cubicBezTo>
                      <a:cubicBezTo>
                        <a:pt x="482600" y="303275"/>
                        <a:pt x="444500" y="359632"/>
                        <a:pt x="419100" y="396144"/>
                      </a:cubicBezTo>
                      <a:cubicBezTo>
                        <a:pt x="393700" y="432656"/>
                        <a:pt x="364331" y="468375"/>
                        <a:pt x="347662" y="491394"/>
                      </a:cubicBezTo>
                      <a:cubicBezTo>
                        <a:pt x="330993" y="514413"/>
                        <a:pt x="325040" y="524334"/>
                        <a:pt x="319087" y="53425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6" name="手繪多邊形 415"/>
                <p:cNvSpPr/>
                <p:nvPr/>
              </p:nvSpPr>
              <p:spPr>
                <a:xfrm>
                  <a:off x="5684056" y="2082094"/>
                  <a:ext cx="349249" cy="496018"/>
                </a:xfrm>
                <a:custGeom>
                  <a:avLst/>
                  <a:gdLst>
                    <a:gd name="connsiteX0" fmla="*/ 0 w 349249"/>
                    <a:gd name="connsiteY0" fmla="*/ 496018 h 496018"/>
                    <a:gd name="connsiteX1" fmla="*/ 95250 w 349249"/>
                    <a:gd name="connsiteY1" fmla="*/ 372193 h 496018"/>
                    <a:gd name="connsiteX2" fmla="*/ 142875 w 349249"/>
                    <a:gd name="connsiteY2" fmla="*/ 262656 h 496018"/>
                    <a:gd name="connsiteX3" fmla="*/ 171450 w 349249"/>
                    <a:gd name="connsiteY3" fmla="*/ 148356 h 496018"/>
                    <a:gd name="connsiteX4" fmla="*/ 233362 w 349249"/>
                    <a:gd name="connsiteY4" fmla="*/ 72156 h 496018"/>
                    <a:gd name="connsiteX5" fmla="*/ 333375 w 349249"/>
                    <a:gd name="connsiteY5" fmla="*/ 10243 h 496018"/>
                    <a:gd name="connsiteX6" fmla="*/ 347662 w 349249"/>
                    <a:gd name="connsiteY6" fmla="*/ 718 h 49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9249" h="496018">
                      <a:moveTo>
                        <a:pt x="0" y="496018"/>
                      </a:moveTo>
                      <a:cubicBezTo>
                        <a:pt x="35719" y="453552"/>
                        <a:pt x="71438" y="411087"/>
                        <a:pt x="95250" y="372193"/>
                      </a:cubicBezTo>
                      <a:cubicBezTo>
                        <a:pt x="119062" y="333299"/>
                        <a:pt x="130175" y="299962"/>
                        <a:pt x="142875" y="262656"/>
                      </a:cubicBezTo>
                      <a:cubicBezTo>
                        <a:pt x="155575" y="225350"/>
                        <a:pt x="156369" y="180106"/>
                        <a:pt x="171450" y="148356"/>
                      </a:cubicBezTo>
                      <a:cubicBezTo>
                        <a:pt x="186531" y="116606"/>
                        <a:pt x="206375" y="95175"/>
                        <a:pt x="233362" y="72156"/>
                      </a:cubicBezTo>
                      <a:cubicBezTo>
                        <a:pt x="260349" y="49137"/>
                        <a:pt x="314325" y="22149"/>
                        <a:pt x="333375" y="10243"/>
                      </a:cubicBezTo>
                      <a:cubicBezTo>
                        <a:pt x="352425" y="-1663"/>
                        <a:pt x="350043" y="-473"/>
                        <a:pt x="347662" y="718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7" name="手繪多邊形 416"/>
                <p:cNvSpPr/>
                <p:nvPr/>
              </p:nvSpPr>
              <p:spPr>
                <a:xfrm>
                  <a:off x="5755493" y="2199478"/>
                  <a:ext cx="300038" cy="373872"/>
                </a:xfrm>
                <a:custGeom>
                  <a:avLst/>
                  <a:gdLst>
                    <a:gd name="connsiteX0" fmla="*/ 0 w 300038"/>
                    <a:gd name="connsiteY0" fmla="*/ 373872 h 373872"/>
                    <a:gd name="connsiteX1" fmla="*/ 80963 w 300038"/>
                    <a:gd name="connsiteY1" fmla="*/ 288147 h 373872"/>
                    <a:gd name="connsiteX2" fmla="*/ 138113 w 300038"/>
                    <a:gd name="connsiteY2" fmla="*/ 173847 h 373872"/>
                    <a:gd name="connsiteX3" fmla="*/ 176213 w 300038"/>
                    <a:gd name="connsiteY3" fmla="*/ 116697 h 373872"/>
                    <a:gd name="connsiteX4" fmla="*/ 209550 w 300038"/>
                    <a:gd name="connsiteY4" fmla="*/ 40497 h 373872"/>
                    <a:gd name="connsiteX5" fmla="*/ 271463 w 300038"/>
                    <a:gd name="connsiteY5" fmla="*/ 2397 h 373872"/>
                    <a:gd name="connsiteX6" fmla="*/ 300038 w 300038"/>
                    <a:gd name="connsiteY6" fmla="*/ 7159 h 373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038" h="373872">
                      <a:moveTo>
                        <a:pt x="0" y="373872"/>
                      </a:moveTo>
                      <a:cubicBezTo>
                        <a:pt x="28972" y="347678"/>
                        <a:pt x="57944" y="321484"/>
                        <a:pt x="80963" y="288147"/>
                      </a:cubicBezTo>
                      <a:cubicBezTo>
                        <a:pt x="103982" y="254810"/>
                        <a:pt x="122238" y="202422"/>
                        <a:pt x="138113" y="173847"/>
                      </a:cubicBezTo>
                      <a:cubicBezTo>
                        <a:pt x="153988" y="145272"/>
                        <a:pt x="164307" y="138922"/>
                        <a:pt x="176213" y="116697"/>
                      </a:cubicBezTo>
                      <a:cubicBezTo>
                        <a:pt x="188119" y="94472"/>
                        <a:pt x="193675" y="59547"/>
                        <a:pt x="209550" y="40497"/>
                      </a:cubicBezTo>
                      <a:cubicBezTo>
                        <a:pt x="225425" y="21447"/>
                        <a:pt x="256382" y="7953"/>
                        <a:pt x="271463" y="2397"/>
                      </a:cubicBezTo>
                      <a:cubicBezTo>
                        <a:pt x="286544" y="-3159"/>
                        <a:pt x="293291" y="2000"/>
                        <a:pt x="300038" y="7159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8" name="手繪多邊形 417"/>
                <p:cNvSpPr/>
                <p:nvPr/>
              </p:nvSpPr>
              <p:spPr>
                <a:xfrm>
                  <a:off x="5731681" y="2171507"/>
                  <a:ext cx="323850" cy="397080"/>
                </a:xfrm>
                <a:custGeom>
                  <a:avLst/>
                  <a:gdLst>
                    <a:gd name="connsiteX0" fmla="*/ 0 w 323850"/>
                    <a:gd name="connsiteY0" fmla="*/ 397080 h 397080"/>
                    <a:gd name="connsiteX1" fmla="*/ 61912 w 323850"/>
                    <a:gd name="connsiteY1" fmla="*/ 292305 h 397080"/>
                    <a:gd name="connsiteX2" fmla="*/ 138112 w 323850"/>
                    <a:gd name="connsiteY2" fmla="*/ 201818 h 397080"/>
                    <a:gd name="connsiteX3" fmla="*/ 180975 w 323850"/>
                    <a:gd name="connsiteY3" fmla="*/ 68468 h 397080"/>
                    <a:gd name="connsiteX4" fmla="*/ 223837 w 323850"/>
                    <a:gd name="connsiteY4" fmla="*/ 11318 h 397080"/>
                    <a:gd name="connsiteX5" fmla="*/ 290512 w 323850"/>
                    <a:gd name="connsiteY5" fmla="*/ 1793 h 397080"/>
                    <a:gd name="connsiteX6" fmla="*/ 323850 w 323850"/>
                    <a:gd name="connsiteY6" fmla="*/ 35130 h 3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850" h="397080">
                      <a:moveTo>
                        <a:pt x="0" y="397080"/>
                      </a:moveTo>
                      <a:cubicBezTo>
                        <a:pt x="19446" y="360964"/>
                        <a:pt x="38893" y="324849"/>
                        <a:pt x="61912" y="292305"/>
                      </a:cubicBezTo>
                      <a:cubicBezTo>
                        <a:pt x="84931" y="259761"/>
                        <a:pt x="118268" y="239124"/>
                        <a:pt x="138112" y="201818"/>
                      </a:cubicBezTo>
                      <a:cubicBezTo>
                        <a:pt x="157956" y="164512"/>
                        <a:pt x="166688" y="100218"/>
                        <a:pt x="180975" y="68468"/>
                      </a:cubicBezTo>
                      <a:cubicBezTo>
                        <a:pt x="195263" y="36718"/>
                        <a:pt x="205581" y="22430"/>
                        <a:pt x="223837" y="11318"/>
                      </a:cubicBezTo>
                      <a:cubicBezTo>
                        <a:pt x="242093" y="205"/>
                        <a:pt x="273843" y="-2176"/>
                        <a:pt x="290512" y="1793"/>
                      </a:cubicBezTo>
                      <a:cubicBezTo>
                        <a:pt x="307181" y="5762"/>
                        <a:pt x="314325" y="30367"/>
                        <a:pt x="323850" y="3513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9" name="橢圓 418"/>
                <p:cNvSpPr/>
                <p:nvPr/>
              </p:nvSpPr>
              <p:spPr>
                <a:xfrm>
                  <a:off x="5962663" y="2284067"/>
                  <a:ext cx="61912" cy="8572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0" name="手繪多邊形 419"/>
                <p:cNvSpPr/>
                <p:nvPr/>
              </p:nvSpPr>
              <p:spPr>
                <a:xfrm>
                  <a:off x="5907343" y="2616212"/>
                  <a:ext cx="681588" cy="2143919"/>
                </a:xfrm>
                <a:custGeom>
                  <a:avLst/>
                  <a:gdLst>
                    <a:gd name="connsiteX0" fmla="*/ 667300 w 681588"/>
                    <a:gd name="connsiteY0" fmla="*/ 0 h 2143919"/>
                    <a:gd name="connsiteX1" fmla="*/ 562525 w 681588"/>
                    <a:gd name="connsiteY1" fmla="*/ 142875 h 2143919"/>
                    <a:gd name="connsiteX2" fmla="*/ 424413 w 681588"/>
                    <a:gd name="connsiteY2" fmla="*/ 381000 h 2143919"/>
                    <a:gd name="connsiteX3" fmla="*/ 372025 w 681588"/>
                    <a:gd name="connsiteY3" fmla="*/ 604838 h 2143919"/>
                    <a:gd name="connsiteX4" fmla="*/ 219625 w 681588"/>
                    <a:gd name="connsiteY4" fmla="*/ 1123950 h 2143919"/>
                    <a:gd name="connsiteX5" fmla="*/ 124375 w 681588"/>
                    <a:gd name="connsiteY5" fmla="*/ 1562100 h 2143919"/>
                    <a:gd name="connsiteX6" fmla="*/ 550 w 681588"/>
                    <a:gd name="connsiteY6" fmla="*/ 2066925 h 2143919"/>
                    <a:gd name="connsiteX7" fmla="*/ 81513 w 681588"/>
                    <a:gd name="connsiteY7" fmla="*/ 2133600 h 2143919"/>
                    <a:gd name="connsiteX8" fmla="*/ 143425 w 681588"/>
                    <a:gd name="connsiteY8" fmla="*/ 1981200 h 2143919"/>
                    <a:gd name="connsiteX9" fmla="*/ 219625 w 681588"/>
                    <a:gd name="connsiteY9" fmla="*/ 1585913 h 2143919"/>
                    <a:gd name="connsiteX10" fmla="*/ 476800 w 681588"/>
                    <a:gd name="connsiteY10" fmla="*/ 561975 h 2143919"/>
                    <a:gd name="connsiteX11" fmla="*/ 567288 w 681588"/>
                    <a:gd name="connsiteY11" fmla="*/ 409575 h 2143919"/>
                    <a:gd name="connsiteX12" fmla="*/ 681588 w 681588"/>
                    <a:gd name="connsiteY12" fmla="*/ 176213 h 2143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1588" h="2143919">
                      <a:moveTo>
                        <a:pt x="667300" y="0"/>
                      </a:moveTo>
                      <a:cubicBezTo>
                        <a:pt x="635153" y="39687"/>
                        <a:pt x="603006" y="79375"/>
                        <a:pt x="562525" y="142875"/>
                      </a:cubicBezTo>
                      <a:cubicBezTo>
                        <a:pt x="522044" y="206375"/>
                        <a:pt x="456163" y="304006"/>
                        <a:pt x="424413" y="381000"/>
                      </a:cubicBezTo>
                      <a:cubicBezTo>
                        <a:pt x="392663" y="457994"/>
                        <a:pt x="406156" y="481013"/>
                        <a:pt x="372025" y="604838"/>
                      </a:cubicBezTo>
                      <a:cubicBezTo>
                        <a:pt x="337894" y="728663"/>
                        <a:pt x="260900" y="964406"/>
                        <a:pt x="219625" y="1123950"/>
                      </a:cubicBezTo>
                      <a:cubicBezTo>
                        <a:pt x="178350" y="1283494"/>
                        <a:pt x="160887" y="1404938"/>
                        <a:pt x="124375" y="1562100"/>
                      </a:cubicBezTo>
                      <a:cubicBezTo>
                        <a:pt x="87863" y="1719262"/>
                        <a:pt x="7694" y="1971675"/>
                        <a:pt x="550" y="2066925"/>
                      </a:cubicBezTo>
                      <a:cubicBezTo>
                        <a:pt x="-6594" y="2162175"/>
                        <a:pt x="57701" y="2147887"/>
                        <a:pt x="81513" y="2133600"/>
                      </a:cubicBezTo>
                      <a:cubicBezTo>
                        <a:pt x="105325" y="2119313"/>
                        <a:pt x="120406" y="2072481"/>
                        <a:pt x="143425" y="1981200"/>
                      </a:cubicBezTo>
                      <a:cubicBezTo>
                        <a:pt x="166444" y="1889919"/>
                        <a:pt x="164063" y="1822450"/>
                        <a:pt x="219625" y="1585913"/>
                      </a:cubicBezTo>
                      <a:cubicBezTo>
                        <a:pt x="275187" y="1349376"/>
                        <a:pt x="418856" y="758031"/>
                        <a:pt x="476800" y="561975"/>
                      </a:cubicBezTo>
                      <a:cubicBezTo>
                        <a:pt x="534744" y="365919"/>
                        <a:pt x="533157" y="473869"/>
                        <a:pt x="567288" y="409575"/>
                      </a:cubicBezTo>
                      <a:cubicBezTo>
                        <a:pt x="601419" y="345281"/>
                        <a:pt x="633963" y="197644"/>
                        <a:pt x="681588" y="176213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1" name="手繪多邊形 420"/>
                <p:cNvSpPr/>
                <p:nvPr/>
              </p:nvSpPr>
              <p:spPr>
                <a:xfrm>
                  <a:off x="6817738" y="2463788"/>
                  <a:ext cx="928480" cy="1215889"/>
                </a:xfrm>
                <a:custGeom>
                  <a:avLst/>
                  <a:gdLst>
                    <a:gd name="connsiteX0" fmla="*/ 399843 w 928480"/>
                    <a:gd name="connsiteY0" fmla="*/ 1071587 h 1215889"/>
                    <a:gd name="connsiteX1" fmla="*/ 337930 w 928480"/>
                    <a:gd name="connsiteY1" fmla="*/ 1119212 h 1215889"/>
                    <a:gd name="connsiteX2" fmla="*/ 233155 w 928480"/>
                    <a:gd name="connsiteY2" fmla="*/ 1190649 h 1215889"/>
                    <a:gd name="connsiteX3" fmla="*/ 147430 w 928480"/>
                    <a:gd name="connsiteY3" fmla="*/ 1209699 h 1215889"/>
                    <a:gd name="connsiteX4" fmla="*/ 14080 w 928480"/>
                    <a:gd name="connsiteY4" fmla="*/ 1090637 h 1215889"/>
                    <a:gd name="connsiteX5" fmla="*/ 9318 w 928480"/>
                    <a:gd name="connsiteY5" fmla="*/ 976337 h 1215889"/>
                    <a:gd name="connsiteX6" fmla="*/ 61705 w 928480"/>
                    <a:gd name="connsiteY6" fmla="*/ 752499 h 1215889"/>
                    <a:gd name="connsiteX7" fmla="*/ 137905 w 928480"/>
                    <a:gd name="connsiteY7" fmla="*/ 561999 h 1215889"/>
                    <a:gd name="connsiteX8" fmla="*/ 252205 w 928480"/>
                    <a:gd name="connsiteY8" fmla="*/ 414362 h 1215889"/>
                    <a:gd name="connsiteX9" fmla="*/ 337930 w 928480"/>
                    <a:gd name="connsiteY9" fmla="*/ 281012 h 1215889"/>
                    <a:gd name="connsiteX10" fmla="*/ 447468 w 928480"/>
                    <a:gd name="connsiteY10" fmla="*/ 171474 h 1215889"/>
                    <a:gd name="connsiteX11" fmla="*/ 742743 w 928480"/>
                    <a:gd name="connsiteY11" fmla="*/ 19074 h 1215889"/>
                    <a:gd name="connsiteX12" fmla="*/ 828468 w 928480"/>
                    <a:gd name="connsiteY12" fmla="*/ 9549 h 1215889"/>
                    <a:gd name="connsiteX13" fmla="*/ 904668 w 928480"/>
                    <a:gd name="connsiteY13" fmla="*/ 85749 h 1215889"/>
                    <a:gd name="connsiteX14" fmla="*/ 928480 w 928480"/>
                    <a:gd name="connsiteY14" fmla="*/ 295299 h 1215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28480" h="1215889">
                      <a:moveTo>
                        <a:pt x="399843" y="1071587"/>
                      </a:moveTo>
                      <a:cubicBezTo>
                        <a:pt x="382777" y="1085477"/>
                        <a:pt x="365711" y="1099368"/>
                        <a:pt x="337930" y="1119212"/>
                      </a:cubicBezTo>
                      <a:cubicBezTo>
                        <a:pt x="310149" y="1139056"/>
                        <a:pt x="264905" y="1175568"/>
                        <a:pt x="233155" y="1190649"/>
                      </a:cubicBezTo>
                      <a:cubicBezTo>
                        <a:pt x="201405" y="1205730"/>
                        <a:pt x="183942" y="1226368"/>
                        <a:pt x="147430" y="1209699"/>
                      </a:cubicBezTo>
                      <a:cubicBezTo>
                        <a:pt x="110917" y="1193030"/>
                        <a:pt x="37099" y="1129531"/>
                        <a:pt x="14080" y="1090637"/>
                      </a:cubicBezTo>
                      <a:cubicBezTo>
                        <a:pt x="-8939" y="1051743"/>
                        <a:pt x="1380" y="1032693"/>
                        <a:pt x="9318" y="976337"/>
                      </a:cubicBezTo>
                      <a:cubicBezTo>
                        <a:pt x="17255" y="919981"/>
                        <a:pt x="40274" y="821555"/>
                        <a:pt x="61705" y="752499"/>
                      </a:cubicBezTo>
                      <a:cubicBezTo>
                        <a:pt x="83136" y="683443"/>
                        <a:pt x="106155" y="618355"/>
                        <a:pt x="137905" y="561999"/>
                      </a:cubicBezTo>
                      <a:cubicBezTo>
                        <a:pt x="169655" y="505643"/>
                        <a:pt x="218868" y="461193"/>
                        <a:pt x="252205" y="414362"/>
                      </a:cubicBezTo>
                      <a:cubicBezTo>
                        <a:pt x="285542" y="367531"/>
                        <a:pt x="305386" y="321493"/>
                        <a:pt x="337930" y="281012"/>
                      </a:cubicBezTo>
                      <a:cubicBezTo>
                        <a:pt x="370474" y="240531"/>
                        <a:pt x="379999" y="215130"/>
                        <a:pt x="447468" y="171474"/>
                      </a:cubicBezTo>
                      <a:cubicBezTo>
                        <a:pt x="514937" y="127818"/>
                        <a:pt x="679243" y="46061"/>
                        <a:pt x="742743" y="19074"/>
                      </a:cubicBezTo>
                      <a:cubicBezTo>
                        <a:pt x="806243" y="-7913"/>
                        <a:pt x="801481" y="-1563"/>
                        <a:pt x="828468" y="9549"/>
                      </a:cubicBezTo>
                      <a:cubicBezTo>
                        <a:pt x="855455" y="20661"/>
                        <a:pt x="887999" y="38124"/>
                        <a:pt x="904668" y="85749"/>
                      </a:cubicBezTo>
                      <a:cubicBezTo>
                        <a:pt x="921337" y="133374"/>
                        <a:pt x="924908" y="214336"/>
                        <a:pt x="928480" y="295299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2" name="手繪多邊形 421"/>
                <p:cNvSpPr/>
                <p:nvPr/>
              </p:nvSpPr>
              <p:spPr>
                <a:xfrm>
                  <a:off x="6896468" y="2505669"/>
                  <a:ext cx="830700" cy="1158293"/>
                </a:xfrm>
                <a:custGeom>
                  <a:avLst/>
                  <a:gdLst>
                    <a:gd name="connsiteX0" fmla="*/ 78225 w 830700"/>
                    <a:gd name="connsiteY0" fmla="*/ 1158293 h 1158293"/>
                    <a:gd name="connsiteX1" fmla="*/ 2025 w 830700"/>
                    <a:gd name="connsiteY1" fmla="*/ 1029706 h 1158293"/>
                    <a:gd name="connsiteX2" fmla="*/ 35363 w 830700"/>
                    <a:gd name="connsiteY2" fmla="*/ 815393 h 1158293"/>
                    <a:gd name="connsiteX3" fmla="*/ 173475 w 830700"/>
                    <a:gd name="connsiteY3" fmla="*/ 539168 h 1158293"/>
                    <a:gd name="connsiteX4" fmla="*/ 292538 w 830700"/>
                    <a:gd name="connsiteY4" fmla="*/ 324856 h 1158293"/>
                    <a:gd name="connsiteX5" fmla="*/ 425888 w 830700"/>
                    <a:gd name="connsiteY5" fmla="*/ 224843 h 1158293"/>
                    <a:gd name="connsiteX6" fmla="*/ 583050 w 830700"/>
                    <a:gd name="connsiteY6" fmla="*/ 124831 h 1158293"/>
                    <a:gd name="connsiteX7" fmla="*/ 783075 w 830700"/>
                    <a:gd name="connsiteY7" fmla="*/ 5768 h 1158293"/>
                    <a:gd name="connsiteX8" fmla="*/ 830700 w 830700"/>
                    <a:gd name="connsiteY8" fmla="*/ 29581 h 1158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0700" h="1158293">
                      <a:moveTo>
                        <a:pt x="78225" y="1158293"/>
                      </a:moveTo>
                      <a:cubicBezTo>
                        <a:pt x="43697" y="1122574"/>
                        <a:pt x="9169" y="1086856"/>
                        <a:pt x="2025" y="1029706"/>
                      </a:cubicBezTo>
                      <a:cubicBezTo>
                        <a:pt x="-5119" y="972556"/>
                        <a:pt x="6788" y="897149"/>
                        <a:pt x="35363" y="815393"/>
                      </a:cubicBezTo>
                      <a:cubicBezTo>
                        <a:pt x="63938" y="733637"/>
                        <a:pt x="130613" y="620924"/>
                        <a:pt x="173475" y="539168"/>
                      </a:cubicBezTo>
                      <a:cubicBezTo>
                        <a:pt x="216337" y="457412"/>
                        <a:pt x="250469" y="377243"/>
                        <a:pt x="292538" y="324856"/>
                      </a:cubicBezTo>
                      <a:cubicBezTo>
                        <a:pt x="334607" y="272468"/>
                        <a:pt x="377469" y="258180"/>
                        <a:pt x="425888" y="224843"/>
                      </a:cubicBezTo>
                      <a:cubicBezTo>
                        <a:pt x="474307" y="191506"/>
                        <a:pt x="523519" y="161343"/>
                        <a:pt x="583050" y="124831"/>
                      </a:cubicBezTo>
                      <a:cubicBezTo>
                        <a:pt x="642581" y="88319"/>
                        <a:pt x="741800" y="21643"/>
                        <a:pt x="783075" y="5768"/>
                      </a:cubicBezTo>
                      <a:cubicBezTo>
                        <a:pt x="824350" y="-10107"/>
                        <a:pt x="827525" y="9737"/>
                        <a:pt x="830700" y="29581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23" name="直線接點 422"/>
                <p:cNvCxnSpPr/>
                <p:nvPr/>
              </p:nvCxnSpPr>
              <p:spPr>
                <a:xfrm>
                  <a:off x="7181104" y="3035312"/>
                  <a:ext cx="505064" cy="239514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直線接點 423"/>
                <p:cNvCxnSpPr/>
                <p:nvPr/>
              </p:nvCxnSpPr>
              <p:spPr>
                <a:xfrm flipH="1">
                  <a:off x="7072324" y="3029089"/>
                  <a:ext cx="119063" cy="444182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直線接點 424"/>
                <p:cNvCxnSpPr/>
                <p:nvPr/>
              </p:nvCxnSpPr>
              <p:spPr>
                <a:xfrm>
                  <a:off x="7082208" y="3465444"/>
                  <a:ext cx="497387" cy="19851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直線接點 425"/>
                <p:cNvCxnSpPr/>
                <p:nvPr/>
              </p:nvCxnSpPr>
              <p:spPr>
                <a:xfrm flipV="1">
                  <a:off x="7579595" y="3251180"/>
                  <a:ext cx="122153" cy="412782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直線接點 426"/>
                <p:cNvCxnSpPr/>
                <p:nvPr/>
              </p:nvCxnSpPr>
              <p:spPr>
                <a:xfrm flipV="1">
                  <a:off x="7727168" y="2949587"/>
                  <a:ext cx="329803" cy="325239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直線接點 427"/>
                <p:cNvCxnSpPr/>
                <p:nvPr/>
              </p:nvCxnSpPr>
              <p:spPr>
                <a:xfrm>
                  <a:off x="7639062" y="2697174"/>
                  <a:ext cx="476314" cy="25241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直線接點 428"/>
                <p:cNvCxnSpPr/>
                <p:nvPr/>
              </p:nvCxnSpPr>
              <p:spPr>
                <a:xfrm flipV="1">
                  <a:off x="7198530" y="2697174"/>
                  <a:ext cx="440532" cy="33191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直線接點 429"/>
                <p:cNvCxnSpPr/>
                <p:nvPr/>
              </p:nvCxnSpPr>
              <p:spPr>
                <a:xfrm flipV="1">
                  <a:off x="7610303" y="3251180"/>
                  <a:ext cx="462400" cy="399674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直線接點 430"/>
                <p:cNvCxnSpPr/>
                <p:nvPr/>
              </p:nvCxnSpPr>
              <p:spPr>
                <a:xfrm flipV="1">
                  <a:off x="8072703" y="2913973"/>
                  <a:ext cx="0" cy="33720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橢圓 431"/>
                <p:cNvSpPr/>
                <p:nvPr/>
              </p:nvSpPr>
              <p:spPr>
                <a:xfrm>
                  <a:off x="7426506" y="2659075"/>
                  <a:ext cx="59362" cy="16430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33" name="直線接點 432"/>
                <p:cNvCxnSpPr/>
                <p:nvPr/>
              </p:nvCxnSpPr>
              <p:spPr>
                <a:xfrm flipH="1" flipV="1">
                  <a:off x="5373928" y="3411550"/>
                  <a:ext cx="724465" cy="348242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直線接點 433"/>
                <p:cNvCxnSpPr/>
                <p:nvPr/>
              </p:nvCxnSpPr>
              <p:spPr>
                <a:xfrm flipV="1">
                  <a:off x="5373928" y="3178187"/>
                  <a:ext cx="241959" cy="23336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直線接點 434"/>
                <p:cNvCxnSpPr/>
                <p:nvPr/>
              </p:nvCxnSpPr>
              <p:spPr>
                <a:xfrm flipH="1">
                  <a:off x="5254658" y="3183429"/>
                  <a:ext cx="218035" cy="245754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直線接點 435"/>
                <p:cNvCxnSpPr/>
                <p:nvPr/>
              </p:nvCxnSpPr>
              <p:spPr>
                <a:xfrm>
                  <a:off x="4545818" y="3073412"/>
                  <a:ext cx="1552575" cy="81002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直線接點 436"/>
                <p:cNvCxnSpPr/>
                <p:nvPr/>
              </p:nvCxnSpPr>
              <p:spPr>
                <a:xfrm flipH="1" flipV="1">
                  <a:off x="4652730" y="3016665"/>
                  <a:ext cx="643906" cy="347259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直線接點 437"/>
                <p:cNvCxnSpPr/>
                <p:nvPr/>
              </p:nvCxnSpPr>
              <p:spPr>
                <a:xfrm flipH="1">
                  <a:off x="4526768" y="3021025"/>
                  <a:ext cx="126303" cy="5020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直線接點 438"/>
                <p:cNvCxnSpPr/>
                <p:nvPr/>
              </p:nvCxnSpPr>
              <p:spPr>
                <a:xfrm flipH="1" flipV="1">
                  <a:off x="4443302" y="3759792"/>
                  <a:ext cx="1462210" cy="80428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直線接點 439"/>
                <p:cNvCxnSpPr/>
                <p:nvPr/>
              </p:nvCxnSpPr>
              <p:spPr>
                <a:xfrm>
                  <a:off x="4417231" y="3063283"/>
                  <a:ext cx="0" cy="696509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直線接點 440"/>
                <p:cNvCxnSpPr/>
                <p:nvPr/>
              </p:nvCxnSpPr>
              <p:spPr>
                <a:xfrm>
                  <a:off x="4443302" y="3071232"/>
                  <a:ext cx="83466" cy="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橢圓 441"/>
                <p:cNvSpPr/>
                <p:nvPr/>
              </p:nvSpPr>
              <p:spPr>
                <a:xfrm>
                  <a:off x="4812529" y="2440189"/>
                  <a:ext cx="102505" cy="12087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3" name="橢圓 442"/>
                <p:cNvSpPr/>
                <p:nvPr/>
              </p:nvSpPr>
              <p:spPr>
                <a:xfrm>
                  <a:off x="4812992" y="2616971"/>
                  <a:ext cx="102042" cy="12506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4" name="直線接點 443"/>
                <p:cNvCxnSpPr/>
                <p:nvPr/>
              </p:nvCxnSpPr>
              <p:spPr>
                <a:xfrm>
                  <a:off x="7619218" y="146658"/>
                  <a:ext cx="317500" cy="120054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直線接點 444"/>
                <p:cNvCxnSpPr/>
                <p:nvPr/>
              </p:nvCxnSpPr>
              <p:spPr>
                <a:xfrm flipH="1">
                  <a:off x="7393794" y="131204"/>
                  <a:ext cx="219074" cy="44189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直線接點 445"/>
                <p:cNvCxnSpPr/>
                <p:nvPr/>
              </p:nvCxnSpPr>
              <p:spPr>
                <a:xfrm flipH="1">
                  <a:off x="7701748" y="252345"/>
                  <a:ext cx="244495" cy="455692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直線接點 446"/>
                <p:cNvCxnSpPr/>
                <p:nvPr/>
              </p:nvCxnSpPr>
              <p:spPr>
                <a:xfrm flipH="1" flipV="1">
                  <a:off x="7405698" y="573100"/>
                  <a:ext cx="308104" cy="134937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直線接點 447"/>
                <p:cNvCxnSpPr/>
                <p:nvPr/>
              </p:nvCxnSpPr>
              <p:spPr>
                <a:xfrm>
                  <a:off x="6896468" y="1547031"/>
                  <a:ext cx="73463" cy="4770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直線接點 448"/>
                <p:cNvCxnSpPr/>
                <p:nvPr/>
              </p:nvCxnSpPr>
              <p:spPr>
                <a:xfrm flipH="1">
                  <a:off x="6908672" y="1594736"/>
                  <a:ext cx="56496" cy="89849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直線接點 449"/>
                <p:cNvCxnSpPr/>
                <p:nvPr/>
              </p:nvCxnSpPr>
              <p:spPr>
                <a:xfrm flipH="1" flipV="1">
                  <a:off x="6851224" y="1651727"/>
                  <a:ext cx="57448" cy="3285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直線接點 450"/>
                <p:cNvCxnSpPr/>
                <p:nvPr/>
              </p:nvCxnSpPr>
              <p:spPr>
                <a:xfrm flipV="1">
                  <a:off x="6872299" y="1546632"/>
                  <a:ext cx="36373" cy="10509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2" name="平行四邊形 451"/>
                <p:cNvSpPr/>
                <p:nvPr/>
              </p:nvSpPr>
              <p:spPr>
                <a:xfrm rot="1141244">
                  <a:off x="7024637" y="1639664"/>
                  <a:ext cx="115217" cy="98239"/>
                </a:xfrm>
                <a:prstGeom prst="parallelogram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3" name="直線接點 452"/>
                <p:cNvCxnSpPr/>
                <p:nvPr/>
              </p:nvCxnSpPr>
              <p:spPr>
                <a:xfrm flipV="1">
                  <a:off x="6231743" y="4283087"/>
                  <a:ext cx="269081" cy="18097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直線接點 453"/>
                <p:cNvCxnSpPr/>
                <p:nvPr/>
              </p:nvCxnSpPr>
              <p:spPr>
                <a:xfrm flipH="1">
                  <a:off x="6500824" y="4283087"/>
                  <a:ext cx="1" cy="9723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直線接點 454"/>
                <p:cNvCxnSpPr/>
                <p:nvPr/>
              </p:nvCxnSpPr>
              <p:spPr>
                <a:xfrm>
                  <a:off x="6231743" y="4464062"/>
                  <a:ext cx="0" cy="10001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直線接點 455"/>
                <p:cNvCxnSpPr/>
                <p:nvPr/>
              </p:nvCxnSpPr>
              <p:spPr>
                <a:xfrm flipV="1">
                  <a:off x="6231743" y="4373574"/>
                  <a:ext cx="269081" cy="19050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直線接點 456"/>
                <p:cNvCxnSpPr/>
                <p:nvPr/>
              </p:nvCxnSpPr>
              <p:spPr>
                <a:xfrm flipV="1">
                  <a:off x="6933199" y="3759792"/>
                  <a:ext cx="219294" cy="16610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直線接點 457"/>
                <p:cNvCxnSpPr/>
                <p:nvPr/>
              </p:nvCxnSpPr>
              <p:spPr>
                <a:xfrm>
                  <a:off x="6933199" y="3933385"/>
                  <a:ext cx="0" cy="10660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直線接點 458"/>
                <p:cNvCxnSpPr/>
                <p:nvPr/>
              </p:nvCxnSpPr>
              <p:spPr>
                <a:xfrm flipV="1">
                  <a:off x="6933199" y="3842846"/>
                  <a:ext cx="227827" cy="21164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線接點 459"/>
                <p:cNvCxnSpPr/>
                <p:nvPr/>
              </p:nvCxnSpPr>
              <p:spPr>
                <a:xfrm>
                  <a:off x="7146143" y="3759792"/>
                  <a:ext cx="6350" cy="83054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線接點 460"/>
                <p:cNvCxnSpPr/>
                <p:nvPr/>
              </p:nvCxnSpPr>
              <p:spPr>
                <a:xfrm flipV="1">
                  <a:off x="6272224" y="3883440"/>
                  <a:ext cx="83478" cy="4246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直線接點 461"/>
                <p:cNvCxnSpPr/>
                <p:nvPr/>
              </p:nvCxnSpPr>
              <p:spPr>
                <a:xfrm flipH="1">
                  <a:off x="6338287" y="3863987"/>
                  <a:ext cx="27131" cy="27680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直線接點 462"/>
                <p:cNvCxnSpPr/>
                <p:nvPr/>
              </p:nvCxnSpPr>
              <p:spPr>
                <a:xfrm flipH="1">
                  <a:off x="6244473" y="3925900"/>
                  <a:ext cx="12488" cy="23603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直線接點 463"/>
                <p:cNvCxnSpPr/>
                <p:nvPr/>
              </p:nvCxnSpPr>
              <p:spPr>
                <a:xfrm flipV="1">
                  <a:off x="6248137" y="4117446"/>
                  <a:ext cx="101322" cy="42862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直線接點 464"/>
                <p:cNvCxnSpPr/>
                <p:nvPr/>
              </p:nvCxnSpPr>
              <p:spPr>
                <a:xfrm>
                  <a:off x="5797806" y="3863987"/>
                  <a:ext cx="124599" cy="6939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直線接點 465"/>
                <p:cNvCxnSpPr/>
                <p:nvPr/>
              </p:nvCxnSpPr>
              <p:spPr>
                <a:xfrm flipH="1">
                  <a:off x="5754699" y="3875388"/>
                  <a:ext cx="33351" cy="12700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線接點 466"/>
                <p:cNvCxnSpPr/>
                <p:nvPr/>
              </p:nvCxnSpPr>
              <p:spPr>
                <a:xfrm flipH="1" flipV="1">
                  <a:off x="5699749" y="3978110"/>
                  <a:ext cx="65967" cy="33659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線接點 467"/>
                <p:cNvCxnSpPr/>
                <p:nvPr/>
              </p:nvCxnSpPr>
              <p:spPr>
                <a:xfrm flipH="1">
                  <a:off x="5669216" y="3978109"/>
                  <a:ext cx="30437" cy="112292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線接點 468"/>
                <p:cNvCxnSpPr/>
                <p:nvPr/>
              </p:nvCxnSpPr>
              <p:spPr>
                <a:xfrm flipH="1">
                  <a:off x="5883876" y="3933385"/>
                  <a:ext cx="36899" cy="14034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直線接點 469"/>
                <p:cNvCxnSpPr/>
                <p:nvPr/>
              </p:nvCxnSpPr>
              <p:spPr>
                <a:xfrm>
                  <a:off x="5890071" y="4073731"/>
                  <a:ext cx="139816" cy="5602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線接點 470"/>
                <p:cNvCxnSpPr/>
                <p:nvPr/>
              </p:nvCxnSpPr>
              <p:spPr>
                <a:xfrm>
                  <a:off x="5677464" y="4083256"/>
                  <a:ext cx="54217" cy="24778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直線接點 471"/>
                <p:cNvCxnSpPr/>
                <p:nvPr/>
              </p:nvCxnSpPr>
              <p:spPr>
                <a:xfrm flipH="1">
                  <a:off x="5699168" y="4106439"/>
                  <a:ext cx="34894" cy="16294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直線接點 472"/>
                <p:cNvCxnSpPr/>
                <p:nvPr/>
              </p:nvCxnSpPr>
              <p:spPr>
                <a:xfrm>
                  <a:off x="5699653" y="4269379"/>
                  <a:ext cx="110609" cy="66096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線接點 473"/>
                <p:cNvCxnSpPr/>
                <p:nvPr/>
              </p:nvCxnSpPr>
              <p:spPr>
                <a:xfrm flipV="1">
                  <a:off x="5819236" y="4195548"/>
                  <a:ext cx="30972" cy="133705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直線接點 474"/>
                <p:cNvCxnSpPr/>
                <p:nvPr/>
              </p:nvCxnSpPr>
              <p:spPr>
                <a:xfrm>
                  <a:off x="5857693" y="4187909"/>
                  <a:ext cx="143069" cy="7449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6" name="手繪多邊形 475"/>
                <p:cNvSpPr/>
                <p:nvPr/>
              </p:nvSpPr>
              <p:spPr>
                <a:xfrm>
                  <a:off x="5737959" y="3990127"/>
                  <a:ext cx="137302" cy="252609"/>
                </a:xfrm>
                <a:custGeom>
                  <a:avLst/>
                  <a:gdLst>
                    <a:gd name="connsiteX0" fmla="*/ 62778 w 137302"/>
                    <a:gd name="connsiteY0" fmla="*/ 66 h 252609"/>
                    <a:gd name="connsiteX1" fmla="*/ 19915 w 137302"/>
                    <a:gd name="connsiteY1" fmla="*/ 40548 h 252609"/>
                    <a:gd name="connsiteX2" fmla="*/ 865 w 137302"/>
                    <a:gd name="connsiteY2" fmla="*/ 100079 h 252609"/>
                    <a:gd name="connsiteX3" fmla="*/ 3247 w 137302"/>
                    <a:gd name="connsiteY3" fmla="*/ 147704 h 252609"/>
                    <a:gd name="connsiteX4" fmla="*/ 3247 w 137302"/>
                    <a:gd name="connsiteY4" fmla="*/ 202473 h 252609"/>
                    <a:gd name="connsiteX5" fmla="*/ 43728 w 137302"/>
                    <a:gd name="connsiteY5" fmla="*/ 238191 h 252609"/>
                    <a:gd name="connsiteX6" fmla="*/ 74684 w 137302"/>
                    <a:gd name="connsiteY6" fmla="*/ 252479 h 252609"/>
                    <a:gd name="connsiteX7" fmla="*/ 79447 w 137302"/>
                    <a:gd name="connsiteY7" fmla="*/ 231048 h 252609"/>
                    <a:gd name="connsiteX8" fmla="*/ 79447 w 137302"/>
                    <a:gd name="connsiteY8" fmla="*/ 207235 h 252609"/>
                    <a:gd name="connsiteX9" fmla="*/ 79447 w 137302"/>
                    <a:gd name="connsiteY9" fmla="*/ 178660 h 252609"/>
                    <a:gd name="connsiteX10" fmla="*/ 79447 w 137302"/>
                    <a:gd name="connsiteY10" fmla="*/ 164373 h 252609"/>
                    <a:gd name="connsiteX11" fmla="*/ 81828 w 137302"/>
                    <a:gd name="connsiteY11" fmla="*/ 128654 h 252609"/>
                    <a:gd name="connsiteX12" fmla="*/ 93734 w 137302"/>
                    <a:gd name="connsiteY12" fmla="*/ 104841 h 252609"/>
                    <a:gd name="connsiteX13" fmla="*/ 112784 w 137302"/>
                    <a:gd name="connsiteY13" fmla="*/ 83410 h 252609"/>
                    <a:gd name="connsiteX14" fmla="*/ 124690 w 137302"/>
                    <a:gd name="connsiteY14" fmla="*/ 66741 h 252609"/>
                    <a:gd name="connsiteX15" fmla="*/ 136597 w 137302"/>
                    <a:gd name="connsiteY15" fmla="*/ 61979 h 252609"/>
                    <a:gd name="connsiteX16" fmla="*/ 136597 w 137302"/>
                    <a:gd name="connsiteY16" fmla="*/ 61979 h 252609"/>
                    <a:gd name="connsiteX17" fmla="*/ 136597 w 137302"/>
                    <a:gd name="connsiteY17" fmla="*/ 45310 h 252609"/>
                    <a:gd name="connsiteX18" fmla="*/ 127072 w 137302"/>
                    <a:gd name="connsiteY18" fmla="*/ 31023 h 252609"/>
                    <a:gd name="connsiteX19" fmla="*/ 62778 w 137302"/>
                    <a:gd name="connsiteY19" fmla="*/ 66 h 252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7302" h="252609">
                      <a:moveTo>
                        <a:pt x="62778" y="66"/>
                      </a:moveTo>
                      <a:cubicBezTo>
                        <a:pt x="44919" y="1653"/>
                        <a:pt x="30234" y="23879"/>
                        <a:pt x="19915" y="40548"/>
                      </a:cubicBezTo>
                      <a:cubicBezTo>
                        <a:pt x="9596" y="57217"/>
                        <a:pt x="3643" y="82220"/>
                        <a:pt x="865" y="100079"/>
                      </a:cubicBezTo>
                      <a:cubicBezTo>
                        <a:pt x="-1913" y="117938"/>
                        <a:pt x="2850" y="130638"/>
                        <a:pt x="3247" y="147704"/>
                      </a:cubicBezTo>
                      <a:cubicBezTo>
                        <a:pt x="3644" y="164770"/>
                        <a:pt x="-3500" y="187392"/>
                        <a:pt x="3247" y="202473"/>
                      </a:cubicBezTo>
                      <a:cubicBezTo>
                        <a:pt x="9994" y="217554"/>
                        <a:pt x="31822" y="229857"/>
                        <a:pt x="43728" y="238191"/>
                      </a:cubicBezTo>
                      <a:cubicBezTo>
                        <a:pt x="55634" y="246525"/>
                        <a:pt x="68731" y="253670"/>
                        <a:pt x="74684" y="252479"/>
                      </a:cubicBezTo>
                      <a:cubicBezTo>
                        <a:pt x="80637" y="251289"/>
                        <a:pt x="78653" y="238589"/>
                        <a:pt x="79447" y="231048"/>
                      </a:cubicBezTo>
                      <a:cubicBezTo>
                        <a:pt x="80241" y="223507"/>
                        <a:pt x="79447" y="207235"/>
                        <a:pt x="79447" y="207235"/>
                      </a:cubicBezTo>
                      <a:lnTo>
                        <a:pt x="79447" y="178660"/>
                      </a:lnTo>
                      <a:cubicBezTo>
                        <a:pt x="79447" y="171516"/>
                        <a:pt x="79050" y="172707"/>
                        <a:pt x="79447" y="164373"/>
                      </a:cubicBezTo>
                      <a:cubicBezTo>
                        <a:pt x="79844" y="156039"/>
                        <a:pt x="79447" y="138576"/>
                        <a:pt x="81828" y="128654"/>
                      </a:cubicBezTo>
                      <a:cubicBezTo>
                        <a:pt x="84209" y="118732"/>
                        <a:pt x="88575" y="112382"/>
                        <a:pt x="93734" y="104841"/>
                      </a:cubicBezTo>
                      <a:cubicBezTo>
                        <a:pt x="98893" y="97300"/>
                        <a:pt x="107625" y="89760"/>
                        <a:pt x="112784" y="83410"/>
                      </a:cubicBezTo>
                      <a:cubicBezTo>
                        <a:pt x="117943" y="77060"/>
                        <a:pt x="120721" y="70313"/>
                        <a:pt x="124690" y="66741"/>
                      </a:cubicBezTo>
                      <a:cubicBezTo>
                        <a:pt x="128659" y="63169"/>
                        <a:pt x="136597" y="61979"/>
                        <a:pt x="136597" y="61979"/>
                      </a:cubicBezTo>
                      <a:lnTo>
                        <a:pt x="136597" y="61979"/>
                      </a:lnTo>
                      <a:cubicBezTo>
                        <a:pt x="136597" y="59201"/>
                        <a:pt x="138184" y="50469"/>
                        <a:pt x="136597" y="45310"/>
                      </a:cubicBezTo>
                      <a:cubicBezTo>
                        <a:pt x="135010" y="40151"/>
                        <a:pt x="131438" y="36182"/>
                        <a:pt x="127072" y="31023"/>
                      </a:cubicBezTo>
                      <a:cubicBezTo>
                        <a:pt x="122706" y="25864"/>
                        <a:pt x="80637" y="-1521"/>
                        <a:pt x="62778" y="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7" name="直線接點 476"/>
                <p:cNvCxnSpPr/>
                <p:nvPr/>
              </p:nvCxnSpPr>
              <p:spPr>
                <a:xfrm>
                  <a:off x="5864654" y="4085750"/>
                  <a:ext cx="111371" cy="44754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直線接點 477"/>
                <p:cNvCxnSpPr/>
                <p:nvPr/>
              </p:nvCxnSpPr>
              <p:spPr>
                <a:xfrm flipH="1" flipV="1">
                  <a:off x="5826981" y="4149382"/>
                  <a:ext cx="119836" cy="6264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直線接點 478"/>
                <p:cNvCxnSpPr>
                  <a:stCxn id="476" idx="1"/>
                </p:cNvCxnSpPr>
                <p:nvPr/>
              </p:nvCxnSpPr>
              <p:spPr>
                <a:xfrm flipH="1" flipV="1">
                  <a:off x="5713736" y="4009036"/>
                  <a:ext cx="44138" cy="21639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直線接點 479"/>
                <p:cNvCxnSpPr/>
                <p:nvPr/>
              </p:nvCxnSpPr>
              <p:spPr>
                <a:xfrm flipH="1" flipV="1">
                  <a:off x="5699168" y="4067249"/>
                  <a:ext cx="28115" cy="14373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直線接點 480"/>
                <p:cNvCxnSpPr/>
                <p:nvPr/>
              </p:nvCxnSpPr>
              <p:spPr>
                <a:xfrm flipV="1">
                  <a:off x="5696055" y="4002389"/>
                  <a:ext cx="21192" cy="58981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橢圓 481"/>
                <p:cNvSpPr/>
                <p:nvPr/>
              </p:nvSpPr>
              <p:spPr>
                <a:xfrm>
                  <a:off x="6168653" y="4250795"/>
                  <a:ext cx="119089" cy="18277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3" name="手繪多邊形 482"/>
                <p:cNvSpPr/>
                <p:nvPr/>
              </p:nvSpPr>
              <p:spPr>
                <a:xfrm>
                  <a:off x="6574190" y="2494620"/>
                  <a:ext cx="400050" cy="127000"/>
                </a:xfrm>
                <a:custGeom>
                  <a:avLst/>
                  <a:gdLst>
                    <a:gd name="connsiteX0" fmla="*/ 0 w 400050"/>
                    <a:gd name="connsiteY0" fmla="*/ 127000 h 127000"/>
                    <a:gd name="connsiteX1" fmla="*/ 260350 w 400050"/>
                    <a:gd name="connsiteY1" fmla="*/ 38100 h 127000"/>
                    <a:gd name="connsiteX2" fmla="*/ 400050 w 400050"/>
                    <a:gd name="connsiteY2" fmla="*/ 0 h 12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0050" h="127000">
                      <a:moveTo>
                        <a:pt x="0" y="127000"/>
                      </a:moveTo>
                      <a:lnTo>
                        <a:pt x="260350" y="38100"/>
                      </a:lnTo>
                      <a:cubicBezTo>
                        <a:pt x="327025" y="16933"/>
                        <a:pt x="358775" y="21167"/>
                        <a:pt x="400050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4" name="手繪多邊形 483"/>
                <p:cNvSpPr/>
                <p:nvPr/>
              </p:nvSpPr>
              <p:spPr>
                <a:xfrm>
                  <a:off x="8521954" y="22899"/>
                  <a:ext cx="179045" cy="177919"/>
                </a:xfrm>
                <a:custGeom>
                  <a:avLst/>
                  <a:gdLst>
                    <a:gd name="connsiteX0" fmla="*/ 0 w 179045"/>
                    <a:gd name="connsiteY0" fmla="*/ 50919 h 177919"/>
                    <a:gd name="connsiteX1" fmla="*/ 107950 w 179045"/>
                    <a:gd name="connsiteY1" fmla="*/ 119 h 177919"/>
                    <a:gd name="connsiteX2" fmla="*/ 177800 w 179045"/>
                    <a:gd name="connsiteY2" fmla="*/ 63619 h 177919"/>
                    <a:gd name="connsiteX3" fmla="*/ 146050 w 179045"/>
                    <a:gd name="connsiteY3" fmla="*/ 177919 h 177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9045" h="177919">
                      <a:moveTo>
                        <a:pt x="0" y="50919"/>
                      </a:moveTo>
                      <a:cubicBezTo>
                        <a:pt x="39158" y="24460"/>
                        <a:pt x="78317" y="-1998"/>
                        <a:pt x="107950" y="119"/>
                      </a:cubicBezTo>
                      <a:cubicBezTo>
                        <a:pt x="137583" y="2236"/>
                        <a:pt x="171450" y="33986"/>
                        <a:pt x="177800" y="63619"/>
                      </a:cubicBezTo>
                      <a:cubicBezTo>
                        <a:pt x="184150" y="93252"/>
                        <a:pt x="165100" y="135585"/>
                        <a:pt x="146050" y="177919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5" name="手繪多邊形 484"/>
                <p:cNvSpPr/>
                <p:nvPr/>
              </p:nvSpPr>
              <p:spPr>
                <a:xfrm>
                  <a:off x="8452914" y="20288"/>
                  <a:ext cx="158750" cy="69850"/>
                </a:xfrm>
                <a:custGeom>
                  <a:avLst/>
                  <a:gdLst>
                    <a:gd name="connsiteX0" fmla="*/ 0 w 158750"/>
                    <a:gd name="connsiteY0" fmla="*/ 69850 h 69850"/>
                    <a:gd name="connsiteX1" fmla="*/ 38100 w 158750"/>
                    <a:gd name="connsiteY1" fmla="*/ 19050 h 69850"/>
                    <a:gd name="connsiteX2" fmla="*/ 158750 w 158750"/>
                    <a:gd name="connsiteY2" fmla="*/ 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8750" h="69850">
                      <a:moveTo>
                        <a:pt x="0" y="69850"/>
                      </a:moveTo>
                      <a:cubicBezTo>
                        <a:pt x="5821" y="50271"/>
                        <a:pt x="11642" y="30692"/>
                        <a:pt x="38100" y="19050"/>
                      </a:cubicBezTo>
                      <a:cubicBezTo>
                        <a:pt x="64558" y="7408"/>
                        <a:pt x="111654" y="3704"/>
                        <a:pt x="158750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6" name="橢圓 485"/>
                <p:cNvSpPr/>
                <p:nvPr/>
              </p:nvSpPr>
              <p:spPr>
                <a:xfrm>
                  <a:off x="8548205" y="92929"/>
                  <a:ext cx="67297" cy="12511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7" name="橢圓 486"/>
                <p:cNvSpPr/>
                <p:nvPr/>
              </p:nvSpPr>
              <p:spPr>
                <a:xfrm>
                  <a:off x="7602145" y="1482737"/>
                  <a:ext cx="58348" cy="8814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8" name="平行四邊形 487"/>
                <p:cNvSpPr/>
                <p:nvPr/>
              </p:nvSpPr>
              <p:spPr>
                <a:xfrm rot="956748">
                  <a:off x="7413049" y="1722005"/>
                  <a:ext cx="128057" cy="204617"/>
                </a:xfrm>
                <a:prstGeom prst="parallelogram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9" name="手繪多邊形 488"/>
                <p:cNvSpPr/>
                <p:nvPr/>
              </p:nvSpPr>
              <p:spPr>
                <a:xfrm>
                  <a:off x="6818214" y="2831170"/>
                  <a:ext cx="124276" cy="148694"/>
                </a:xfrm>
                <a:custGeom>
                  <a:avLst/>
                  <a:gdLst>
                    <a:gd name="connsiteX0" fmla="*/ 29026 w 124276"/>
                    <a:gd name="connsiteY0" fmla="*/ 0 h 148694"/>
                    <a:gd name="connsiteX1" fmla="*/ 3626 w 124276"/>
                    <a:gd name="connsiteY1" fmla="*/ 139700 h 148694"/>
                    <a:gd name="connsiteX2" fmla="*/ 98876 w 124276"/>
                    <a:gd name="connsiteY2" fmla="*/ 127000 h 148694"/>
                    <a:gd name="connsiteX3" fmla="*/ 124276 w 124276"/>
                    <a:gd name="connsiteY3" fmla="*/ 63500 h 148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276" h="148694">
                      <a:moveTo>
                        <a:pt x="29026" y="0"/>
                      </a:moveTo>
                      <a:cubicBezTo>
                        <a:pt x="10505" y="59266"/>
                        <a:pt x="-8016" y="118533"/>
                        <a:pt x="3626" y="139700"/>
                      </a:cubicBezTo>
                      <a:cubicBezTo>
                        <a:pt x="15268" y="160867"/>
                        <a:pt x="78768" y="139700"/>
                        <a:pt x="98876" y="127000"/>
                      </a:cubicBezTo>
                      <a:cubicBezTo>
                        <a:pt x="118984" y="114300"/>
                        <a:pt x="116868" y="76200"/>
                        <a:pt x="124276" y="6350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0" name="手繪多邊形 489"/>
                <p:cNvSpPr/>
                <p:nvPr/>
              </p:nvSpPr>
              <p:spPr>
                <a:xfrm>
                  <a:off x="6736690" y="2831170"/>
                  <a:ext cx="72450" cy="139700"/>
                </a:xfrm>
                <a:custGeom>
                  <a:avLst/>
                  <a:gdLst>
                    <a:gd name="connsiteX0" fmla="*/ 21650 w 72450"/>
                    <a:gd name="connsiteY0" fmla="*/ 0 h 139700"/>
                    <a:gd name="connsiteX1" fmla="*/ 2600 w 72450"/>
                    <a:gd name="connsiteY1" fmla="*/ 69850 h 139700"/>
                    <a:gd name="connsiteX2" fmla="*/ 72450 w 72450"/>
                    <a:gd name="connsiteY2" fmla="*/ 139700 h 13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2450" h="139700">
                      <a:moveTo>
                        <a:pt x="21650" y="0"/>
                      </a:moveTo>
                      <a:cubicBezTo>
                        <a:pt x="7891" y="23283"/>
                        <a:pt x="-5867" y="46567"/>
                        <a:pt x="2600" y="69850"/>
                      </a:cubicBezTo>
                      <a:cubicBezTo>
                        <a:pt x="11067" y="93133"/>
                        <a:pt x="41758" y="116416"/>
                        <a:pt x="72450" y="13970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1" name="橢圓 490"/>
                <p:cNvSpPr/>
                <p:nvPr/>
              </p:nvSpPr>
              <p:spPr>
                <a:xfrm>
                  <a:off x="6872861" y="2796040"/>
                  <a:ext cx="79375" cy="1125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2" name="手繪多邊形 491"/>
                <p:cNvSpPr/>
                <p:nvPr/>
              </p:nvSpPr>
              <p:spPr>
                <a:xfrm>
                  <a:off x="6574190" y="2632264"/>
                  <a:ext cx="302428" cy="160806"/>
                </a:xfrm>
                <a:custGeom>
                  <a:avLst/>
                  <a:gdLst>
                    <a:gd name="connsiteX0" fmla="*/ 0 w 302428"/>
                    <a:gd name="connsiteY0" fmla="*/ 160806 h 160806"/>
                    <a:gd name="connsiteX1" fmla="*/ 31750 w 302428"/>
                    <a:gd name="connsiteY1" fmla="*/ 110006 h 160806"/>
                    <a:gd name="connsiteX2" fmla="*/ 88900 w 302428"/>
                    <a:gd name="connsiteY2" fmla="*/ 52856 h 160806"/>
                    <a:gd name="connsiteX3" fmla="*/ 279400 w 302428"/>
                    <a:gd name="connsiteY3" fmla="*/ 2056 h 160806"/>
                    <a:gd name="connsiteX4" fmla="*/ 292100 w 302428"/>
                    <a:gd name="connsiteY4" fmla="*/ 14756 h 160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2428" h="160806">
                      <a:moveTo>
                        <a:pt x="0" y="160806"/>
                      </a:moveTo>
                      <a:cubicBezTo>
                        <a:pt x="8466" y="144402"/>
                        <a:pt x="16933" y="127998"/>
                        <a:pt x="31750" y="110006"/>
                      </a:cubicBezTo>
                      <a:cubicBezTo>
                        <a:pt x="46567" y="92014"/>
                        <a:pt x="47625" y="70848"/>
                        <a:pt x="88900" y="52856"/>
                      </a:cubicBezTo>
                      <a:cubicBezTo>
                        <a:pt x="130175" y="34864"/>
                        <a:pt x="245533" y="8406"/>
                        <a:pt x="279400" y="2056"/>
                      </a:cubicBezTo>
                      <a:cubicBezTo>
                        <a:pt x="313267" y="-4294"/>
                        <a:pt x="302683" y="5231"/>
                        <a:pt x="292100" y="1475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3" name="直線接點 492"/>
                <p:cNvCxnSpPr/>
                <p:nvPr/>
              </p:nvCxnSpPr>
              <p:spPr>
                <a:xfrm>
                  <a:off x="5479268" y="2369792"/>
                  <a:ext cx="0" cy="5295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直線接點 493"/>
                <p:cNvCxnSpPr/>
                <p:nvPr/>
              </p:nvCxnSpPr>
              <p:spPr>
                <a:xfrm>
                  <a:off x="5254658" y="2432616"/>
                  <a:ext cx="0" cy="4667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5" name="手繪多邊形 494"/>
                <p:cNvSpPr/>
                <p:nvPr/>
              </p:nvSpPr>
              <p:spPr>
                <a:xfrm>
                  <a:off x="5263122" y="2895600"/>
                  <a:ext cx="216928" cy="136703"/>
                </a:xfrm>
                <a:custGeom>
                  <a:avLst/>
                  <a:gdLst>
                    <a:gd name="connsiteX0" fmla="*/ 7378 w 216928"/>
                    <a:gd name="connsiteY0" fmla="*/ 6350 h 136703"/>
                    <a:gd name="connsiteX1" fmla="*/ 1028 w 216928"/>
                    <a:gd name="connsiteY1" fmla="*/ 95250 h 136703"/>
                    <a:gd name="connsiteX2" fmla="*/ 26428 w 216928"/>
                    <a:gd name="connsiteY2" fmla="*/ 133350 h 136703"/>
                    <a:gd name="connsiteX3" fmla="*/ 70878 w 216928"/>
                    <a:gd name="connsiteY3" fmla="*/ 133350 h 136703"/>
                    <a:gd name="connsiteX4" fmla="*/ 128028 w 216928"/>
                    <a:gd name="connsiteY4" fmla="*/ 120650 h 136703"/>
                    <a:gd name="connsiteX5" fmla="*/ 216928 w 216928"/>
                    <a:gd name="connsiteY5" fmla="*/ 0 h 136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6928" h="136703">
                      <a:moveTo>
                        <a:pt x="7378" y="6350"/>
                      </a:moveTo>
                      <a:cubicBezTo>
                        <a:pt x="2615" y="40216"/>
                        <a:pt x="-2147" y="74083"/>
                        <a:pt x="1028" y="95250"/>
                      </a:cubicBezTo>
                      <a:cubicBezTo>
                        <a:pt x="4203" y="116417"/>
                        <a:pt x="14786" y="127000"/>
                        <a:pt x="26428" y="133350"/>
                      </a:cubicBezTo>
                      <a:cubicBezTo>
                        <a:pt x="38070" y="139700"/>
                        <a:pt x="53945" y="135467"/>
                        <a:pt x="70878" y="133350"/>
                      </a:cubicBezTo>
                      <a:cubicBezTo>
                        <a:pt x="87811" y="131233"/>
                        <a:pt x="103686" y="142875"/>
                        <a:pt x="128028" y="120650"/>
                      </a:cubicBezTo>
                      <a:cubicBezTo>
                        <a:pt x="152370" y="98425"/>
                        <a:pt x="201053" y="60325"/>
                        <a:pt x="216928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6" name="手繪多邊形 495"/>
                <p:cNvSpPr/>
                <p:nvPr/>
              </p:nvSpPr>
              <p:spPr>
                <a:xfrm>
                  <a:off x="5149850" y="2514600"/>
                  <a:ext cx="107950" cy="501650"/>
                </a:xfrm>
                <a:custGeom>
                  <a:avLst/>
                  <a:gdLst>
                    <a:gd name="connsiteX0" fmla="*/ 0 w 107950"/>
                    <a:gd name="connsiteY0" fmla="*/ 0 h 501650"/>
                    <a:gd name="connsiteX1" fmla="*/ 19050 w 107950"/>
                    <a:gd name="connsiteY1" fmla="*/ 203200 h 501650"/>
                    <a:gd name="connsiteX2" fmla="*/ 25400 w 107950"/>
                    <a:gd name="connsiteY2" fmla="*/ 381000 h 501650"/>
                    <a:gd name="connsiteX3" fmla="*/ 107950 w 107950"/>
                    <a:gd name="connsiteY3" fmla="*/ 501650 h 50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7950" h="501650">
                      <a:moveTo>
                        <a:pt x="0" y="0"/>
                      </a:moveTo>
                      <a:cubicBezTo>
                        <a:pt x="7408" y="69850"/>
                        <a:pt x="14817" y="139700"/>
                        <a:pt x="19050" y="203200"/>
                      </a:cubicBezTo>
                      <a:cubicBezTo>
                        <a:pt x="23283" y="266700"/>
                        <a:pt x="10583" y="331258"/>
                        <a:pt x="25400" y="381000"/>
                      </a:cubicBezTo>
                      <a:cubicBezTo>
                        <a:pt x="40217" y="430742"/>
                        <a:pt x="74083" y="466196"/>
                        <a:pt x="107950" y="50165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7" name="直線接點 496"/>
                <p:cNvCxnSpPr/>
                <p:nvPr/>
              </p:nvCxnSpPr>
              <p:spPr>
                <a:xfrm flipH="1">
                  <a:off x="5479268" y="2530487"/>
                  <a:ext cx="80963" cy="1017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線接點 497"/>
                <p:cNvCxnSpPr/>
                <p:nvPr/>
              </p:nvCxnSpPr>
              <p:spPr>
                <a:xfrm flipH="1">
                  <a:off x="5479268" y="2530487"/>
                  <a:ext cx="216787" cy="2115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線接點 498"/>
                <p:cNvCxnSpPr/>
                <p:nvPr/>
              </p:nvCxnSpPr>
              <p:spPr>
                <a:xfrm flipH="1">
                  <a:off x="5479268" y="2505669"/>
                  <a:ext cx="426244" cy="3899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直線接點 499"/>
                <p:cNvCxnSpPr/>
                <p:nvPr/>
              </p:nvCxnSpPr>
              <p:spPr>
                <a:xfrm>
                  <a:off x="4411420" y="2873465"/>
                  <a:ext cx="1" cy="2708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線接點 500"/>
                <p:cNvCxnSpPr/>
                <p:nvPr/>
              </p:nvCxnSpPr>
              <p:spPr>
                <a:xfrm flipH="1" flipV="1">
                  <a:off x="4440518" y="3112206"/>
                  <a:ext cx="120639" cy="659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線接點 501"/>
                <p:cNvCxnSpPr/>
                <p:nvPr/>
              </p:nvCxnSpPr>
              <p:spPr>
                <a:xfrm>
                  <a:off x="4545818" y="2905517"/>
                  <a:ext cx="0" cy="1577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直線接點 502"/>
                <p:cNvCxnSpPr/>
                <p:nvPr/>
              </p:nvCxnSpPr>
              <p:spPr>
                <a:xfrm>
                  <a:off x="4411420" y="3679677"/>
                  <a:ext cx="10889" cy="1788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4" name="橢圓 503"/>
                <p:cNvSpPr/>
                <p:nvPr/>
              </p:nvSpPr>
              <p:spPr>
                <a:xfrm>
                  <a:off x="5322105" y="2765425"/>
                  <a:ext cx="84535" cy="18416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05" name="直線接點 504"/>
                <p:cNvCxnSpPr/>
                <p:nvPr/>
              </p:nvCxnSpPr>
              <p:spPr>
                <a:xfrm flipV="1">
                  <a:off x="5692390" y="3112206"/>
                  <a:ext cx="562546" cy="4524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直線接點 505"/>
                <p:cNvCxnSpPr/>
                <p:nvPr/>
              </p:nvCxnSpPr>
              <p:spPr>
                <a:xfrm flipV="1">
                  <a:off x="5472693" y="2782900"/>
                  <a:ext cx="528069" cy="4073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7" name="手繪多邊形 506"/>
                <p:cNvSpPr/>
                <p:nvPr/>
              </p:nvSpPr>
              <p:spPr>
                <a:xfrm>
                  <a:off x="6007336" y="2527300"/>
                  <a:ext cx="88664" cy="279400"/>
                </a:xfrm>
                <a:custGeom>
                  <a:avLst/>
                  <a:gdLst>
                    <a:gd name="connsiteX0" fmla="*/ 6114 w 88664"/>
                    <a:gd name="connsiteY0" fmla="*/ 279400 h 279400"/>
                    <a:gd name="connsiteX1" fmla="*/ 6114 w 88664"/>
                    <a:gd name="connsiteY1" fmla="*/ 171450 h 279400"/>
                    <a:gd name="connsiteX2" fmla="*/ 6114 w 88664"/>
                    <a:gd name="connsiteY2" fmla="*/ 120650 h 279400"/>
                    <a:gd name="connsiteX3" fmla="*/ 88664 w 88664"/>
                    <a:gd name="connsiteY3" fmla="*/ 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64" h="279400">
                      <a:moveTo>
                        <a:pt x="6114" y="279400"/>
                      </a:moveTo>
                      <a:lnTo>
                        <a:pt x="6114" y="171450"/>
                      </a:lnTo>
                      <a:cubicBezTo>
                        <a:pt x="6114" y="144992"/>
                        <a:pt x="-7644" y="149225"/>
                        <a:pt x="6114" y="120650"/>
                      </a:cubicBezTo>
                      <a:cubicBezTo>
                        <a:pt x="19872" y="92075"/>
                        <a:pt x="73847" y="21167"/>
                        <a:pt x="88664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8" name="手繪多邊形 507"/>
                <p:cNvSpPr/>
                <p:nvPr/>
              </p:nvSpPr>
              <p:spPr>
                <a:xfrm>
                  <a:off x="6260618" y="2508250"/>
                  <a:ext cx="178282" cy="146504"/>
                </a:xfrm>
                <a:custGeom>
                  <a:avLst/>
                  <a:gdLst>
                    <a:gd name="connsiteX0" fmla="*/ 44932 w 178282"/>
                    <a:gd name="connsiteY0" fmla="*/ 0 h 146504"/>
                    <a:gd name="connsiteX1" fmla="*/ 482 w 178282"/>
                    <a:gd name="connsiteY1" fmla="*/ 95250 h 146504"/>
                    <a:gd name="connsiteX2" fmla="*/ 70332 w 178282"/>
                    <a:gd name="connsiteY2" fmla="*/ 146050 h 146504"/>
                    <a:gd name="connsiteX3" fmla="*/ 140182 w 178282"/>
                    <a:gd name="connsiteY3" fmla="*/ 114300 h 146504"/>
                    <a:gd name="connsiteX4" fmla="*/ 178282 w 178282"/>
                    <a:gd name="connsiteY4" fmla="*/ 19050 h 146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282" h="146504">
                      <a:moveTo>
                        <a:pt x="44932" y="0"/>
                      </a:moveTo>
                      <a:cubicBezTo>
                        <a:pt x="20590" y="35454"/>
                        <a:pt x="-3751" y="70908"/>
                        <a:pt x="482" y="95250"/>
                      </a:cubicBezTo>
                      <a:cubicBezTo>
                        <a:pt x="4715" y="119592"/>
                        <a:pt x="47049" y="142875"/>
                        <a:pt x="70332" y="146050"/>
                      </a:cubicBezTo>
                      <a:cubicBezTo>
                        <a:pt x="93615" y="149225"/>
                        <a:pt x="122190" y="135467"/>
                        <a:pt x="140182" y="114300"/>
                      </a:cubicBezTo>
                      <a:cubicBezTo>
                        <a:pt x="158174" y="93133"/>
                        <a:pt x="168228" y="56091"/>
                        <a:pt x="178282" y="1905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9" name="手繪多邊形 508"/>
                <p:cNvSpPr/>
                <p:nvPr/>
              </p:nvSpPr>
              <p:spPr>
                <a:xfrm>
                  <a:off x="6381619" y="2520950"/>
                  <a:ext cx="108081" cy="444500"/>
                </a:xfrm>
                <a:custGeom>
                  <a:avLst/>
                  <a:gdLst>
                    <a:gd name="connsiteX0" fmla="*/ 108081 w 108081"/>
                    <a:gd name="connsiteY0" fmla="*/ 0 h 444500"/>
                    <a:gd name="connsiteX1" fmla="*/ 69981 w 108081"/>
                    <a:gd name="connsiteY1" fmla="*/ 146050 h 444500"/>
                    <a:gd name="connsiteX2" fmla="*/ 131 w 108081"/>
                    <a:gd name="connsiteY2" fmla="*/ 266700 h 444500"/>
                    <a:gd name="connsiteX3" fmla="*/ 89031 w 108081"/>
                    <a:gd name="connsiteY3" fmla="*/ 44450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081" h="444500">
                      <a:moveTo>
                        <a:pt x="108081" y="0"/>
                      </a:moveTo>
                      <a:cubicBezTo>
                        <a:pt x="98027" y="50800"/>
                        <a:pt x="87973" y="101600"/>
                        <a:pt x="69981" y="146050"/>
                      </a:cubicBezTo>
                      <a:cubicBezTo>
                        <a:pt x="51989" y="190500"/>
                        <a:pt x="-3044" y="216958"/>
                        <a:pt x="131" y="266700"/>
                      </a:cubicBezTo>
                      <a:cubicBezTo>
                        <a:pt x="3306" y="316442"/>
                        <a:pt x="46168" y="380471"/>
                        <a:pt x="89031" y="44450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0" name="手繪多邊形 509"/>
                <p:cNvSpPr/>
                <p:nvPr/>
              </p:nvSpPr>
              <p:spPr>
                <a:xfrm>
                  <a:off x="6292850" y="2940050"/>
                  <a:ext cx="133350" cy="171450"/>
                </a:xfrm>
                <a:custGeom>
                  <a:avLst/>
                  <a:gdLst>
                    <a:gd name="connsiteX0" fmla="*/ 0 w 133350"/>
                    <a:gd name="connsiteY0" fmla="*/ 171450 h 171450"/>
                    <a:gd name="connsiteX1" fmla="*/ 133350 w 133350"/>
                    <a:gd name="connsiteY1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350" h="171450">
                      <a:moveTo>
                        <a:pt x="0" y="171450"/>
                      </a:moveTo>
                      <a:lnTo>
                        <a:pt x="13335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1" name="手繪多邊形 510"/>
                <p:cNvSpPr/>
                <p:nvPr/>
              </p:nvSpPr>
              <p:spPr>
                <a:xfrm>
                  <a:off x="6076950" y="1930400"/>
                  <a:ext cx="381000" cy="647700"/>
                </a:xfrm>
                <a:custGeom>
                  <a:avLst/>
                  <a:gdLst>
                    <a:gd name="connsiteX0" fmla="*/ 381000 w 381000"/>
                    <a:gd name="connsiteY0" fmla="*/ 0 h 647700"/>
                    <a:gd name="connsiteX1" fmla="*/ 234950 w 381000"/>
                    <a:gd name="connsiteY1" fmla="*/ 184150 h 647700"/>
                    <a:gd name="connsiteX2" fmla="*/ 203200 w 381000"/>
                    <a:gd name="connsiteY2" fmla="*/ 234950 h 647700"/>
                    <a:gd name="connsiteX3" fmla="*/ 44450 w 381000"/>
                    <a:gd name="connsiteY3" fmla="*/ 425450 h 647700"/>
                    <a:gd name="connsiteX4" fmla="*/ 0 w 381000"/>
                    <a:gd name="connsiteY4" fmla="*/ 647700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647700">
                      <a:moveTo>
                        <a:pt x="381000" y="0"/>
                      </a:moveTo>
                      <a:cubicBezTo>
                        <a:pt x="322791" y="72496"/>
                        <a:pt x="264583" y="144992"/>
                        <a:pt x="234950" y="184150"/>
                      </a:cubicBezTo>
                      <a:cubicBezTo>
                        <a:pt x="205317" y="223308"/>
                        <a:pt x="234950" y="194733"/>
                        <a:pt x="203200" y="234950"/>
                      </a:cubicBezTo>
                      <a:cubicBezTo>
                        <a:pt x="171450" y="275167"/>
                        <a:pt x="78317" y="356658"/>
                        <a:pt x="44450" y="425450"/>
                      </a:cubicBezTo>
                      <a:cubicBezTo>
                        <a:pt x="10583" y="494242"/>
                        <a:pt x="0" y="647700"/>
                        <a:pt x="0" y="64770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2" name="手繪多邊形 511"/>
                <p:cNvSpPr/>
                <p:nvPr/>
              </p:nvSpPr>
              <p:spPr>
                <a:xfrm>
                  <a:off x="6540700" y="2660650"/>
                  <a:ext cx="330000" cy="215900"/>
                </a:xfrm>
                <a:custGeom>
                  <a:avLst/>
                  <a:gdLst>
                    <a:gd name="connsiteX0" fmla="*/ 12500 w 330000"/>
                    <a:gd name="connsiteY0" fmla="*/ 215900 h 215900"/>
                    <a:gd name="connsiteX1" fmla="*/ 37900 w 330000"/>
                    <a:gd name="connsiteY1" fmla="*/ 88900 h 215900"/>
                    <a:gd name="connsiteX2" fmla="*/ 330000 w 330000"/>
                    <a:gd name="connsiteY2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000" h="215900">
                      <a:moveTo>
                        <a:pt x="12500" y="215900"/>
                      </a:moveTo>
                      <a:cubicBezTo>
                        <a:pt x="-1259" y="170391"/>
                        <a:pt x="-15017" y="124883"/>
                        <a:pt x="37900" y="88900"/>
                      </a:cubicBezTo>
                      <a:cubicBezTo>
                        <a:pt x="90817" y="52917"/>
                        <a:pt x="210408" y="26458"/>
                        <a:pt x="330000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3" name="手繪多邊形 512"/>
                <p:cNvSpPr/>
                <p:nvPr/>
              </p:nvSpPr>
              <p:spPr>
                <a:xfrm>
                  <a:off x="6750050" y="806450"/>
                  <a:ext cx="2063750" cy="2032000"/>
                </a:xfrm>
                <a:custGeom>
                  <a:avLst/>
                  <a:gdLst>
                    <a:gd name="connsiteX0" fmla="*/ 0 w 2063750"/>
                    <a:gd name="connsiteY0" fmla="*/ 2032000 h 2032000"/>
                    <a:gd name="connsiteX1" fmla="*/ 2063750 w 2063750"/>
                    <a:gd name="connsiteY1" fmla="*/ 0 h 203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63750" h="2032000">
                      <a:moveTo>
                        <a:pt x="0" y="2032000"/>
                      </a:moveTo>
                      <a:cubicBezTo>
                        <a:pt x="845079" y="1183746"/>
                        <a:pt x="1690158" y="335492"/>
                        <a:pt x="2063750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14" name="直線接點 513"/>
                <p:cNvCxnSpPr>
                  <a:endCxn id="516" idx="3"/>
                </p:cNvCxnSpPr>
                <p:nvPr/>
              </p:nvCxnSpPr>
              <p:spPr>
                <a:xfrm flipV="1">
                  <a:off x="6949430" y="908050"/>
                  <a:ext cx="2080270" cy="20247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直線接點 514"/>
                <p:cNvCxnSpPr>
                  <a:stCxn id="491" idx="1"/>
                </p:cNvCxnSpPr>
                <p:nvPr/>
              </p:nvCxnSpPr>
              <p:spPr>
                <a:xfrm flipV="1">
                  <a:off x="6884485" y="573100"/>
                  <a:ext cx="2272215" cy="22394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手繪多邊形 515"/>
                <p:cNvSpPr/>
                <p:nvPr/>
              </p:nvSpPr>
              <p:spPr>
                <a:xfrm>
                  <a:off x="9029700" y="554834"/>
                  <a:ext cx="250379" cy="353216"/>
                </a:xfrm>
                <a:custGeom>
                  <a:avLst/>
                  <a:gdLst>
                    <a:gd name="connsiteX0" fmla="*/ 127000 w 250379"/>
                    <a:gd name="connsiteY0" fmla="*/ 16666 h 353216"/>
                    <a:gd name="connsiteX1" fmla="*/ 241300 w 250379"/>
                    <a:gd name="connsiteY1" fmla="*/ 10316 h 353216"/>
                    <a:gd name="connsiteX2" fmla="*/ 215900 w 250379"/>
                    <a:gd name="connsiteY2" fmla="*/ 137316 h 353216"/>
                    <a:gd name="connsiteX3" fmla="*/ 0 w 250379"/>
                    <a:gd name="connsiteY3" fmla="*/ 353216 h 35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379" h="353216">
                      <a:moveTo>
                        <a:pt x="127000" y="16666"/>
                      </a:moveTo>
                      <a:cubicBezTo>
                        <a:pt x="176741" y="3437"/>
                        <a:pt x="226483" y="-9792"/>
                        <a:pt x="241300" y="10316"/>
                      </a:cubicBezTo>
                      <a:cubicBezTo>
                        <a:pt x="256117" y="30424"/>
                        <a:pt x="256117" y="80166"/>
                        <a:pt x="215900" y="137316"/>
                      </a:cubicBezTo>
                      <a:cubicBezTo>
                        <a:pt x="175683" y="194466"/>
                        <a:pt x="35983" y="312999"/>
                        <a:pt x="0" y="35321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7" name="手繪多邊形 516"/>
                <p:cNvSpPr/>
                <p:nvPr/>
              </p:nvSpPr>
              <p:spPr>
                <a:xfrm>
                  <a:off x="8807450" y="498709"/>
                  <a:ext cx="457200" cy="301391"/>
                </a:xfrm>
                <a:custGeom>
                  <a:avLst/>
                  <a:gdLst>
                    <a:gd name="connsiteX0" fmla="*/ 0 w 457200"/>
                    <a:gd name="connsiteY0" fmla="*/ 301391 h 301391"/>
                    <a:gd name="connsiteX1" fmla="*/ 120650 w 457200"/>
                    <a:gd name="connsiteY1" fmla="*/ 187091 h 301391"/>
                    <a:gd name="connsiteX2" fmla="*/ 330200 w 457200"/>
                    <a:gd name="connsiteY2" fmla="*/ 9291 h 301391"/>
                    <a:gd name="connsiteX3" fmla="*/ 457200 w 457200"/>
                    <a:gd name="connsiteY3" fmla="*/ 41041 h 301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301391">
                      <a:moveTo>
                        <a:pt x="0" y="301391"/>
                      </a:moveTo>
                      <a:cubicBezTo>
                        <a:pt x="32808" y="268582"/>
                        <a:pt x="65617" y="235774"/>
                        <a:pt x="120650" y="187091"/>
                      </a:cubicBezTo>
                      <a:cubicBezTo>
                        <a:pt x="175683" y="138408"/>
                        <a:pt x="274108" y="33633"/>
                        <a:pt x="330200" y="9291"/>
                      </a:cubicBezTo>
                      <a:cubicBezTo>
                        <a:pt x="386292" y="-15051"/>
                        <a:pt x="421746" y="12995"/>
                        <a:pt x="457200" y="41041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8" name="橢圓 517"/>
                <p:cNvSpPr/>
                <p:nvPr/>
              </p:nvSpPr>
              <p:spPr>
                <a:xfrm>
                  <a:off x="9139139" y="601674"/>
                  <a:ext cx="101600" cy="881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9" name="手繪多邊形 518"/>
                <p:cNvSpPr/>
                <p:nvPr/>
              </p:nvSpPr>
              <p:spPr>
                <a:xfrm>
                  <a:off x="6597650" y="2787650"/>
                  <a:ext cx="209550" cy="222250"/>
                </a:xfrm>
                <a:custGeom>
                  <a:avLst/>
                  <a:gdLst>
                    <a:gd name="connsiteX0" fmla="*/ 0 w 209550"/>
                    <a:gd name="connsiteY0" fmla="*/ 222250 h 222250"/>
                    <a:gd name="connsiteX1" fmla="*/ 63500 w 209550"/>
                    <a:gd name="connsiteY1" fmla="*/ 69850 h 222250"/>
                    <a:gd name="connsiteX2" fmla="*/ 209550 w 209550"/>
                    <a:gd name="connsiteY2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9550" h="222250">
                      <a:moveTo>
                        <a:pt x="0" y="222250"/>
                      </a:moveTo>
                      <a:cubicBezTo>
                        <a:pt x="14287" y="164571"/>
                        <a:pt x="28575" y="106892"/>
                        <a:pt x="63500" y="69850"/>
                      </a:cubicBezTo>
                      <a:cubicBezTo>
                        <a:pt x="98425" y="32808"/>
                        <a:pt x="173567" y="17992"/>
                        <a:pt x="209550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0" name="手繪多邊形 519"/>
                <p:cNvSpPr/>
                <p:nvPr/>
              </p:nvSpPr>
              <p:spPr>
                <a:xfrm>
                  <a:off x="7194550" y="2520849"/>
                  <a:ext cx="605453" cy="266801"/>
                </a:xfrm>
                <a:custGeom>
                  <a:avLst/>
                  <a:gdLst>
                    <a:gd name="connsiteX0" fmla="*/ 0 w 605453"/>
                    <a:gd name="connsiteY0" fmla="*/ 165201 h 266801"/>
                    <a:gd name="connsiteX1" fmla="*/ 323850 w 605453"/>
                    <a:gd name="connsiteY1" fmla="*/ 50901 h 266801"/>
                    <a:gd name="connsiteX2" fmla="*/ 571500 w 605453"/>
                    <a:gd name="connsiteY2" fmla="*/ 12801 h 266801"/>
                    <a:gd name="connsiteX3" fmla="*/ 596900 w 605453"/>
                    <a:gd name="connsiteY3" fmla="*/ 266801 h 266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453" h="266801">
                      <a:moveTo>
                        <a:pt x="0" y="165201"/>
                      </a:moveTo>
                      <a:cubicBezTo>
                        <a:pt x="114300" y="120751"/>
                        <a:pt x="228600" y="76301"/>
                        <a:pt x="323850" y="50901"/>
                      </a:cubicBezTo>
                      <a:cubicBezTo>
                        <a:pt x="419100" y="25501"/>
                        <a:pt x="525992" y="-23182"/>
                        <a:pt x="571500" y="12801"/>
                      </a:cubicBezTo>
                      <a:cubicBezTo>
                        <a:pt x="617008" y="48784"/>
                        <a:pt x="606954" y="157792"/>
                        <a:pt x="596900" y="266801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21" name="直線接點 520"/>
                <p:cNvCxnSpPr/>
                <p:nvPr/>
              </p:nvCxnSpPr>
              <p:spPr>
                <a:xfrm flipV="1">
                  <a:off x="6124006" y="3619027"/>
                  <a:ext cx="1669760" cy="10402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線接點 521"/>
                <p:cNvCxnSpPr/>
                <p:nvPr/>
              </p:nvCxnSpPr>
              <p:spPr>
                <a:xfrm flipH="1">
                  <a:off x="7793766" y="3457571"/>
                  <a:ext cx="30229" cy="1614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9" name="手繪多邊形 528"/>
              <p:cNvSpPr/>
              <p:nvPr/>
            </p:nvSpPr>
            <p:spPr>
              <a:xfrm>
                <a:off x="8519160" y="1722076"/>
                <a:ext cx="209381" cy="342944"/>
              </a:xfrm>
              <a:custGeom>
                <a:avLst/>
                <a:gdLst>
                  <a:gd name="connsiteX0" fmla="*/ 0 w 209381"/>
                  <a:gd name="connsiteY0" fmla="*/ 205784 h 342944"/>
                  <a:gd name="connsiteX1" fmla="*/ 91440 w 209381"/>
                  <a:gd name="connsiteY1" fmla="*/ 61004 h 342944"/>
                  <a:gd name="connsiteX2" fmla="*/ 144780 w 209381"/>
                  <a:gd name="connsiteY2" fmla="*/ 15284 h 342944"/>
                  <a:gd name="connsiteX3" fmla="*/ 205740 w 209381"/>
                  <a:gd name="connsiteY3" fmla="*/ 30524 h 342944"/>
                  <a:gd name="connsiteX4" fmla="*/ 30480 w 209381"/>
                  <a:gd name="connsiteY4" fmla="*/ 342944 h 34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381" h="342944">
                    <a:moveTo>
                      <a:pt x="0" y="205784"/>
                    </a:moveTo>
                    <a:cubicBezTo>
                      <a:pt x="33655" y="149269"/>
                      <a:pt x="67310" y="92754"/>
                      <a:pt x="91440" y="61004"/>
                    </a:cubicBezTo>
                    <a:cubicBezTo>
                      <a:pt x="115570" y="29254"/>
                      <a:pt x="125730" y="20364"/>
                      <a:pt x="144780" y="15284"/>
                    </a:cubicBezTo>
                    <a:cubicBezTo>
                      <a:pt x="163830" y="10204"/>
                      <a:pt x="224790" y="-24086"/>
                      <a:pt x="205740" y="30524"/>
                    </a:cubicBezTo>
                    <a:cubicBezTo>
                      <a:pt x="186690" y="85134"/>
                      <a:pt x="108585" y="214039"/>
                      <a:pt x="30480" y="342944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0" name="手繪多邊形 529"/>
              <p:cNvSpPr/>
              <p:nvPr/>
            </p:nvSpPr>
            <p:spPr>
              <a:xfrm>
                <a:off x="8397240" y="1775460"/>
                <a:ext cx="76200" cy="83820"/>
              </a:xfrm>
              <a:custGeom>
                <a:avLst/>
                <a:gdLst>
                  <a:gd name="connsiteX0" fmla="*/ 0 w 76200"/>
                  <a:gd name="connsiteY0" fmla="*/ 83820 h 83820"/>
                  <a:gd name="connsiteX1" fmla="*/ 76200 w 76200"/>
                  <a:gd name="connsiteY1" fmla="*/ 0 h 8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200" h="83820">
                    <a:moveTo>
                      <a:pt x="0" y="83820"/>
                    </a:moveTo>
                    <a:cubicBezTo>
                      <a:pt x="29210" y="53340"/>
                      <a:pt x="58420" y="22860"/>
                      <a:pt x="76200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1" name="手繪多邊形 530"/>
              <p:cNvSpPr/>
              <p:nvPr/>
            </p:nvSpPr>
            <p:spPr>
              <a:xfrm>
                <a:off x="8458200" y="1676344"/>
                <a:ext cx="243840" cy="114356"/>
              </a:xfrm>
              <a:custGeom>
                <a:avLst/>
                <a:gdLst>
                  <a:gd name="connsiteX0" fmla="*/ 0 w 243840"/>
                  <a:gd name="connsiteY0" fmla="*/ 114356 h 114356"/>
                  <a:gd name="connsiteX1" fmla="*/ 53340 w 243840"/>
                  <a:gd name="connsiteY1" fmla="*/ 38156 h 114356"/>
                  <a:gd name="connsiteX2" fmla="*/ 129540 w 243840"/>
                  <a:gd name="connsiteY2" fmla="*/ 56 h 114356"/>
                  <a:gd name="connsiteX3" fmla="*/ 243840 w 243840"/>
                  <a:gd name="connsiteY3" fmla="*/ 45776 h 114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840" h="114356">
                    <a:moveTo>
                      <a:pt x="0" y="114356"/>
                    </a:moveTo>
                    <a:cubicBezTo>
                      <a:pt x="15875" y="85781"/>
                      <a:pt x="31750" y="57206"/>
                      <a:pt x="53340" y="38156"/>
                    </a:cubicBezTo>
                    <a:cubicBezTo>
                      <a:pt x="74930" y="19106"/>
                      <a:pt x="97790" y="-1214"/>
                      <a:pt x="129540" y="56"/>
                    </a:cubicBezTo>
                    <a:cubicBezTo>
                      <a:pt x="161290" y="1326"/>
                      <a:pt x="202565" y="23551"/>
                      <a:pt x="243840" y="4577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2" name="橢圓 531"/>
              <p:cNvSpPr/>
              <p:nvPr/>
            </p:nvSpPr>
            <p:spPr>
              <a:xfrm>
                <a:off x="8576740" y="1779786"/>
                <a:ext cx="101584" cy="1075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4" name="橢圓 533"/>
            <p:cNvSpPr/>
            <p:nvPr/>
          </p:nvSpPr>
          <p:spPr>
            <a:xfrm>
              <a:off x="6118673" y="2994541"/>
              <a:ext cx="212032" cy="239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6" name="群組 535"/>
          <p:cNvGrpSpPr/>
          <p:nvPr/>
        </p:nvGrpSpPr>
        <p:grpSpPr>
          <a:xfrm rot="15034517">
            <a:off x="4547587" y="646591"/>
            <a:ext cx="766007" cy="629425"/>
            <a:chOff x="9662751" y="5294662"/>
            <a:chExt cx="766007" cy="629425"/>
          </a:xfrm>
        </p:grpSpPr>
        <p:sp>
          <p:nvSpPr>
            <p:cNvPr id="537" name="橢圓 536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8" name="直線接點 537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接點 538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手繪多邊形 539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1" name="橢圓 540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2" name="弧形 541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3" name="向左箭號 542"/>
          <p:cNvSpPr/>
          <p:nvPr/>
        </p:nvSpPr>
        <p:spPr>
          <a:xfrm rot="13091210">
            <a:off x="5333711" y="1331520"/>
            <a:ext cx="815926" cy="4284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4" name="群組 543"/>
          <p:cNvGrpSpPr/>
          <p:nvPr/>
        </p:nvGrpSpPr>
        <p:grpSpPr>
          <a:xfrm rot="15034517">
            <a:off x="2889845" y="1359531"/>
            <a:ext cx="766007" cy="629425"/>
            <a:chOff x="9662751" y="5294662"/>
            <a:chExt cx="766007" cy="629425"/>
          </a:xfrm>
        </p:grpSpPr>
        <p:sp>
          <p:nvSpPr>
            <p:cNvPr id="545" name="橢圓 544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6" name="直線接點 545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接點 546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手繪多邊形 547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9" name="橢圓 548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0" name="弧形 549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51" name="向上箭號 550"/>
          <p:cNvSpPr/>
          <p:nvPr/>
        </p:nvSpPr>
        <p:spPr>
          <a:xfrm rot="2017134">
            <a:off x="4555295" y="2574982"/>
            <a:ext cx="300938" cy="7087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2" name="向左箭號 551"/>
          <p:cNvSpPr/>
          <p:nvPr/>
        </p:nvSpPr>
        <p:spPr>
          <a:xfrm rot="13091210">
            <a:off x="3685404" y="2045916"/>
            <a:ext cx="815926" cy="4284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378313" y="312132"/>
            <a:ext cx="1779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8mm</a:t>
            </a:r>
            <a:r>
              <a:rPr lang="zh-TW" altLang="en-US" sz="4000" dirty="0" smtClean="0"/>
              <a:t>*</a:t>
            </a:r>
            <a:r>
              <a:rPr lang="en-US" altLang="zh-TW" sz="4000" dirty="0" smtClean="0"/>
              <a:t>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721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" grpId="0" animBg="1"/>
      <p:bldP spid="551" grpId="0" animBg="1"/>
      <p:bldP spid="552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圓角矩形 111"/>
          <p:cNvSpPr/>
          <p:nvPr/>
        </p:nvSpPr>
        <p:spPr>
          <a:xfrm>
            <a:off x="5105916" y="2969446"/>
            <a:ext cx="2399257" cy="1559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向左箭號 109"/>
          <p:cNvSpPr/>
          <p:nvPr/>
        </p:nvSpPr>
        <p:spPr>
          <a:xfrm rot="19161988">
            <a:off x="6665438" y="3140115"/>
            <a:ext cx="1480457" cy="5638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962275" y="228600"/>
            <a:ext cx="5622925" cy="6977164"/>
            <a:chOff x="2790825" y="0"/>
            <a:chExt cx="5622925" cy="6977164"/>
          </a:xfrm>
        </p:grpSpPr>
        <p:grpSp>
          <p:nvGrpSpPr>
            <p:cNvPr id="5" name="群組 4"/>
            <p:cNvGrpSpPr/>
            <p:nvPr/>
          </p:nvGrpSpPr>
          <p:grpSpPr>
            <a:xfrm>
              <a:off x="2790825" y="0"/>
              <a:ext cx="5622925" cy="6977164"/>
              <a:chOff x="3324225" y="-621796"/>
              <a:chExt cx="5622925" cy="6977164"/>
            </a:xfrm>
          </p:grpSpPr>
          <p:cxnSp>
            <p:nvCxnSpPr>
              <p:cNvPr id="7" name="直線接點 6"/>
              <p:cNvCxnSpPr/>
              <p:nvPr/>
            </p:nvCxnSpPr>
            <p:spPr>
              <a:xfrm>
                <a:off x="4578350" y="825500"/>
                <a:ext cx="1827213" cy="23082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>
                <a:off x="4710113" y="476250"/>
                <a:ext cx="2166937" cy="25955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手繪多邊形 8"/>
              <p:cNvSpPr/>
              <p:nvPr/>
            </p:nvSpPr>
            <p:spPr>
              <a:xfrm>
                <a:off x="4426648" y="328966"/>
                <a:ext cx="997840" cy="999772"/>
              </a:xfrm>
              <a:custGeom>
                <a:avLst/>
                <a:gdLst>
                  <a:gd name="connsiteX0" fmla="*/ 154877 w 997840"/>
                  <a:gd name="connsiteY0" fmla="*/ 518759 h 999772"/>
                  <a:gd name="connsiteX1" fmla="*/ 45340 w 997840"/>
                  <a:gd name="connsiteY1" fmla="*/ 352072 h 999772"/>
                  <a:gd name="connsiteX2" fmla="*/ 7240 w 997840"/>
                  <a:gd name="connsiteY2" fmla="*/ 252059 h 999772"/>
                  <a:gd name="connsiteX3" fmla="*/ 2477 w 997840"/>
                  <a:gd name="connsiteY3" fmla="*/ 118709 h 999772"/>
                  <a:gd name="connsiteX4" fmla="*/ 35815 w 997840"/>
                  <a:gd name="connsiteY4" fmla="*/ 61559 h 999772"/>
                  <a:gd name="connsiteX5" fmla="*/ 126302 w 997840"/>
                  <a:gd name="connsiteY5" fmla="*/ 28222 h 999772"/>
                  <a:gd name="connsiteX6" fmla="*/ 173927 w 997840"/>
                  <a:gd name="connsiteY6" fmla="*/ 23459 h 999772"/>
                  <a:gd name="connsiteX7" fmla="*/ 454915 w 997840"/>
                  <a:gd name="connsiteY7" fmla="*/ 342547 h 999772"/>
                  <a:gd name="connsiteX8" fmla="*/ 626365 w 997840"/>
                  <a:gd name="connsiteY8" fmla="*/ 547334 h 999772"/>
                  <a:gd name="connsiteX9" fmla="*/ 997840 w 997840"/>
                  <a:gd name="connsiteY9" fmla="*/ 999772 h 99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7840" h="999772">
                    <a:moveTo>
                      <a:pt x="154877" y="518759"/>
                    </a:moveTo>
                    <a:cubicBezTo>
                      <a:pt x="112411" y="457640"/>
                      <a:pt x="69946" y="396522"/>
                      <a:pt x="45340" y="352072"/>
                    </a:cubicBezTo>
                    <a:cubicBezTo>
                      <a:pt x="20734" y="307622"/>
                      <a:pt x="14384" y="290953"/>
                      <a:pt x="7240" y="252059"/>
                    </a:cubicBezTo>
                    <a:cubicBezTo>
                      <a:pt x="96" y="213165"/>
                      <a:pt x="-2285" y="150459"/>
                      <a:pt x="2477" y="118709"/>
                    </a:cubicBezTo>
                    <a:cubicBezTo>
                      <a:pt x="7239" y="86959"/>
                      <a:pt x="15177" y="76640"/>
                      <a:pt x="35815" y="61559"/>
                    </a:cubicBezTo>
                    <a:cubicBezTo>
                      <a:pt x="56452" y="46478"/>
                      <a:pt x="103283" y="34572"/>
                      <a:pt x="126302" y="28222"/>
                    </a:cubicBezTo>
                    <a:cubicBezTo>
                      <a:pt x="149321" y="21872"/>
                      <a:pt x="119158" y="-28928"/>
                      <a:pt x="173927" y="23459"/>
                    </a:cubicBezTo>
                    <a:cubicBezTo>
                      <a:pt x="228696" y="75846"/>
                      <a:pt x="379509" y="255235"/>
                      <a:pt x="454915" y="342547"/>
                    </a:cubicBezTo>
                    <a:cubicBezTo>
                      <a:pt x="530321" y="429859"/>
                      <a:pt x="626365" y="547334"/>
                      <a:pt x="626365" y="547334"/>
                    </a:cubicBezTo>
                    <a:lnTo>
                      <a:pt x="997840" y="999772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4662488" y="604838"/>
                <a:ext cx="1981200" cy="23764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手繪多邊形 10"/>
              <p:cNvSpPr/>
              <p:nvPr/>
            </p:nvSpPr>
            <p:spPr>
              <a:xfrm>
                <a:off x="4462463" y="383951"/>
                <a:ext cx="252412" cy="278037"/>
              </a:xfrm>
              <a:custGeom>
                <a:avLst/>
                <a:gdLst>
                  <a:gd name="connsiteX0" fmla="*/ 252412 w 252412"/>
                  <a:gd name="connsiteY0" fmla="*/ 278037 h 278037"/>
                  <a:gd name="connsiteX1" fmla="*/ 57150 w 252412"/>
                  <a:gd name="connsiteY1" fmla="*/ 35149 h 278037"/>
                  <a:gd name="connsiteX2" fmla="*/ 0 w 252412"/>
                  <a:gd name="connsiteY2" fmla="*/ 6574 h 27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412" h="278037">
                    <a:moveTo>
                      <a:pt x="252412" y="278037"/>
                    </a:moveTo>
                    <a:cubicBezTo>
                      <a:pt x="175815" y="179215"/>
                      <a:pt x="99219" y="80393"/>
                      <a:pt x="57150" y="35149"/>
                    </a:cubicBezTo>
                    <a:cubicBezTo>
                      <a:pt x="15081" y="-10095"/>
                      <a:pt x="7540" y="-1761"/>
                      <a:pt x="0" y="6574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手繪多邊形 11"/>
              <p:cNvSpPr/>
              <p:nvPr/>
            </p:nvSpPr>
            <p:spPr>
              <a:xfrm>
                <a:off x="6657975" y="2995613"/>
                <a:ext cx="295275" cy="862012"/>
              </a:xfrm>
              <a:custGeom>
                <a:avLst/>
                <a:gdLst>
                  <a:gd name="connsiteX0" fmla="*/ 0 w 295275"/>
                  <a:gd name="connsiteY0" fmla="*/ 0 h 862012"/>
                  <a:gd name="connsiteX1" fmla="*/ 147638 w 295275"/>
                  <a:gd name="connsiteY1" fmla="*/ 180975 h 862012"/>
                  <a:gd name="connsiteX2" fmla="*/ 195263 w 295275"/>
                  <a:gd name="connsiteY2" fmla="*/ 223837 h 862012"/>
                  <a:gd name="connsiteX3" fmla="*/ 238125 w 295275"/>
                  <a:gd name="connsiteY3" fmla="*/ 466725 h 862012"/>
                  <a:gd name="connsiteX4" fmla="*/ 271463 w 295275"/>
                  <a:gd name="connsiteY4" fmla="*/ 704850 h 862012"/>
                  <a:gd name="connsiteX5" fmla="*/ 295275 w 295275"/>
                  <a:gd name="connsiteY5" fmla="*/ 862012 h 862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275" h="862012">
                    <a:moveTo>
                      <a:pt x="0" y="0"/>
                    </a:moveTo>
                    <a:cubicBezTo>
                      <a:pt x="57547" y="71834"/>
                      <a:pt x="115094" y="143669"/>
                      <a:pt x="147638" y="180975"/>
                    </a:cubicBezTo>
                    <a:cubicBezTo>
                      <a:pt x="180182" y="218281"/>
                      <a:pt x="180182" y="176212"/>
                      <a:pt x="195263" y="223837"/>
                    </a:cubicBezTo>
                    <a:cubicBezTo>
                      <a:pt x="210344" y="271462"/>
                      <a:pt x="225425" y="386556"/>
                      <a:pt x="238125" y="466725"/>
                    </a:cubicBezTo>
                    <a:cubicBezTo>
                      <a:pt x="250825" y="546894"/>
                      <a:pt x="261938" y="638969"/>
                      <a:pt x="271463" y="704850"/>
                    </a:cubicBezTo>
                    <a:cubicBezTo>
                      <a:pt x="280988" y="770731"/>
                      <a:pt x="288131" y="816371"/>
                      <a:pt x="295275" y="862012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 12"/>
              <p:cNvSpPr/>
              <p:nvPr/>
            </p:nvSpPr>
            <p:spPr>
              <a:xfrm>
                <a:off x="6872288" y="3067050"/>
                <a:ext cx="154372" cy="481287"/>
              </a:xfrm>
              <a:custGeom>
                <a:avLst/>
                <a:gdLst>
                  <a:gd name="connsiteX0" fmla="*/ 0 w 154372"/>
                  <a:gd name="connsiteY0" fmla="*/ 0 h 481287"/>
                  <a:gd name="connsiteX1" fmla="*/ 109537 w 154372"/>
                  <a:gd name="connsiteY1" fmla="*/ 157163 h 481287"/>
                  <a:gd name="connsiteX2" fmla="*/ 152400 w 154372"/>
                  <a:gd name="connsiteY2" fmla="*/ 300038 h 481287"/>
                  <a:gd name="connsiteX3" fmla="*/ 142875 w 154372"/>
                  <a:gd name="connsiteY3" fmla="*/ 409575 h 481287"/>
                  <a:gd name="connsiteX4" fmla="*/ 104775 w 154372"/>
                  <a:gd name="connsiteY4" fmla="*/ 476250 h 481287"/>
                  <a:gd name="connsiteX5" fmla="*/ 52387 w 154372"/>
                  <a:gd name="connsiteY5" fmla="*/ 471488 h 48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372" h="481287">
                    <a:moveTo>
                      <a:pt x="0" y="0"/>
                    </a:moveTo>
                    <a:cubicBezTo>
                      <a:pt x="42068" y="53578"/>
                      <a:pt x="84137" y="107157"/>
                      <a:pt x="109537" y="157163"/>
                    </a:cubicBezTo>
                    <a:cubicBezTo>
                      <a:pt x="134937" y="207169"/>
                      <a:pt x="146844" y="257969"/>
                      <a:pt x="152400" y="300038"/>
                    </a:cubicBezTo>
                    <a:cubicBezTo>
                      <a:pt x="157956" y="342107"/>
                      <a:pt x="150813" y="380206"/>
                      <a:pt x="142875" y="409575"/>
                    </a:cubicBezTo>
                    <a:cubicBezTo>
                      <a:pt x="134938" y="438944"/>
                      <a:pt x="119856" y="465931"/>
                      <a:pt x="104775" y="476250"/>
                    </a:cubicBezTo>
                    <a:cubicBezTo>
                      <a:pt x="89694" y="486569"/>
                      <a:pt x="71040" y="479028"/>
                      <a:pt x="52387" y="471488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H="1" flipV="1">
                <a:off x="6405564" y="3307693"/>
                <a:ext cx="85724" cy="5404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手繪多邊形 14"/>
              <p:cNvSpPr/>
              <p:nvPr/>
            </p:nvSpPr>
            <p:spPr>
              <a:xfrm>
                <a:off x="6404592" y="3040447"/>
                <a:ext cx="481983" cy="1098166"/>
              </a:xfrm>
              <a:custGeom>
                <a:avLst/>
                <a:gdLst>
                  <a:gd name="connsiteX0" fmla="*/ 971 w 481983"/>
                  <a:gd name="connsiteY0" fmla="*/ 274253 h 1098166"/>
                  <a:gd name="connsiteX1" fmla="*/ 10496 w 481983"/>
                  <a:gd name="connsiteY1" fmla="*/ 126616 h 1098166"/>
                  <a:gd name="connsiteX2" fmla="*/ 971 w 481983"/>
                  <a:gd name="connsiteY2" fmla="*/ 64703 h 1098166"/>
                  <a:gd name="connsiteX3" fmla="*/ 39071 w 481983"/>
                  <a:gd name="connsiteY3" fmla="*/ 2791 h 1098166"/>
                  <a:gd name="connsiteX4" fmla="*/ 129558 w 481983"/>
                  <a:gd name="connsiteY4" fmla="*/ 17078 h 1098166"/>
                  <a:gd name="connsiteX5" fmla="*/ 215283 w 481983"/>
                  <a:gd name="connsiteY5" fmla="*/ 74228 h 1098166"/>
                  <a:gd name="connsiteX6" fmla="*/ 362921 w 481983"/>
                  <a:gd name="connsiteY6" fmla="*/ 288541 h 1098166"/>
                  <a:gd name="connsiteX7" fmla="*/ 401021 w 481983"/>
                  <a:gd name="connsiteY7" fmla="*/ 636203 h 1098166"/>
                  <a:gd name="connsiteX8" fmla="*/ 481983 w 481983"/>
                  <a:gd name="connsiteY8" fmla="*/ 1098166 h 109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1983" h="1098166">
                    <a:moveTo>
                      <a:pt x="971" y="274253"/>
                    </a:moveTo>
                    <a:cubicBezTo>
                      <a:pt x="5733" y="217897"/>
                      <a:pt x="10496" y="161541"/>
                      <a:pt x="10496" y="126616"/>
                    </a:cubicBezTo>
                    <a:cubicBezTo>
                      <a:pt x="10496" y="91691"/>
                      <a:pt x="-3791" y="85340"/>
                      <a:pt x="971" y="64703"/>
                    </a:cubicBezTo>
                    <a:cubicBezTo>
                      <a:pt x="5733" y="44066"/>
                      <a:pt x="17640" y="10728"/>
                      <a:pt x="39071" y="2791"/>
                    </a:cubicBezTo>
                    <a:cubicBezTo>
                      <a:pt x="60502" y="-5146"/>
                      <a:pt x="100189" y="5172"/>
                      <a:pt x="129558" y="17078"/>
                    </a:cubicBezTo>
                    <a:cubicBezTo>
                      <a:pt x="158927" y="28984"/>
                      <a:pt x="176389" y="28984"/>
                      <a:pt x="215283" y="74228"/>
                    </a:cubicBezTo>
                    <a:cubicBezTo>
                      <a:pt x="254177" y="119472"/>
                      <a:pt x="331965" y="194878"/>
                      <a:pt x="362921" y="288541"/>
                    </a:cubicBezTo>
                    <a:cubicBezTo>
                      <a:pt x="393877" y="382204"/>
                      <a:pt x="381177" y="501265"/>
                      <a:pt x="401021" y="636203"/>
                    </a:cubicBezTo>
                    <a:cubicBezTo>
                      <a:pt x="420865" y="771141"/>
                      <a:pt x="464521" y="1012441"/>
                      <a:pt x="481983" y="109816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接點 15"/>
              <p:cNvCxnSpPr>
                <a:stCxn id="12" idx="5"/>
              </p:cNvCxnSpPr>
              <p:nvPr/>
            </p:nvCxnSpPr>
            <p:spPr>
              <a:xfrm>
                <a:off x="6953250" y="3857625"/>
                <a:ext cx="319088" cy="2147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>
                <a:stCxn id="15" idx="8"/>
              </p:cNvCxnSpPr>
              <p:nvPr/>
            </p:nvCxnSpPr>
            <p:spPr>
              <a:xfrm>
                <a:off x="6886575" y="4138613"/>
                <a:ext cx="319087" cy="22094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 flipV="1">
                <a:off x="5881688" y="3857625"/>
                <a:ext cx="609600" cy="242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V="1">
                <a:off x="5967413" y="3910014"/>
                <a:ext cx="699008" cy="2734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6491288" y="3857625"/>
                <a:ext cx="166687" cy="4483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6666421" y="3910014"/>
                <a:ext cx="379697" cy="24380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V="1">
                <a:off x="6062663" y="4119563"/>
                <a:ext cx="428625" cy="1571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6485446" y="4116993"/>
                <a:ext cx="72517" cy="578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H="1">
                <a:off x="6316917" y="4671935"/>
                <a:ext cx="249111" cy="95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6542326" y="4138613"/>
                <a:ext cx="78851" cy="580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 flipH="1" flipV="1">
                <a:off x="6542326" y="4671935"/>
                <a:ext cx="101362" cy="476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flipH="1" flipV="1">
                <a:off x="6485446" y="4116993"/>
                <a:ext cx="56880" cy="216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flipH="1">
                <a:off x="6362700" y="4719599"/>
                <a:ext cx="258477" cy="1000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3705225" y="825500"/>
                <a:ext cx="1709738" cy="2555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手繪多邊形 29"/>
              <p:cNvSpPr/>
              <p:nvPr/>
            </p:nvSpPr>
            <p:spPr>
              <a:xfrm>
                <a:off x="3325585" y="518577"/>
                <a:ext cx="451078" cy="819686"/>
              </a:xfrm>
              <a:custGeom>
                <a:avLst/>
                <a:gdLst>
                  <a:gd name="connsiteX0" fmla="*/ 451078 w 451078"/>
                  <a:gd name="connsiteY0" fmla="*/ 395823 h 819686"/>
                  <a:gd name="connsiteX1" fmla="*/ 274865 w 451078"/>
                  <a:gd name="connsiteY1" fmla="*/ 119598 h 819686"/>
                  <a:gd name="connsiteX2" fmla="*/ 198665 w 451078"/>
                  <a:gd name="connsiteY2" fmla="*/ 19586 h 819686"/>
                  <a:gd name="connsiteX3" fmla="*/ 151040 w 451078"/>
                  <a:gd name="connsiteY3" fmla="*/ 536 h 819686"/>
                  <a:gd name="connsiteX4" fmla="*/ 108178 w 451078"/>
                  <a:gd name="connsiteY4" fmla="*/ 10061 h 819686"/>
                  <a:gd name="connsiteX5" fmla="*/ 8165 w 451078"/>
                  <a:gd name="connsiteY5" fmla="*/ 57686 h 819686"/>
                  <a:gd name="connsiteX6" fmla="*/ 8165 w 451078"/>
                  <a:gd name="connsiteY6" fmla="*/ 119598 h 819686"/>
                  <a:gd name="connsiteX7" fmla="*/ 27215 w 451078"/>
                  <a:gd name="connsiteY7" fmla="*/ 176748 h 819686"/>
                  <a:gd name="connsiteX8" fmla="*/ 79603 w 451078"/>
                  <a:gd name="connsiteY8" fmla="*/ 314861 h 819686"/>
                  <a:gd name="connsiteX9" fmla="*/ 141515 w 451078"/>
                  <a:gd name="connsiteY9" fmla="*/ 443448 h 819686"/>
                  <a:gd name="connsiteX10" fmla="*/ 384403 w 451078"/>
                  <a:gd name="connsiteY10" fmla="*/ 819686 h 81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1078" h="819686">
                    <a:moveTo>
                      <a:pt x="451078" y="395823"/>
                    </a:moveTo>
                    <a:cubicBezTo>
                      <a:pt x="384006" y="289063"/>
                      <a:pt x="316934" y="182304"/>
                      <a:pt x="274865" y="119598"/>
                    </a:cubicBezTo>
                    <a:cubicBezTo>
                      <a:pt x="232796" y="56892"/>
                      <a:pt x="219302" y="39430"/>
                      <a:pt x="198665" y="19586"/>
                    </a:cubicBezTo>
                    <a:cubicBezTo>
                      <a:pt x="178028" y="-258"/>
                      <a:pt x="166121" y="2123"/>
                      <a:pt x="151040" y="536"/>
                    </a:cubicBezTo>
                    <a:cubicBezTo>
                      <a:pt x="135959" y="-1051"/>
                      <a:pt x="131990" y="536"/>
                      <a:pt x="108178" y="10061"/>
                    </a:cubicBezTo>
                    <a:cubicBezTo>
                      <a:pt x="84365" y="19586"/>
                      <a:pt x="24834" y="39430"/>
                      <a:pt x="8165" y="57686"/>
                    </a:cubicBezTo>
                    <a:cubicBezTo>
                      <a:pt x="-8504" y="75942"/>
                      <a:pt x="4990" y="99754"/>
                      <a:pt x="8165" y="119598"/>
                    </a:cubicBezTo>
                    <a:cubicBezTo>
                      <a:pt x="11340" y="139442"/>
                      <a:pt x="15309" y="144204"/>
                      <a:pt x="27215" y="176748"/>
                    </a:cubicBezTo>
                    <a:cubicBezTo>
                      <a:pt x="39121" y="209292"/>
                      <a:pt x="60553" y="270411"/>
                      <a:pt x="79603" y="314861"/>
                    </a:cubicBezTo>
                    <a:cubicBezTo>
                      <a:pt x="98653" y="359311"/>
                      <a:pt x="90715" y="359311"/>
                      <a:pt x="141515" y="443448"/>
                    </a:cubicBezTo>
                    <a:cubicBezTo>
                      <a:pt x="192315" y="527585"/>
                      <a:pt x="288359" y="673635"/>
                      <a:pt x="384403" y="81968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" name="直線接點 30"/>
              <p:cNvCxnSpPr/>
              <p:nvPr/>
            </p:nvCxnSpPr>
            <p:spPr>
              <a:xfrm>
                <a:off x="3717035" y="1328738"/>
                <a:ext cx="1520014" cy="2386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手繪多邊形 31"/>
              <p:cNvSpPr/>
              <p:nvPr/>
            </p:nvSpPr>
            <p:spPr>
              <a:xfrm>
                <a:off x="3324225" y="550433"/>
                <a:ext cx="257175" cy="321105"/>
              </a:xfrm>
              <a:custGeom>
                <a:avLst/>
                <a:gdLst>
                  <a:gd name="connsiteX0" fmla="*/ 0 w 257175"/>
                  <a:gd name="connsiteY0" fmla="*/ 68692 h 321105"/>
                  <a:gd name="connsiteX1" fmla="*/ 57150 w 257175"/>
                  <a:gd name="connsiteY1" fmla="*/ 16305 h 321105"/>
                  <a:gd name="connsiteX2" fmla="*/ 257175 w 257175"/>
                  <a:gd name="connsiteY2" fmla="*/ 321105 h 32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321105">
                    <a:moveTo>
                      <a:pt x="0" y="68692"/>
                    </a:moveTo>
                    <a:cubicBezTo>
                      <a:pt x="7144" y="21464"/>
                      <a:pt x="14288" y="-25764"/>
                      <a:pt x="57150" y="16305"/>
                    </a:cubicBezTo>
                    <a:cubicBezTo>
                      <a:pt x="100012" y="58374"/>
                      <a:pt x="178593" y="189739"/>
                      <a:pt x="257175" y="321105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/>
              <p:cNvCxnSpPr>
                <a:stCxn id="32" idx="2"/>
              </p:cNvCxnSpPr>
              <p:nvPr/>
            </p:nvCxnSpPr>
            <p:spPr>
              <a:xfrm>
                <a:off x="3581400" y="871538"/>
                <a:ext cx="1704975" cy="2581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手繪多邊形 33"/>
              <p:cNvSpPr/>
              <p:nvPr/>
            </p:nvSpPr>
            <p:spPr>
              <a:xfrm>
                <a:off x="5283200" y="3454400"/>
                <a:ext cx="631825" cy="958850"/>
              </a:xfrm>
              <a:custGeom>
                <a:avLst/>
                <a:gdLst>
                  <a:gd name="connsiteX0" fmla="*/ 0 w 631825"/>
                  <a:gd name="connsiteY0" fmla="*/ 0 h 958850"/>
                  <a:gd name="connsiteX1" fmla="*/ 114300 w 631825"/>
                  <a:gd name="connsiteY1" fmla="*/ 88900 h 958850"/>
                  <a:gd name="connsiteX2" fmla="*/ 152400 w 631825"/>
                  <a:gd name="connsiteY2" fmla="*/ 161925 h 958850"/>
                  <a:gd name="connsiteX3" fmla="*/ 269875 w 631825"/>
                  <a:gd name="connsiteY3" fmla="*/ 400050 h 958850"/>
                  <a:gd name="connsiteX4" fmla="*/ 355600 w 631825"/>
                  <a:gd name="connsiteY4" fmla="*/ 536575 h 958850"/>
                  <a:gd name="connsiteX5" fmla="*/ 450850 w 631825"/>
                  <a:gd name="connsiteY5" fmla="*/ 688975 h 958850"/>
                  <a:gd name="connsiteX6" fmla="*/ 631825 w 631825"/>
                  <a:gd name="connsiteY6" fmla="*/ 958850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1825" h="958850">
                    <a:moveTo>
                      <a:pt x="0" y="0"/>
                    </a:moveTo>
                    <a:cubicBezTo>
                      <a:pt x="44450" y="30956"/>
                      <a:pt x="88900" y="61913"/>
                      <a:pt x="114300" y="88900"/>
                    </a:cubicBezTo>
                    <a:cubicBezTo>
                      <a:pt x="139700" y="115888"/>
                      <a:pt x="126471" y="110067"/>
                      <a:pt x="152400" y="161925"/>
                    </a:cubicBezTo>
                    <a:cubicBezTo>
                      <a:pt x="178329" y="213783"/>
                      <a:pt x="236008" y="337608"/>
                      <a:pt x="269875" y="400050"/>
                    </a:cubicBezTo>
                    <a:cubicBezTo>
                      <a:pt x="303742" y="462492"/>
                      <a:pt x="355600" y="536575"/>
                      <a:pt x="355600" y="536575"/>
                    </a:cubicBezTo>
                    <a:cubicBezTo>
                      <a:pt x="385763" y="584729"/>
                      <a:pt x="404813" y="618596"/>
                      <a:pt x="450850" y="688975"/>
                    </a:cubicBezTo>
                    <a:cubicBezTo>
                      <a:pt x="496888" y="759354"/>
                      <a:pt x="600604" y="916517"/>
                      <a:pt x="631825" y="95885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手繪多邊形 34"/>
              <p:cNvSpPr/>
              <p:nvPr/>
            </p:nvSpPr>
            <p:spPr>
              <a:xfrm>
                <a:off x="5429250" y="3400425"/>
                <a:ext cx="466725" cy="698500"/>
              </a:xfrm>
              <a:custGeom>
                <a:avLst/>
                <a:gdLst>
                  <a:gd name="connsiteX0" fmla="*/ 0 w 466725"/>
                  <a:gd name="connsiteY0" fmla="*/ 0 h 698500"/>
                  <a:gd name="connsiteX1" fmla="*/ 82550 w 466725"/>
                  <a:gd name="connsiteY1" fmla="*/ 73025 h 698500"/>
                  <a:gd name="connsiteX2" fmla="*/ 180975 w 466725"/>
                  <a:gd name="connsiteY2" fmla="*/ 187325 h 698500"/>
                  <a:gd name="connsiteX3" fmla="*/ 222250 w 466725"/>
                  <a:gd name="connsiteY3" fmla="*/ 304800 h 698500"/>
                  <a:gd name="connsiteX4" fmla="*/ 285750 w 466725"/>
                  <a:gd name="connsiteY4" fmla="*/ 412750 h 698500"/>
                  <a:gd name="connsiteX5" fmla="*/ 381000 w 466725"/>
                  <a:gd name="connsiteY5" fmla="*/ 561975 h 698500"/>
                  <a:gd name="connsiteX6" fmla="*/ 466725 w 466725"/>
                  <a:gd name="connsiteY6" fmla="*/ 698500 h 69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6725" h="698500">
                    <a:moveTo>
                      <a:pt x="0" y="0"/>
                    </a:moveTo>
                    <a:cubicBezTo>
                      <a:pt x="26194" y="20902"/>
                      <a:pt x="52388" y="41804"/>
                      <a:pt x="82550" y="73025"/>
                    </a:cubicBezTo>
                    <a:cubicBezTo>
                      <a:pt x="112712" y="104246"/>
                      <a:pt x="157692" y="148696"/>
                      <a:pt x="180975" y="187325"/>
                    </a:cubicBezTo>
                    <a:cubicBezTo>
                      <a:pt x="204258" y="225954"/>
                      <a:pt x="204788" y="267229"/>
                      <a:pt x="222250" y="304800"/>
                    </a:cubicBezTo>
                    <a:cubicBezTo>
                      <a:pt x="239712" y="342371"/>
                      <a:pt x="259292" y="369888"/>
                      <a:pt x="285750" y="412750"/>
                    </a:cubicBezTo>
                    <a:cubicBezTo>
                      <a:pt x="312208" y="455612"/>
                      <a:pt x="350838" y="514350"/>
                      <a:pt x="381000" y="561975"/>
                    </a:cubicBezTo>
                    <a:cubicBezTo>
                      <a:pt x="411162" y="609600"/>
                      <a:pt x="438943" y="654050"/>
                      <a:pt x="466725" y="6985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手繪多邊形 35"/>
              <p:cNvSpPr/>
              <p:nvPr/>
            </p:nvSpPr>
            <p:spPr>
              <a:xfrm>
                <a:off x="5445125" y="3356376"/>
                <a:ext cx="463550" cy="745724"/>
              </a:xfrm>
              <a:custGeom>
                <a:avLst/>
                <a:gdLst>
                  <a:gd name="connsiteX0" fmla="*/ 0 w 463550"/>
                  <a:gd name="connsiteY0" fmla="*/ 37699 h 745724"/>
                  <a:gd name="connsiteX1" fmla="*/ 127000 w 463550"/>
                  <a:gd name="connsiteY1" fmla="*/ 2774 h 745724"/>
                  <a:gd name="connsiteX2" fmla="*/ 177800 w 463550"/>
                  <a:gd name="connsiteY2" fmla="*/ 15474 h 745724"/>
                  <a:gd name="connsiteX3" fmla="*/ 285750 w 463550"/>
                  <a:gd name="connsiteY3" fmla="*/ 120249 h 745724"/>
                  <a:gd name="connsiteX4" fmla="*/ 349250 w 463550"/>
                  <a:gd name="connsiteY4" fmla="*/ 256774 h 745724"/>
                  <a:gd name="connsiteX5" fmla="*/ 400050 w 463550"/>
                  <a:gd name="connsiteY5" fmla="*/ 409174 h 745724"/>
                  <a:gd name="connsiteX6" fmla="*/ 428625 w 463550"/>
                  <a:gd name="connsiteY6" fmla="*/ 564749 h 745724"/>
                  <a:gd name="connsiteX7" fmla="*/ 463550 w 463550"/>
                  <a:gd name="connsiteY7" fmla="*/ 745724 h 74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3550" h="745724">
                    <a:moveTo>
                      <a:pt x="0" y="37699"/>
                    </a:moveTo>
                    <a:cubicBezTo>
                      <a:pt x="48683" y="22088"/>
                      <a:pt x="97367" y="6478"/>
                      <a:pt x="127000" y="2774"/>
                    </a:cubicBezTo>
                    <a:cubicBezTo>
                      <a:pt x="156633" y="-930"/>
                      <a:pt x="151342" y="-4105"/>
                      <a:pt x="177800" y="15474"/>
                    </a:cubicBezTo>
                    <a:cubicBezTo>
                      <a:pt x="204258" y="35053"/>
                      <a:pt x="257175" y="80032"/>
                      <a:pt x="285750" y="120249"/>
                    </a:cubicBezTo>
                    <a:cubicBezTo>
                      <a:pt x="314325" y="160466"/>
                      <a:pt x="330200" y="208620"/>
                      <a:pt x="349250" y="256774"/>
                    </a:cubicBezTo>
                    <a:cubicBezTo>
                      <a:pt x="368300" y="304928"/>
                      <a:pt x="386821" y="357845"/>
                      <a:pt x="400050" y="409174"/>
                    </a:cubicBezTo>
                    <a:cubicBezTo>
                      <a:pt x="413279" y="460503"/>
                      <a:pt x="418042" y="508657"/>
                      <a:pt x="428625" y="564749"/>
                    </a:cubicBezTo>
                    <a:cubicBezTo>
                      <a:pt x="439208" y="620841"/>
                      <a:pt x="463550" y="745724"/>
                      <a:pt x="463550" y="745724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手繪多邊形 36"/>
              <p:cNvSpPr/>
              <p:nvPr/>
            </p:nvSpPr>
            <p:spPr>
              <a:xfrm>
                <a:off x="5245100" y="3714750"/>
                <a:ext cx="409575" cy="1384300"/>
              </a:xfrm>
              <a:custGeom>
                <a:avLst/>
                <a:gdLst>
                  <a:gd name="connsiteX0" fmla="*/ 0 w 409575"/>
                  <a:gd name="connsiteY0" fmla="*/ 0 h 1384300"/>
                  <a:gd name="connsiteX1" fmla="*/ 15875 w 409575"/>
                  <a:gd name="connsiteY1" fmla="*/ 104775 h 1384300"/>
                  <a:gd name="connsiteX2" fmla="*/ 82550 w 409575"/>
                  <a:gd name="connsiteY2" fmla="*/ 215900 h 1384300"/>
                  <a:gd name="connsiteX3" fmla="*/ 165100 w 409575"/>
                  <a:gd name="connsiteY3" fmla="*/ 320675 h 1384300"/>
                  <a:gd name="connsiteX4" fmla="*/ 250825 w 409575"/>
                  <a:gd name="connsiteY4" fmla="*/ 396875 h 1384300"/>
                  <a:gd name="connsiteX5" fmla="*/ 307975 w 409575"/>
                  <a:gd name="connsiteY5" fmla="*/ 784225 h 1384300"/>
                  <a:gd name="connsiteX6" fmla="*/ 384175 w 409575"/>
                  <a:gd name="connsiteY6" fmla="*/ 1250950 h 1384300"/>
                  <a:gd name="connsiteX7" fmla="*/ 409575 w 409575"/>
                  <a:gd name="connsiteY7" fmla="*/ 1384300 h 138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1384300">
                    <a:moveTo>
                      <a:pt x="0" y="0"/>
                    </a:moveTo>
                    <a:cubicBezTo>
                      <a:pt x="1058" y="34396"/>
                      <a:pt x="2117" y="68792"/>
                      <a:pt x="15875" y="104775"/>
                    </a:cubicBezTo>
                    <a:cubicBezTo>
                      <a:pt x="29633" y="140758"/>
                      <a:pt x="57679" y="179917"/>
                      <a:pt x="82550" y="215900"/>
                    </a:cubicBezTo>
                    <a:cubicBezTo>
                      <a:pt x="107421" y="251883"/>
                      <a:pt x="137054" y="290513"/>
                      <a:pt x="165100" y="320675"/>
                    </a:cubicBezTo>
                    <a:cubicBezTo>
                      <a:pt x="193146" y="350837"/>
                      <a:pt x="227013" y="319617"/>
                      <a:pt x="250825" y="396875"/>
                    </a:cubicBezTo>
                    <a:cubicBezTo>
                      <a:pt x="274638" y="474133"/>
                      <a:pt x="285750" y="641879"/>
                      <a:pt x="307975" y="784225"/>
                    </a:cubicBezTo>
                    <a:cubicBezTo>
                      <a:pt x="330200" y="926571"/>
                      <a:pt x="367242" y="1150938"/>
                      <a:pt x="384175" y="1250950"/>
                    </a:cubicBezTo>
                    <a:cubicBezTo>
                      <a:pt x="401108" y="1350962"/>
                      <a:pt x="405341" y="1367631"/>
                      <a:pt x="409575" y="13843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手繪多邊形 37"/>
              <p:cNvSpPr/>
              <p:nvPr/>
            </p:nvSpPr>
            <p:spPr>
              <a:xfrm>
                <a:off x="5651500" y="5099050"/>
                <a:ext cx="196850" cy="1212850"/>
              </a:xfrm>
              <a:custGeom>
                <a:avLst/>
                <a:gdLst>
                  <a:gd name="connsiteX0" fmla="*/ 0 w 196850"/>
                  <a:gd name="connsiteY0" fmla="*/ 0 h 1212850"/>
                  <a:gd name="connsiteX1" fmla="*/ 12700 w 196850"/>
                  <a:gd name="connsiteY1" fmla="*/ 174625 h 1212850"/>
                  <a:gd name="connsiteX2" fmla="*/ 12700 w 196850"/>
                  <a:gd name="connsiteY2" fmla="*/ 234950 h 1212850"/>
                  <a:gd name="connsiteX3" fmla="*/ 60325 w 196850"/>
                  <a:gd name="connsiteY3" fmla="*/ 333375 h 1212850"/>
                  <a:gd name="connsiteX4" fmla="*/ 79375 w 196850"/>
                  <a:gd name="connsiteY4" fmla="*/ 473075 h 1212850"/>
                  <a:gd name="connsiteX5" fmla="*/ 120650 w 196850"/>
                  <a:gd name="connsiteY5" fmla="*/ 746125 h 1212850"/>
                  <a:gd name="connsiteX6" fmla="*/ 196850 w 196850"/>
                  <a:gd name="connsiteY6" fmla="*/ 1212850 h 1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50" h="1212850">
                    <a:moveTo>
                      <a:pt x="0" y="0"/>
                    </a:moveTo>
                    <a:cubicBezTo>
                      <a:pt x="5291" y="67733"/>
                      <a:pt x="10583" y="135467"/>
                      <a:pt x="12700" y="174625"/>
                    </a:cubicBezTo>
                    <a:cubicBezTo>
                      <a:pt x="14817" y="213783"/>
                      <a:pt x="4762" y="208492"/>
                      <a:pt x="12700" y="234950"/>
                    </a:cubicBezTo>
                    <a:cubicBezTo>
                      <a:pt x="20638" y="261408"/>
                      <a:pt x="49213" y="293688"/>
                      <a:pt x="60325" y="333375"/>
                    </a:cubicBezTo>
                    <a:cubicBezTo>
                      <a:pt x="71438" y="373063"/>
                      <a:pt x="69321" y="404283"/>
                      <a:pt x="79375" y="473075"/>
                    </a:cubicBezTo>
                    <a:cubicBezTo>
                      <a:pt x="89429" y="541867"/>
                      <a:pt x="101071" y="622829"/>
                      <a:pt x="120650" y="746125"/>
                    </a:cubicBezTo>
                    <a:cubicBezTo>
                      <a:pt x="140229" y="869421"/>
                      <a:pt x="168539" y="1041135"/>
                      <a:pt x="196850" y="121285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5829808" y="4632325"/>
                <a:ext cx="356680" cy="496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5829808" y="4635500"/>
                <a:ext cx="283250" cy="161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6023483" y="4945062"/>
                <a:ext cx="235743" cy="13033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手繪多邊形 41"/>
              <p:cNvSpPr/>
              <p:nvPr/>
            </p:nvSpPr>
            <p:spPr>
              <a:xfrm>
                <a:off x="5676900" y="5185612"/>
                <a:ext cx="181019" cy="266048"/>
              </a:xfrm>
              <a:custGeom>
                <a:avLst/>
                <a:gdLst>
                  <a:gd name="connsiteX0" fmla="*/ 0 w 181019"/>
                  <a:gd name="connsiteY0" fmla="*/ 27738 h 266048"/>
                  <a:gd name="connsiteX1" fmla="*/ 44450 w 181019"/>
                  <a:gd name="connsiteY1" fmla="*/ 2338 h 266048"/>
                  <a:gd name="connsiteX2" fmla="*/ 101600 w 181019"/>
                  <a:gd name="connsiteY2" fmla="*/ 8688 h 266048"/>
                  <a:gd name="connsiteX3" fmla="*/ 142875 w 181019"/>
                  <a:gd name="connsiteY3" fmla="*/ 69013 h 266048"/>
                  <a:gd name="connsiteX4" fmla="*/ 180975 w 181019"/>
                  <a:gd name="connsiteY4" fmla="*/ 151563 h 266048"/>
                  <a:gd name="connsiteX5" fmla="*/ 149225 w 181019"/>
                  <a:gd name="connsiteY5" fmla="*/ 227763 h 266048"/>
                  <a:gd name="connsiteX6" fmla="*/ 92075 w 181019"/>
                  <a:gd name="connsiteY6" fmla="*/ 262688 h 266048"/>
                  <a:gd name="connsiteX7" fmla="*/ 47625 w 181019"/>
                  <a:gd name="connsiteY7" fmla="*/ 262688 h 26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019" h="266048">
                    <a:moveTo>
                      <a:pt x="0" y="27738"/>
                    </a:moveTo>
                    <a:cubicBezTo>
                      <a:pt x="13758" y="16625"/>
                      <a:pt x="27517" y="5513"/>
                      <a:pt x="44450" y="2338"/>
                    </a:cubicBezTo>
                    <a:cubicBezTo>
                      <a:pt x="61383" y="-837"/>
                      <a:pt x="85196" y="-2424"/>
                      <a:pt x="101600" y="8688"/>
                    </a:cubicBezTo>
                    <a:cubicBezTo>
                      <a:pt x="118004" y="19800"/>
                      <a:pt x="129646" y="45201"/>
                      <a:pt x="142875" y="69013"/>
                    </a:cubicBezTo>
                    <a:cubicBezTo>
                      <a:pt x="156104" y="92825"/>
                      <a:pt x="179917" y="125105"/>
                      <a:pt x="180975" y="151563"/>
                    </a:cubicBezTo>
                    <a:cubicBezTo>
                      <a:pt x="182033" y="178021"/>
                      <a:pt x="164042" y="209242"/>
                      <a:pt x="149225" y="227763"/>
                    </a:cubicBezTo>
                    <a:cubicBezTo>
                      <a:pt x="134408" y="246284"/>
                      <a:pt x="109008" y="256867"/>
                      <a:pt x="92075" y="262688"/>
                    </a:cubicBezTo>
                    <a:cubicBezTo>
                      <a:pt x="75142" y="268509"/>
                      <a:pt x="61383" y="265598"/>
                      <a:pt x="47625" y="262688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手繪多邊形 42"/>
              <p:cNvSpPr/>
              <p:nvPr/>
            </p:nvSpPr>
            <p:spPr>
              <a:xfrm>
                <a:off x="6111384" y="5151998"/>
                <a:ext cx="337041" cy="756677"/>
              </a:xfrm>
              <a:custGeom>
                <a:avLst/>
                <a:gdLst>
                  <a:gd name="connsiteX0" fmla="*/ 3666 w 337041"/>
                  <a:gd name="connsiteY0" fmla="*/ 178827 h 756677"/>
                  <a:gd name="connsiteX1" fmla="*/ 3666 w 337041"/>
                  <a:gd name="connsiteY1" fmla="*/ 86752 h 756677"/>
                  <a:gd name="connsiteX2" fmla="*/ 41766 w 337041"/>
                  <a:gd name="connsiteY2" fmla="*/ 1027 h 756677"/>
                  <a:gd name="connsiteX3" fmla="*/ 102091 w 337041"/>
                  <a:gd name="connsiteY3" fmla="*/ 45477 h 756677"/>
                  <a:gd name="connsiteX4" fmla="*/ 165591 w 337041"/>
                  <a:gd name="connsiteY4" fmla="*/ 134377 h 756677"/>
                  <a:gd name="connsiteX5" fmla="*/ 232266 w 337041"/>
                  <a:gd name="connsiteY5" fmla="*/ 299477 h 756677"/>
                  <a:gd name="connsiteX6" fmla="*/ 283066 w 337041"/>
                  <a:gd name="connsiteY6" fmla="*/ 509027 h 756677"/>
                  <a:gd name="connsiteX7" fmla="*/ 337041 w 337041"/>
                  <a:gd name="connsiteY7" fmla="*/ 756677 h 75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041" h="756677">
                    <a:moveTo>
                      <a:pt x="3666" y="178827"/>
                    </a:moveTo>
                    <a:cubicBezTo>
                      <a:pt x="491" y="147606"/>
                      <a:pt x="-2684" y="116385"/>
                      <a:pt x="3666" y="86752"/>
                    </a:cubicBezTo>
                    <a:cubicBezTo>
                      <a:pt x="10016" y="57119"/>
                      <a:pt x="25362" y="7906"/>
                      <a:pt x="41766" y="1027"/>
                    </a:cubicBezTo>
                    <a:cubicBezTo>
                      <a:pt x="58170" y="-5852"/>
                      <a:pt x="81454" y="23252"/>
                      <a:pt x="102091" y="45477"/>
                    </a:cubicBezTo>
                    <a:cubicBezTo>
                      <a:pt x="122728" y="67702"/>
                      <a:pt x="143895" y="92044"/>
                      <a:pt x="165591" y="134377"/>
                    </a:cubicBezTo>
                    <a:cubicBezTo>
                      <a:pt x="187287" y="176710"/>
                      <a:pt x="212687" y="237035"/>
                      <a:pt x="232266" y="299477"/>
                    </a:cubicBezTo>
                    <a:cubicBezTo>
                      <a:pt x="251845" y="361919"/>
                      <a:pt x="265604" y="432827"/>
                      <a:pt x="283066" y="509027"/>
                    </a:cubicBezTo>
                    <a:cubicBezTo>
                      <a:pt x="300529" y="585227"/>
                      <a:pt x="324870" y="697410"/>
                      <a:pt x="337041" y="756677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手繪多邊形 43"/>
              <p:cNvSpPr/>
              <p:nvPr/>
            </p:nvSpPr>
            <p:spPr>
              <a:xfrm>
                <a:off x="6448425" y="5905500"/>
                <a:ext cx="66675" cy="444500"/>
              </a:xfrm>
              <a:custGeom>
                <a:avLst/>
                <a:gdLst>
                  <a:gd name="connsiteX0" fmla="*/ 0 w 66675"/>
                  <a:gd name="connsiteY0" fmla="*/ 0 h 444500"/>
                  <a:gd name="connsiteX1" fmla="*/ 31750 w 66675"/>
                  <a:gd name="connsiteY1" fmla="*/ 177800 h 444500"/>
                  <a:gd name="connsiteX2" fmla="*/ 57150 w 66675"/>
                  <a:gd name="connsiteY2" fmla="*/ 371475 h 444500"/>
                  <a:gd name="connsiteX3" fmla="*/ 66675 w 66675"/>
                  <a:gd name="connsiteY3" fmla="*/ 4445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444500">
                    <a:moveTo>
                      <a:pt x="0" y="0"/>
                    </a:moveTo>
                    <a:cubicBezTo>
                      <a:pt x="11112" y="57944"/>
                      <a:pt x="22225" y="115888"/>
                      <a:pt x="31750" y="177800"/>
                    </a:cubicBezTo>
                    <a:cubicBezTo>
                      <a:pt x="41275" y="239713"/>
                      <a:pt x="51329" y="327025"/>
                      <a:pt x="57150" y="371475"/>
                    </a:cubicBezTo>
                    <a:cubicBezTo>
                      <a:pt x="62971" y="415925"/>
                      <a:pt x="64823" y="430212"/>
                      <a:pt x="66675" y="4445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6179733" y="5300332"/>
                <a:ext cx="77661" cy="1677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手繪多邊形 45"/>
              <p:cNvSpPr/>
              <p:nvPr/>
            </p:nvSpPr>
            <p:spPr>
              <a:xfrm>
                <a:off x="5915025" y="4406900"/>
                <a:ext cx="654050" cy="1371600"/>
              </a:xfrm>
              <a:custGeom>
                <a:avLst/>
                <a:gdLst>
                  <a:gd name="connsiteX0" fmla="*/ 0 w 654050"/>
                  <a:gd name="connsiteY0" fmla="*/ 0 h 1371600"/>
                  <a:gd name="connsiteX1" fmla="*/ 419100 w 654050"/>
                  <a:gd name="connsiteY1" fmla="*/ 692150 h 1371600"/>
                  <a:gd name="connsiteX2" fmla="*/ 508000 w 654050"/>
                  <a:gd name="connsiteY2" fmla="*/ 822325 h 1371600"/>
                  <a:gd name="connsiteX3" fmla="*/ 565150 w 654050"/>
                  <a:gd name="connsiteY3" fmla="*/ 955675 h 1371600"/>
                  <a:gd name="connsiteX4" fmla="*/ 590550 w 654050"/>
                  <a:gd name="connsiteY4" fmla="*/ 1082675 h 1371600"/>
                  <a:gd name="connsiteX5" fmla="*/ 631825 w 654050"/>
                  <a:gd name="connsiteY5" fmla="*/ 1263650 h 1371600"/>
                  <a:gd name="connsiteX6" fmla="*/ 654050 w 654050"/>
                  <a:gd name="connsiteY6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4050" h="1371600">
                    <a:moveTo>
                      <a:pt x="0" y="0"/>
                    </a:moveTo>
                    <a:lnTo>
                      <a:pt x="419100" y="692150"/>
                    </a:lnTo>
                    <a:cubicBezTo>
                      <a:pt x="503767" y="829204"/>
                      <a:pt x="483658" y="778404"/>
                      <a:pt x="508000" y="822325"/>
                    </a:cubicBezTo>
                    <a:cubicBezTo>
                      <a:pt x="532342" y="866246"/>
                      <a:pt x="551392" y="912283"/>
                      <a:pt x="565150" y="955675"/>
                    </a:cubicBezTo>
                    <a:cubicBezTo>
                      <a:pt x="578908" y="999067"/>
                      <a:pt x="579438" y="1031346"/>
                      <a:pt x="590550" y="1082675"/>
                    </a:cubicBezTo>
                    <a:cubicBezTo>
                      <a:pt x="601662" y="1134004"/>
                      <a:pt x="621242" y="1215496"/>
                      <a:pt x="631825" y="1263650"/>
                    </a:cubicBezTo>
                    <a:cubicBezTo>
                      <a:pt x="642408" y="1311804"/>
                      <a:pt x="649288" y="1353608"/>
                      <a:pt x="654050" y="13716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6186488" y="5137150"/>
                <a:ext cx="4762" cy="31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手繪多邊形 47"/>
              <p:cNvSpPr/>
              <p:nvPr/>
            </p:nvSpPr>
            <p:spPr>
              <a:xfrm>
                <a:off x="6181725" y="5116681"/>
                <a:ext cx="171450" cy="39519"/>
              </a:xfrm>
              <a:custGeom>
                <a:avLst/>
                <a:gdLst>
                  <a:gd name="connsiteX0" fmla="*/ 0 w 171450"/>
                  <a:gd name="connsiteY0" fmla="*/ 39519 h 39519"/>
                  <a:gd name="connsiteX1" fmla="*/ 53975 w 171450"/>
                  <a:gd name="connsiteY1" fmla="*/ 4594 h 39519"/>
                  <a:gd name="connsiteX2" fmla="*/ 149225 w 171450"/>
                  <a:gd name="connsiteY2" fmla="*/ 1419 h 39519"/>
                  <a:gd name="connsiteX3" fmla="*/ 171450 w 171450"/>
                  <a:gd name="connsiteY3" fmla="*/ 14119 h 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39519">
                    <a:moveTo>
                      <a:pt x="0" y="39519"/>
                    </a:moveTo>
                    <a:cubicBezTo>
                      <a:pt x="14552" y="25231"/>
                      <a:pt x="29104" y="10944"/>
                      <a:pt x="53975" y="4594"/>
                    </a:cubicBezTo>
                    <a:cubicBezTo>
                      <a:pt x="78846" y="-1756"/>
                      <a:pt x="129646" y="-168"/>
                      <a:pt x="149225" y="1419"/>
                    </a:cubicBezTo>
                    <a:cubicBezTo>
                      <a:pt x="168804" y="3006"/>
                      <a:pt x="170127" y="8562"/>
                      <a:pt x="171450" y="14119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5895975" y="4098925"/>
                <a:ext cx="670053" cy="10530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手繪多邊形 49"/>
              <p:cNvSpPr/>
              <p:nvPr/>
            </p:nvSpPr>
            <p:spPr>
              <a:xfrm>
                <a:off x="6562725" y="5149850"/>
                <a:ext cx="85836" cy="327025"/>
              </a:xfrm>
              <a:custGeom>
                <a:avLst/>
                <a:gdLst>
                  <a:gd name="connsiteX0" fmla="*/ 0 w 85836"/>
                  <a:gd name="connsiteY0" fmla="*/ 0 h 327025"/>
                  <a:gd name="connsiteX1" fmla="*/ 38100 w 85836"/>
                  <a:gd name="connsiteY1" fmla="*/ 69850 h 327025"/>
                  <a:gd name="connsiteX2" fmla="*/ 73025 w 85836"/>
                  <a:gd name="connsiteY2" fmla="*/ 196850 h 327025"/>
                  <a:gd name="connsiteX3" fmla="*/ 85725 w 85836"/>
                  <a:gd name="connsiteY3" fmla="*/ 276225 h 327025"/>
                  <a:gd name="connsiteX4" fmla="*/ 76200 w 85836"/>
                  <a:gd name="connsiteY4" fmla="*/ 327025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36" h="327025">
                    <a:moveTo>
                      <a:pt x="0" y="0"/>
                    </a:moveTo>
                    <a:cubicBezTo>
                      <a:pt x="12964" y="18521"/>
                      <a:pt x="25929" y="37042"/>
                      <a:pt x="38100" y="69850"/>
                    </a:cubicBezTo>
                    <a:cubicBezTo>
                      <a:pt x="50271" y="102658"/>
                      <a:pt x="65088" y="162454"/>
                      <a:pt x="73025" y="196850"/>
                    </a:cubicBezTo>
                    <a:cubicBezTo>
                      <a:pt x="80962" y="231246"/>
                      <a:pt x="85196" y="254529"/>
                      <a:pt x="85725" y="276225"/>
                    </a:cubicBezTo>
                    <a:cubicBezTo>
                      <a:pt x="86254" y="297921"/>
                      <a:pt x="85196" y="315913"/>
                      <a:pt x="76200" y="327025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/>
              <p:cNvCxnSpPr>
                <a:stCxn id="46" idx="5"/>
              </p:cNvCxnSpPr>
              <p:nvPr/>
            </p:nvCxnSpPr>
            <p:spPr>
              <a:xfrm flipV="1">
                <a:off x="6546850" y="5629275"/>
                <a:ext cx="96838" cy="41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flipV="1">
                <a:off x="6536326" y="5553075"/>
                <a:ext cx="84851" cy="291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手繪多邊形 52"/>
              <p:cNvSpPr/>
              <p:nvPr/>
            </p:nvSpPr>
            <p:spPr>
              <a:xfrm>
                <a:off x="6600825" y="5518150"/>
                <a:ext cx="73461" cy="298828"/>
              </a:xfrm>
              <a:custGeom>
                <a:avLst/>
                <a:gdLst>
                  <a:gd name="connsiteX0" fmla="*/ 22225 w 73461"/>
                  <a:gd name="connsiteY0" fmla="*/ 0 h 298828"/>
                  <a:gd name="connsiteX1" fmla="*/ 63500 w 73461"/>
                  <a:gd name="connsiteY1" fmla="*/ 136525 h 298828"/>
                  <a:gd name="connsiteX2" fmla="*/ 73025 w 73461"/>
                  <a:gd name="connsiteY2" fmla="*/ 200025 h 298828"/>
                  <a:gd name="connsiteX3" fmla="*/ 53975 w 73461"/>
                  <a:gd name="connsiteY3" fmla="*/ 254000 h 298828"/>
                  <a:gd name="connsiteX4" fmla="*/ 47625 w 73461"/>
                  <a:gd name="connsiteY4" fmla="*/ 298450 h 298828"/>
                  <a:gd name="connsiteX5" fmla="*/ 15875 w 73461"/>
                  <a:gd name="connsiteY5" fmla="*/ 228600 h 298828"/>
                  <a:gd name="connsiteX6" fmla="*/ 0 w 73461"/>
                  <a:gd name="connsiteY6" fmla="*/ 142875 h 29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61" h="298828">
                    <a:moveTo>
                      <a:pt x="22225" y="0"/>
                    </a:moveTo>
                    <a:cubicBezTo>
                      <a:pt x="38629" y="51594"/>
                      <a:pt x="55033" y="103188"/>
                      <a:pt x="63500" y="136525"/>
                    </a:cubicBezTo>
                    <a:cubicBezTo>
                      <a:pt x="71967" y="169862"/>
                      <a:pt x="74612" y="180446"/>
                      <a:pt x="73025" y="200025"/>
                    </a:cubicBezTo>
                    <a:cubicBezTo>
                      <a:pt x="71438" y="219604"/>
                      <a:pt x="58208" y="237596"/>
                      <a:pt x="53975" y="254000"/>
                    </a:cubicBezTo>
                    <a:cubicBezTo>
                      <a:pt x="49742" y="270404"/>
                      <a:pt x="53975" y="302683"/>
                      <a:pt x="47625" y="298450"/>
                    </a:cubicBezTo>
                    <a:cubicBezTo>
                      <a:pt x="41275" y="294217"/>
                      <a:pt x="23812" y="254529"/>
                      <a:pt x="15875" y="228600"/>
                    </a:cubicBezTo>
                    <a:cubicBezTo>
                      <a:pt x="7938" y="202671"/>
                      <a:pt x="2646" y="159808"/>
                      <a:pt x="0" y="142875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手繪多邊形 53"/>
              <p:cNvSpPr/>
              <p:nvPr/>
            </p:nvSpPr>
            <p:spPr>
              <a:xfrm>
                <a:off x="6584950" y="5494770"/>
                <a:ext cx="50800" cy="64655"/>
              </a:xfrm>
              <a:custGeom>
                <a:avLst/>
                <a:gdLst>
                  <a:gd name="connsiteX0" fmla="*/ 0 w 50800"/>
                  <a:gd name="connsiteY0" fmla="*/ 64655 h 64655"/>
                  <a:gd name="connsiteX1" fmla="*/ 15875 w 50800"/>
                  <a:gd name="connsiteY1" fmla="*/ 1155 h 64655"/>
                  <a:gd name="connsiteX2" fmla="*/ 50800 w 50800"/>
                  <a:gd name="connsiteY2" fmla="*/ 29730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64655">
                    <a:moveTo>
                      <a:pt x="0" y="64655"/>
                    </a:moveTo>
                    <a:cubicBezTo>
                      <a:pt x="3704" y="35815"/>
                      <a:pt x="7408" y="6976"/>
                      <a:pt x="15875" y="1155"/>
                    </a:cubicBezTo>
                    <a:cubicBezTo>
                      <a:pt x="24342" y="-4666"/>
                      <a:pt x="37571" y="12532"/>
                      <a:pt x="50800" y="2973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手繪多邊形 54"/>
              <p:cNvSpPr/>
              <p:nvPr/>
            </p:nvSpPr>
            <p:spPr>
              <a:xfrm>
                <a:off x="6619875" y="5451214"/>
                <a:ext cx="182413" cy="210116"/>
              </a:xfrm>
              <a:custGeom>
                <a:avLst/>
                <a:gdLst>
                  <a:gd name="connsiteX0" fmla="*/ 0 w 182413"/>
                  <a:gd name="connsiteY0" fmla="*/ 44711 h 210116"/>
                  <a:gd name="connsiteX1" fmla="*/ 73025 w 182413"/>
                  <a:gd name="connsiteY1" fmla="*/ 22486 h 210116"/>
                  <a:gd name="connsiteX2" fmla="*/ 101600 w 182413"/>
                  <a:gd name="connsiteY2" fmla="*/ 261 h 210116"/>
                  <a:gd name="connsiteX3" fmla="*/ 139700 w 182413"/>
                  <a:gd name="connsiteY3" fmla="*/ 12961 h 210116"/>
                  <a:gd name="connsiteX4" fmla="*/ 161925 w 182413"/>
                  <a:gd name="connsiteY4" fmla="*/ 51061 h 210116"/>
                  <a:gd name="connsiteX5" fmla="*/ 174625 w 182413"/>
                  <a:gd name="connsiteY5" fmla="*/ 98686 h 210116"/>
                  <a:gd name="connsiteX6" fmla="*/ 177800 w 182413"/>
                  <a:gd name="connsiteY6" fmla="*/ 152661 h 210116"/>
                  <a:gd name="connsiteX7" fmla="*/ 180975 w 182413"/>
                  <a:gd name="connsiteY7" fmla="*/ 168536 h 210116"/>
                  <a:gd name="connsiteX8" fmla="*/ 152400 w 182413"/>
                  <a:gd name="connsiteY8" fmla="*/ 184411 h 210116"/>
                  <a:gd name="connsiteX9" fmla="*/ 111125 w 182413"/>
                  <a:gd name="connsiteY9" fmla="*/ 206636 h 210116"/>
                  <a:gd name="connsiteX10" fmla="*/ 76200 w 182413"/>
                  <a:gd name="connsiteY10" fmla="*/ 209811 h 210116"/>
                  <a:gd name="connsiteX11" fmla="*/ 53975 w 182413"/>
                  <a:gd name="connsiteY11" fmla="*/ 209811 h 21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2413" h="210116">
                    <a:moveTo>
                      <a:pt x="0" y="44711"/>
                    </a:moveTo>
                    <a:cubicBezTo>
                      <a:pt x="28046" y="37302"/>
                      <a:pt x="56092" y="29894"/>
                      <a:pt x="73025" y="22486"/>
                    </a:cubicBezTo>
                    <a:cubicBezTo>
                      <a:pt x="89958" y="15078"/>
                      <a:pt x="90488" y="1848"/>
                      <a:pt x="101600" y="261"/>
                    </a:cubicBezTo>
                    <a:cubicBezTo>
                      <a:pt x="112712" y="-1326"/>
                      <a:pt x="129646" y="4494"/>
                      <a:pt x="139700" y="12961"/>
                    </a:cubicBezTo>
                    <a:cubicBezTo>
                      <a:pt x="149754" y="21428"/>
                      <a:pt x="156104" y="36774"/>
                      <a:pt x="161925" y="51061"/>
                    </a:cubicBezTo>
                    <a:cubicBezTo>
                      <a:pt x="167746" y="65348"/>
                      <a:pt x="171979" y="81753"/>
                      <a:pt x="174625" y="98686"/>
                    </a:cubicBezTo>
                    <a:cubicBezTo>
                      <a:pt x="177271" y="115619"/>
                      <a:pt x="176742" y="141019"/>
                      <a:pt x="177800" y="152661"/>
                    </a:cubicBezTo>
                    <a:cubicBezTo>
                      <a:pt x="178858" y="164303"/>
                      <a:pt x="185208" y="163244"/>
                      <a:pt x="180975" y="168536"/>
                    </a:cubicBezTo>
                    <a:cubicBezTo>
                      <a:pt x="176742" y="173828"/>
                      <a:pt x="152400" y="184411"/>
                      <a:pt x="152400" y="184411"/>
                    </a:cubicBezTo>
                    <a:cubicBezTo>
                      <a:pt x="140758" y="190761"/>
                      <a:pt x="123825" y="202403"/>
                      <a:pt x="111125" y="206636"/>
                    </a:cubicBezTo>
                    <a:cubicBezTo>
                      <a:pt x="98425" y="210869"/>
                      <a:pt x="85725" y="209282"/>
                      <a:pt x="76200" y="209811"/>
                    </a:cubicBezTo>
                    <a:cubicBezTo>
                      <a:pt x="66675" y="210340"/>
                      <a:pt x="60325" y="210075"/>
                      <a:pt x="53975" y="209811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6667500" y="5632450"/>
                <a:ext cx="127000" cy="179327"/>
              </a:xfrm>
              <a:custGeom>
                <a:avLst/>
                <a:gdLst>
                  <a:gd name="connsiteX0" fmla="*/ 127000 w 127000"/>
                  <a:gd name="connsiteY0" fmla="*/ 0 h 179327"/>
                  <a:gd name="connsiteX1" fmla="*/ 120650 w 127000"/>
                  <a:gd name="connsiteY1" fmla="*/ 101600 h 179327"/>
                  <a:gd name="connsiteX2" fmla="*/ 120650 w 127000"/>
                  <a:gd name="connsiteY2" fmla="*/ 155575 h 179327"/>
                  <a:gd name="connsiteX3" fmla="*/ 92075 w 127000"/>
                  <a:gd name="connsiteY3" fmla="*/ 161925 h 179327"/>
                  <a:gd name="connsiteX4" fmla="*/ 47625 w 127000"/>
                  <a:gd name="connsiteY4" fmla="*/ 177800 h 179327"/>
                  <a:gd name="connsiteX5" fmla="*/ 0 w 127000"/>
                  <a:gd name="connsiteY5" fmla="*/ 177800 h 179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000" h="179327">
                    <a:moveTo>
                      <a:pt x="127000" y="0"/>
                    </a:moveTo>
                    <a:cubicBezTo>
                      <a:pt x="124354" y="37835"/>
                      <a:pt x="121708" y="75671"/>
                      <a:pt x="120650" y="101600"/>
                    </a:cubicBezTo>
                    <a:cubicBezTo>
                      <a:pt x="119592" y="127529"/>
                      <a:pt x="125412" y="145521"/>
                      <a:pt x="120650" y="155575"/>
                    </a:cubicBezTo>
                    <a:cubicBezTo>
                      <a:pt x="115887" y="165629"/>
                      <a:pt x="104246" y="158221"/>
                      <a:pt x="92075" y="161925"/>
                    </a:cubicBezTo>
                    <a:cubicBezTo>
                      <a:pt x="79904" y="165629"/>
                      <a:pt x="62971" y="175154"/>
                      <a:pt x="47625" y="177800"/>
                    </a:cubicBezTo>
                    <a:cubicBezTo>
                      <a:pt x="32279" y="180446"/>
                      <a:pt x="16139" y="179123"/>
                      <a:pt x="0" y="1778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5" idx="4"/>
              </p:cNvCxnSpPr>
              <p:nvPr/>
            </p:nvCxnSpPr>
            <p:spPr>
              <a:xfrm flipV="1">
                <a:off x="6781800" y="5445380"/>
                <a:ext cx="104775" cy="568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V="1">
                <a:off x="6807328" y="5567662"/>
                <a:ext cx="130047" cy="616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手繪多邊形 58"/>
              <p:cNvSpPr/>
              <p:nvPr/>
            </p:nvSpPr>
            <p:spPr>
              <a:xfrm>
                <a:off x="6559550" y="5108575"/>
                <a:ext cx="124080" cy="225305"/>
              </a:xfrm>
              <a:custGeom>
                <a:avLst/>
                <a:gdLst>
                  <a:gd name="connsiteX0" fmla="*/ 0 w 124080"/>
                  <a:gd name="connsiteY0" fmla="*/ 0 h 225305"/>
                  <a:gd name="connsiteX1" fmla="*/ 82550 w 124080"/>
                  <a:gd name="connsiteY1" fmla="*/ 44450 h 225305"/>
                  <a:gd name="connsiteX2" fmla="*/ 104775 w 124080"/>
                  <a:gd name="connsiteY2" fmla="*/ 107950 h 225305"/>
                  <a:gd name="connsiteX3" fmla="*/ 111125 w 124080"/>
                  <a:gd name="connsiteY3" fmla="*/ 152400 h 225305"/>
                  <a:gd name="connsiteX4" fmla="*/ 123825 w 124080"/>
                  <a:gd name="connsiteY4" fmla="*/ 190500 h 225305"/>
                  <a:gd name="connsiteX5" fmla="*/ 98425 w 124080"/>
                  <a:gd name="connsiteY5" fmla="*/ 222250 h 225305"/>
                  <a:gd name="connsiteX6" fmla="*/ 73025 w 124080"/>
                  <a:gd name="connsiteY6" fmla="*/ 222250 h 225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080" h="225305">
                    <a:moveTo>
                      <a:pt x="0" y="0"/>
                    </a:moveTo>
                    <a:cubicBezTo>
                      <a:pt x="32544" y="13229"/>
                      <a:pt x="65088" y="26458"/>
                      <a:pt x="82550" y="44450"/>
                    </a:cubicBezTo>
                    <a:cubicBezTo>
                      <a:pt x="100012" y="62442"/>
                      <a:pt x="100013" y="89958"/>
                      <a:pt x="104775" y="107950"/>
                    </a:cubicBezTo>
                    <a:cubicBezTo>
                      <a:pt x="109538" y="125942"/>
                      <a:pt x="107950" y="138642"/>
                      <a:pt x="111125" y="152400"/>
                    </a:cubicBezTo>
                    <a:cubicBezTo>
                      <a:pt x="114300" y="166158"/>
                      <a:pt x="125942" y="178858"/>
                      <a:pt x="123825" y="190500"/>
                    </a:cubicBezTo>
                    <a:cubicBezTo>
                      <a:pt x="121708" y="202142"/>
                      <a:pt x="106892" y="216958"/>
                      <a:pt x="98425" y="222250"/>
                    </a:cubicBezTo>
                    <a:cubicBezTo>
                      <a:pt x="89958" y="227542"/>
                      <a:pt x="81491" y="224896"/>
                      <a:pt x="73025" y="22225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手繪多邊形 59"/>
              <p:cNvSpPr/>
              <p:nvPr/>
            </p:nvSpPr>
            <p:spPr>
              <a:xfrm>
                <a:off x="7016750" y="2924175"/>
                <a:ext cx="1176372" cy="984817"/>
              </a:xfrm>
              <a:custGeom>
                <a:avLst/>
                <a:gdLst>
                  <a:gd name="connsiteX0" fmla="*/ 298450 w 1176372"/>
                  <a:gd name="connsiteY0" fmla="*/ 0 h 984817"/>
                  <a:gd name="connsiteX1" fmla="*/ 501650 w 1176372"/>
                  <a:gd name="connsiteY1" fmla="*/ 190500 h 984817"/>
                  <a:gd name="connsiteX2" fmla="*/ 739775 w 1176372"/>
                  <a:gd name="connsiteY2" fmla="*/ 358775 h 984817"/>
                  <a:gd name="connsiteX3" fmla="*/ 962025 w 1176372"/>
                  <a:gd name="connsiteY3" fmla="*/ 511175 h 984817"/>
                  <a:gd name="connsiteX4" fmla="*/ 1104900 w 1176372"/>
                  <a:gd name="connsiteY4" fmla="*/ 644525 h 984817"/>
                  <a:gd name="connsiteX5" fmla="*/ 1168400 w 1176372"/>
                  <a:gd name="connsiteY5" fmla="*/ 768350 h 984817"/>
                  <a:gd name="connsiteX6" fmla="*/ 1174750 w 1176372"/>
                  <a:gd name="connsiteY6" fmla="*/ 847725 h 984817"/>
                  <a:gd name="connsiteX7" fmla="*/ 1162050 w 1176372"/>
                  <a:gd name="connsiteY7" fmla="*/ 939800 h 984817"/>
                  <a:gd name="connsiteX8" fmla="*/ 1123950 w 1176372"/>
                  <a:gd name="connsiteY8" fmla="*/ 965200 h 984817"/>
                  <a:gd name="connsiteX9" fmla="*/ 1079500 w 1176372"/>
                  <a:gd name="connsiteY9" fmla="*/ 984250 h 984817"/>
                  <a:gd name="connsiteX10" fmla="*/ 1016000 w 1176372"/>
                  <a:gd name="connsiteY10" fmla="*/ 942975 h 984817"/>
                  <a:gd name="connsiteX11" fmla="*/ 939800 w 1176372"/>
                  <a:gd name="connsiteY11" fmla="*/ 860425 h 984817"/>
                  <a:gd name="connsiteX12" fmla="*/ 825500 w 1176372"/>
                  <a:gd name="connsiteY12" fmla="*/ 771525 h 984817"/>
                  <a:gd name="connsiteX13" fmla="*/ 533400 w 1176372"/>
                  <a:gd name="connsiteY13" fmla="*/ 593725 h 984817"/>
                  <a:gd name="connsiteX14" fmla="*/ 444500 w 1176372"/>
                  <a:gd name="connsiteY14" fmla="*/ 549275 h 984817"/>
                  <a:gd name="connsiteX15" fmla="*/ 200025 w 1176372"/>
                  <a:gd name="connsiteY15" fmla="*/ 492125 h 984817"/>
                  <a:gd name="connsiteX16" fmla="*/ 107950 w 1176372"/>
                  <a:gd name="connsiteY16" fmla="*/ 488950 h 984817"/>
                  <a:gd name="connsiteX17" fmla="*/ 0 w 1176372"/>
                  <a:gd name="connsiteY17" fmla="*/ 511175 h 98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76372" h="984817">
                    <a:moveTo>
                      <a:pt x="298450" y="0"/>
                    </a:moveTo>
                    <a:cubicBezTo>
                      <a:pt x="363273" y="65352"/>
                      <a:pt x="428096" y="130704"/>
                      <a:pt x="501650" y="190500"/>
                    </a:cubicBezTo>
                    <a:cubicBezTo>
                      <a:pt x="575204" y="250296"/>
                      <a:pt x="663046" y="305329"/>
                      <a:pt x="739775" y="358775"/>
                    </a:cubicBezTo>
                    <a:cubicBezTo>
                      <a:pt x="816504" y="412221"/>
                      <a:pt x="901171" y="463550"/>
                      <a:pt x="962025" y="511175"/>
                    </a:cubicBezTo>
                    <a:cubicBezTo>
                      <a:pt x="1022879" y="558800"/>
                      <a:pt x="1070504" y="601663"/>
                      <a:pt x="1104900" y="644525"/>
                    </a:cubicBezTo>
                    <a:cubicBezTo>
                      <a:pt x="1139296" y="687387"/>
                      <a:pt x="1156758" y="734483"/>
                      <a:pt x="1168400" y="768350"/>
                    </a:cubicBezTo>
                    <a:cubicBezTo>
                      <a:pt x="1180042" y="802217"/>
                      <a:pt x="1175808" y="819150"/>
                      <a:pt x="1174750" y="847725"/>
                    </a:cubicBezTo>
                    <a:cubicBezTo>
                      <a:pt x="1173692" y="876300"/>
                      <a:pt x="1170517" y="920221"/>
                      <a:pt x="1162050" y="939800"/>
                    </a:cubicBezTo>
                    <a:cubicBezTo>
                      <a:pt x="1153583" y="959379"/>
                      <a:pt x="1137708" y="957792"/>
                      <a:pt x="1123950" y="965200"/>
                    </a:cubicBezTo>
                    <a:cubicBezTo>
                      <a:pt x="1110192" y="972608"/>
                      <a:pt x="1097492" y="987954"/>
                      <a:pt x="1079500" y="984250"/>
                    </a:cubicBezTo>
                    <a:cubicBezTo>
                      <a:pt x="1061508" y="980546"/>
                      <a:pt x="1039283" y="963612"/>
                      <a:pt x="1016000" y="942975"/>
                    </a:cubicBezTo>
                    <a:cubicBezTo>
                      <a:pt x="992717" y="922338"/>
                      <a:pt x="971550" y="889000"/>
                      <a:pt x="939800" y="860425"/>
                    </a:cubicBezTo>
                    <a:cubicBezTo>
                      <a:pt x="908050" y="831850"/>
                      <a:pt x="893233" y="815975"/>
                      <a:pt x="825500" y="771525"/>
                    </a:cubicBezTo>
                    <a:cubicBezTo>
                      <a:pt x="757767" y="727075"/>
                      <a:pt x="596900" y="630767"/>
                      <a:pt x="533400" y="593725"/>
                    </a:cubicBezTo>
                    <a:cubicBezTo>
                      <a:pt x="469900" y="556683"/>
                      <a:pt x="500063" y="566208"/>
                      <a:pt x="444500" y="549275"/>
                    </a:cubicBezTo>
                    <a:cubicBezTo>
                      <a:pt x="388938" y="532342"/>
                      <a:pt x="256117" y="502179"/>
                      <a:pt x="200025" y="492125"/>
                    </a:cubicBezTo>
                    <a:cubicBezTo>
                      <a:pt x="143933" y="482071"/>
                      <a:pt x="141287" y="485775"/>
                      <a:pt x="107950" y="488950"/>
                    </a:cubicBezTo>
                    <a:cubicBezTo>
                      <a:pt x="74613" y="492125"/>
                      <a:pt x="37306" y="501650"/>
                      <a:pt x="0" y="511175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手繪多邊形 60"/>
              <p:cNvSpPr/>
              <p:nvPr/>
            </p:nvSpPr>
            <p:spPr>
              <a:xfrm>
                <a:off x="8048625" y="3349625"/>
                <a:ext cx="280212" cy="552941"/>
              </a:xfrm>
              <a:custGeom>
                <a:avLst/>
                <a:gdLst>
                  <a:gd name="connsiteX0" fmla="*/ 0 w 280212"/>
                  <a:gd name="connsiteY0" fmla="*/ 0 h 552941"/>
                  <a:gd name="connsiteX1" fmla="*/ 66675 w 280212"/>
                  <a:gd name="connsiteY1" fmla="*/ 60325 h 552941"/>
                  <a:gd name="connsiteX2" fmla="*/ 231775 w 280212"/>
                  <a:gd name="connsiteY2" fmla="*/ 196850 h 552941"/>
                  <a:gd name="connsiteX3" fmla="*/ 273050 w 280212"/>
                  <a:gd name="connsiteY3" fmla="*/ 381000 h 552941"/>
                  <a:gd name="connsiteX4" fmla="*/ 276225 w 280212"/>
                  <a:gd name="connsiteY4" fmla="*/ 463550 h 552941"/>
                  <a:gd name="connsiteX5" fmla="*/ 231775 w 280212"/>
                  <a:gd name="connsiteY5" fmla="*/ 511175 h 552941"/>
                  <a:gd name="connsiteX6" fmla="*/ 152400 w 280212"/>
                  <a:gd name="connsiteY6" fmla="*/ 549275 h 552941"/>
                  <a:gd name="connsiteX7" fmla="*/ 44450 w 280212"/>
                  <a:gd name="connsiteY7" fmla="*/ 549275 h 55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212" h="552941">
                    <a:moveTo>
                      <a:pt x="0" y="0"/>
                    </a:moveTo>
                    <a:cubicBezTo>
                      <a:pt x="14023" y="13758"/>
                      <a:pt x="28046" y="27517"/>
                      <a:pt x="66675" y="60325"/>
                    </a:cubicBezTo>
                    <a:cubicBezTo>
                      <a:pt x="105304" y="93133"/>
                      <a:pt x="197379" y="143404"/>
                      <a:pt x="231775" y="196850"/>
                    </a:cubicBezTo>
                    <a:cubicBezTo>
                      <a:pt x="266171" y="250296"/>
                      <a:pt x="265642" y="336550"/>
                      <a:pt x="273050" y="381000"/>
                    </a:cubicBezTo>
                    <a:cubicBezTo>
                      <a:pt x="280458" y="425450"/>
                      <a:pt x="283104" y="441854"/>
                      <a:pt x="276225" y="463550"/>
                    </a:cubicBezTo>
                    <a:cubicBezTo>
                      <a:pt x="269346" y="485246"/>
                      <a:pt x="252412" y="496888"/>
                      <a:pt x="231775" y="511175"/>
                    </a:cubicBezTo>
                    <a:cubicBezTo>
                      <a:pt x="211138" y="525462"/>
                      <a:pt x="183621" y="542925"/>
                      <a:pt x="152400" y="549275"/>
                    </a:cubicBezTo>
                    <a:cubicBezTo>
                      <a:pt x="121179" y="555625"/>
                      <a:pt x="82814" y="552450"/>
                      <a:pt x="44450" y="549275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6536326" y="3282950"/>
                <a:ext cx="83549" cy="14366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7985125" y="3634993"/>
                <a:ext cx="133699" cy="15951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手繪多邊形 63"/>
              <p:cNvSpPr/>
              <p:nvPr/>
            </p:nvSpPr>
            <p:spPr>
              <a:xfrm>
                <a:off x="8089900" y="3292532"/>
                <a:ext cx="606425" cy="1088968"/>
              </a:xfrm>
              <a:custGeom>
                <a:avLst/>
                <a:gdLst>
                  <a:gd name="connsiteX0" fmla="*/ 0 w 606425"/>
                  <a:gd name="connsiteY0" fmla="*/ 79318 h 1088968"/>
                  <a:gd name="connsiteX1" fmla="*/ 142875 w 606425"/>
                  <a:gd name="connsiteY1" fmla="*/ 25343 h 1088968"/>
                  <a:gd name="connsiteX2" fmla="*/ 231775 w 606425"/>
                  <a:gd name="connsiteY2" fmla="*/ 15818 h 1088968"/>
                  <a:gd name="connsiteX3" fmla="*/ 336550 w 606425"/>
                  <a:gd name="connsiteY3" fmla="*/ 18993 h 1088968"/>
                  <a:gd name="connsiteX4" fmla="*/ 498475 w 606425"/>
                  <a:gd name="connsiteY4" fmla="*/ 257118 h 1088968"/>
                  <a:gd name="connsiteX5" fmla="*/ 536575 w 606425"/>
                  <a:gd name="connsiteY5" fmla="*/ 552393 h 1088968"/>
                  <a:gd name="connsiteX6" fmla="*/ 549275 w 606425"/>
                  <a:gd name="connsiteY6" fmla="*/ 780993 h 1088968"/>
                  <a:gd name="connsiteX7" fmla="*/ 606425 w 606425"/>
                  <a:gd name="connsiteY7" fmla="*/ 1088968 h 10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6425" h="1088968">
                    <a:moveTo>
                      <a:pt x="0" y="79318"/>
                    </a:moveTo>
                    <a:cubicBezTo>
                      <a:pt x="52123" y="57622"/>
                      <a:pt x="104246" y="35926"/>
                      <a:pt x="142875" y="25343"/>
                    </a:cubicBezTo>
                    <a:cubicBezTo>
                      <a:pt x="181504" y="14760"/>
                      <a:pt x="199496" y="16876"/>
                      <a:pt x="231775" y="15818"/>
                    </a:cubicBezTo>
                    <a:cubicBezTo>
                      <a:pt x="264054" y="14760"/>
                      <a:pt x="292100" y="-21224"/>
                      <a:pt x="336550" y="18993"/>
                    </a:cubicBezTo>
                    <a:cubicBezTo>
                      <a:pt x="381000" y="59210"/>
                      <a:pt x="465137" y="168218"/>
                      <a:pt x="498475" y="257118"/>
                    </a:cubicBezTo>
                    <a:cubicBezTo>
                      <a:pt x="531813" y="346018"/>
                      <a:pt x="528108" y="465081"/>
                      <a:pt x="536575" y="552393"/>
                    </a:cubicBezTo>
                    <a:cubicBezTo>
                      <a:pt x="545042" y="639705"/>
                      <a:pt x="537633" y="691564"/>
                      <a:pt x="549275" y="780993"/>
                    </a:cubicBezTo>
                    <a:cubicBezTo>
                      <a:pt x="560917" y="870422"/>
                      <a:pt x="595313" y="1027585"/>
                      <a:pt x="606425" y="1088968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手繪多邊形 64"/>
              <p:cNvSpPr/>
              <p:nvPr/>
            </p:nvSpPr>
            <p:spPr>
              <a:xfrm>
                <a:off x="8245475" y="3902075"/>
                <a:ext cx="89085" cy="593725"/>
              </a:xfrm>
              <a:custGeom>
                <a:avLst/>
                <a:gdLst>
                  <a:gd name="connsiteX0" fmla="*/ 0 w 89085"/>
                  <a:gd name="connsiteY0" fmla="*/ 0 h 593725"/>
                  <a:gd name="connsiteX1" fmla="*/ 50800 w 89085"/>
                  <a:gd name="connsiteY1" fmla="*/ 231775 h 593725"/>
                  <a:gd name="connsiteX2" fmla="*/ 85725 w 89085"/>
                  <a:gd name="connsiteY2" fmla="*/ 485775 h 593725"/>
                  <a:gd name="connsiteX3" fmla="*/ 85725 w 89085"/>
                  <a:gd name="connsiteY3" fmla="*/ 593725 h 593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85" h="593725">
                    <a:moveTo>
                      <a:pt x="0" y="0"/>
                    </a:moveTo>
                    <a:cubicBezTo>
                      <a:pt x="18256" y="75406"/>
                      <a:pt x="36513" y="150813"/>
                      <a:pt x="50800" y="231775"/>
                    </a:cubicBezTo>
                    <a:cubicBezTo>
                      <a:pt x="65088" y="312738"/>
                      <a:pt x="79904" y="425450"/>
                      <a:pt x="85725" y="485775"/>
                    </a:cubicBezTo>
                    <a:cubicBezTo>
                      <a:pt x="91546" y="546100"/>
                      <a:pt x="88635" y="569912"/>
                      <a:pt x="85725" y="593725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手繪多邊形 65"/>
              <p:cNvSpPr/>
              <p:nvPr/>
            </p:nvSpPr>
            <p:spPr>
              <a:xfrm>
                <a:off x="8175625" y="3308746"/>
                <a:ext cx="368300" cy="1044179"/>
              </a:xfrm>
              <a:custGeom>
                <a:avLst/>
                <a:gdLst>
                  <a:gd name="connsiteX0" fmla="*/ 0 w 368300"/>
                  <a:gd name="connsiteY0" fmla="*/ 25004 h 1044179"/>
                  <a:gd name="connsiteX1" fmla="*/ 88900 w 368300"/>
                  <a:gd name="connsiteY1" fmla="*/ 5954 h 1044179"/>
                  <a:gd name="connsiteX2" fmla="*/ 222250 w 368300"/>
                  <a:gd name="connsiteY2" fmla="*/ 117079 h 1044179"/>
                  <a:gd name="connsiteX3" fmla="*/ 279400 w 368300"/>
                  <a:gd name="connsiteY3" fmla="*/ 371079 h 1044179"/>
                  <a:gd name="connsiteX4" fmla="*/ 323850 w 368300"/>
                  <a:gd name="connsiteY4" fmla="*/ 698104 h 1044179"/>
                  <a:gd name="connsiteX5" fmla="*/ 368300 w 368300"/>
                  <a:gd name="connsiteY5" fmla="*/ 1044179 h 104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300" h="1044179">
                    <a:moveTo>
                      <a:pt x="0" y="25004"/>
                    </a:moveTo>
                    <a:cubicBezTo>
                      <a:pt x="25929" y="7806"/>
                      <a:pt x="51858" y="-9392"/>
                      <a:pt x="88900" y="5954"/>
                    </a:cubicBezTo>
                    <a:cubicBezTo>
                      <a:pt x="125942" y="21300"/>
                      <a:pt x="190500" y="56225"/>
                      <a:pt x="222250" y="117079"/>
                    </a:cubicBezTo>
                    <a:cubicBezTo>
                      <a:pt x="254000" y="177933"/>
                      <a:pt x="262467" y="274242"/>
                      <a:pt x="279400" y="371079"/>
                    </a:cubicBezTo>
                    <a:cubicBezTo>
                      <a:pt x="296333" y="467916"/>
                      <a:pt x="309033" y="585921"/>
                      <a:pt x="323850" y="698104"/>
                    </a:cubicBezTo>
                    <a:cubicBezTo>
                      <a:pt x="338667" y="810287"/>
                      <a:pt x="356129" y="953692"/>
                      <a:pt x="368300" y="1044179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7" name="直線接點 66"/>
              <p:cNvCxnSpPr>
                <a:stCxn id="66" idx="5"/>
              </p:cNvCxnSpPr>
              <p:nvPr/>
            </p:nvCxnSpPr>
            <p:spPr>
              <a:xfrm>
                <a:off x="8543925" y="4352925"/>
                <a:ext cx="247650" cy="18954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>
                <a:stCxn id="65" idx="3"/>
              </p:cNvCxnSpPr>
              <p:nvPr/>
            </p:nvCxnSpPr>
            <p:spPr>
              <a:xfrm>
                <a:off x="8331200" y="4495800"/>
                <a:ext cx="250825" cy="18522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>
                <a:off x="8709015" y="4397714"/>
                <a:ext cx="238135" cy="19576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手繪多邊形 69"/>
              <p:cNvSpPr/>
              <p:nvPr/>
            </p:nvSpPr>
            <p:spPr>
              <a:xfrm>
                <a:off x="8477250" y="3366559"/>
                <a:ext cx="154173" cy="186266"/>
              </a:xfrm>
              <a:custGeom>
                <a:avLst/>
                <a:gdLst>
                  <a:gd name="connsiteX0" fmla="*/ 0 w 154173"/>
                  <a:gd name="connsiteY0" fmla="*/ 529 h 186266"/>
                  <a:gd name="connsiteX1" fmla="*/ 85725 w 154173"/>
                  <a:gd name="connsiteY1" fmla="*/ 5291 h 186266"/>
                  <a:gd name="connsiteX2" fmla="*/ 119063 w 154173"/>
                  <a:gd name="connsiteY2" fmla="*/ 38629 h 186266"/>
                  <a:gd name="connsiteX3" fmla="*/ 147638 w 154173"/>
                  <a:gd name="connsiteY3" fmla="*/ 86254 h 186266"/>
                  <a:gd name="connsiteX4" fmla="*/ 152400 w 154173"/>
                  <a:gd name="connsiteY4" fmla="*/ 148166 h 186266"/>
                  <a:gd name="connsiteX5" fmla="*/ 123825 w 154173"/>
                  <a:gd name="connsiteY5" fmla="*/ 186266 h 18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173" h="186266">
                    <a:moveTo>
                      <a:pt x="0" y="529"/>
                    </a:moveTo>
                    <a:cubicBezTo>
                      <a:pt x="32940" y="-265"/>
                      <a:pt x="65881" y="-1059"/>
                      <a:pt x="85725" y="5291"/>
                    </a:cubicBezTo>
                    <a:cubicBezTo>
                      <a:pt x="105569" y="11641"/>
                      <a:pt x="108744" y="25135"/>
                      <a:pt x="119063" y="38629"/>
                    </a:cubicBezTo>
                    <a:cubicBezTo>
                      <a:pt x="129382" y="52123"/>
                      <a:pt x="142082" y="67998"/>
                      <a:pt x="147638" y="86254"/>
                    </a:cubicBezTo>
                    <a:cubicBezTo>
                      <a:pt x="153194" y="104510"/>
                      <a:pt x="156369" y="131497"/>
                      <a:pt x="152400" y="148166"/>
                    </a:cubicBezTo>
                    <a:cubicBezTo>
                      <a:pt x="148431" y="164835"/>
                      <a:pt x="136128" y="175550"/>
                      <a:pt x="123825" y="18626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7308850" y="5962650"/>
                <a:ext cx="461962" cy="3927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7297737" y="6127750"/>
                <a:ext cx="273051" cy="2276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手繪多邊形 72"/>
              <p:cNvSpPr/>
              <p:nvPr/>
            </p:nvSpPr>
            <p:spPr>
              <a:xfrm>
                <a:off x="7286625" y="5953045"/>
                <a:ext cx="90488" cy="52468"/>
              </a:xfrm>
              <a:custGeom>
                <a:avLst/>
                <a:gdLst>
                  <a:gd name="connsiteX0" fmla="*/ 0 w 90488"/>
                  <a:gd name="connsiteY0" fmla="*/ 42943 h 52468"/>
                  <a:gd name="connsiteX1" fmla="*/ 47625 w 90488"/>
                  <a:gd name="connsiteY1" fmla="*/ 80 h 52468"/>
                  <a:gd name="connsiteX2" fmla="*/ 90488 w 90488"/>
                  <a:gd name="connsiteY2" fmla="*/ 52468 h 5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88" h="52468">
                    <a:moveTo>
                      <a:pt x="0" y="42943"/>
                    </a:moveTo>
                    <a:cubicBezTo>
                      <a:pt x="16272" y="20718"/>
                      <a:pt x="32544" y="-1507"/>
                      <a:pt x="47625" y="80"/>
                    </a:cubicBezTo>
                    <a:cubicBezTo>
                      <a:pt x="62706" y="1667"/>
                      <a:pt x="64294" y="28656"/>
                      <a:pt x="90488" y="52468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手繪多邊形 73"/>
              <p:cNvSpPr/>
              <p:nvPr/>
            </p:nvSpPr>
            <p:spPr>
              <a:xfrm>
                <a:off x="7524750" y="6092248"/>
                <a:ext cx="476250" cy="256165"/>
              </a:xfrm>
              <a:custGeom>
                <a:avLst/>
                <a:gdLst>
                  <a:gd name="connsiteX0" fmla="*/ 0 w 476250"/>
                  <a:gd name="connsiteY0" fmla="*/ 27565 h 256165"/>
                  <a:gd name="connsiteX1" fmla="*/ 90488 w 476250"/>
                  <a:gd name="connsiteY1" fmla="*/ 8515 h 256165"/>
                  <a:gd name="connsiteX2" fmla="*/ 180975 w 476250"/>
                  <a:gd name="connsiteY2" fmla="*/ 8515 h 256165"/>
                  <a:gd name="connsiteX3" fmla="*/ 309563 w 476250"/>
                  <a:gd name="connsiteY3" fmla="*/ 113290 h 256165"/>
                  <a:gd name="connsiteX4" fmla="*/ 476250 w 476250"/>
                  <a:gd name="connsiteY4" fmla="*/ 256165 h 256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0" h="256165">
                    <a:moveTo>
                      <a:pt x="0" y="27565"/>
                    </a:moveTo>
                    <a:cubicBezTo>
                      <a:pt x="30162" y="19627"/>
                      <a:pt x="60325" y="11690"/>
                      <a:pt x="90488" y="8515"/>
                    </a:cubicBezTo>
                    <a:cubicBezTo>
                      <a:pt x="120651" y="5340"/>
                      <a:pt x="144463" y="-8947"/>
                      <a:pt x="180975" y="8515"/>
                    </a:cubicBezTo>
                    <a:cubicBezTo>
                      <a:pt x="217487" y="25977"/>
                      <a:pt x="260351" y="72015"/>
                      <a:pt x="309563" y="113290"/>
                    </a:cubicBezTo>
                    <a:cubicBezTo>
                      <a:pt x="358775" y="154565"/>
                      <a:pt x="476250" y="256165"/>
                      <a:pt x="476250" y="256165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4477042" y="476250"/>
                <a:ext cx="111627" cy="18573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3382711" y="685800"/>
                <a:ext cx="111627" cy="18573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5321048" y="3721099"/>
                <a:ext cx="111627" cy="18573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8" name="直線接點 77"/>
              <p:cNvCxnSpPr/>
              <p:nvPr/>
            </p:nvCxnSpPr>
            <p:spPr>
              <a:xfrm>
                <a:off x="4584161" y="-467887"/>
                <a:ext cx="1937543" cy="23396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>
                <a:off x="4464407" y="-463992"/>
                <a:ext cx="1976232" cy="24000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>
                <a:off x="4401955" y="-234915"/>
                <a:ext cx="1856478" cy="23321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手繪多邊形 80"/>
              <p:cNvSpPr/>
              <p:nvPr/>
            </p:nvSpPr>
            <p:spPr>
              <a:xfrm>
                <a:off x="4296288" y="-590334"/>
                <a:ext cx="207080" cy="388665"/>
              </a:xfrm>
              <a:custGeom>
                <a:avLst/>
                <a:gdLst>
                  <a:gd name="connsiteX0" fmla="*/ 118180 w 207080"/>
                  <a:gd name="connsiteY0" fmla="*/ 388665 h 388665"/>
                  <a:gd name="connsiteX1" fmla="*/ 67380 w 207080"/>
                  <a:gd name="connsiteY1" fmla="*/ 318815 h 388665"/>
                  <a:gd name="connsiteX2" fmla="*/ 16580 w 207080"/>
                  <a:gd name="connsiteY2" fmla="*/ 204515 h 388665"/>
                  <a:gd name="connsiteX3" fmla="*/ 705 w 207080"/>
                  <a:gd name="connsiteY3" fmla="*/ 45765 h 388665"/>
                  <a:gd name="connsiteX4" fmla="*/ 35630 w 207080"/>
                  <a:gd name="connsiteY4" fmla="*/ 1315 h 388665"/>
                  <a:gd name="connsiteX5" fmla="*/ 134055 w 207080"/>
                  <a:gd name="connsiteY5" fmla="*/ 83865 h 388665"/>
                  <a:gd name="connsiteX6" fmla="*/ 207080 w 207080"/>
                  <a:gd name="connsiteY6" fmla="*/ 163240 h 38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080" h="388665">
                    <a:moveTo>
                      <a:pt x="118180" y="388665"/>
                    </a:moveTo>
                    <a:cubicBezTo>
                      <a:pt x="101246" y="369086"/>
                      <a:pt x="84313" y="349507"/>
                      <a:pt x="67380" y="318815"/>
                    </a:cubicBezTo>
                    <a:cubicBezTo>
                      <a:pt x="50447" y="288123"/>
                      <a:pt x="27693" y="250023"/>
                      <a:pt x="16580" y="204515"/>
                    </a:cubicBezTo>
                    <a:cubicBezTo>
                      <a:pt x="5467" y="159007"/>
                      <a:pt x="-2470" y="79632"/>
                      <a:pt x="705" y="45765"/>
                    </a:cubicBezTo>
                    <a:cubicBezTo>
                      <a:pt x="3880" y="11898"/>
                      <a:pt x="13405" y="-5035"/>
                      <a:pt x="35630" y="1315"/>
                    </a:cubicBezTo>
                    <a:cubicBezTo>
                      <a:pt x="57855" y="7665"/>
                      <a:pt x="105480" y="56877"/>
                      <a:pt x="134055" y="83865"/>
                    </a:cubicBezTo>
                    <a:cubicBezTo>
                      <a:pt x="162630" y="110852"/>
                      <a:pt x="185913" y="156890"/>
                      <a:pt x="207080" y="16324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>
                <a:off x="4330700" y="-621796"/>
                <a:ext cx="263525" cy="152096"/>
              </a:xfrm>
              <a:custGeom>
                <a:avLst/>
                <a:gdLst>
                  <a:gd name="connsiteX0" fmla="*/ 0 w 263525"/>
                  <a:gd name="connsiteY0" fmla="*/ 50496 h 152096"/>
                  <a:gd name="connsiteX1" fmla="*/ 50800 w 263525"/>
                  <a:gd name="connsiteY1" fmla="*/ 21921 h 152096"/>
                  <a:gd name="connsiteX2" fmla="*/ 104775 w 263525"/>
                  <a:gd name="connsiteY2" fmla="*/ 6046 h 152096"/>
                  <a:gd name="connsiteX3" fmla="*/ 139700 w 263525"/>
                  <a:gd name="connsiteY3" fmla="*/ 6046 h 152096"/>
                  <a:gd name="connsiteX4" fmla="*/ 206375 w 263525"/>
                  <a:gd name="connsiteY4" fmla="*/ 79071 h 152096"/>
                  <a:gd name="connsiteX5" fmla="*/ 263525 w 263525"/>
                  <a:gd name="connsiteY5" fmla="*/ 152096 h 15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3525" h="152096">
                    <a:moveTo>
                      <a:pt x="0" y="50496"/>
                    </a:moveTo>
                    <a:cubicBezTo>
                      <a:pt x="16669" y="39912"/>
                      <a:pt x="33338" y="29329"/>
                      <a:pt x="50800" y="21921"/>
                    </a:cubicBezTo>
                    <a:cubicBezTo>
                      <a:pt x="68262" y="14513"/>
                      <a:pt x="89958" y="8692"/>
                      <a:pt x="104775" y="6046"/>
                    </a:cubicBezTo>
                    <a:cubicBezTo>
                      <a:pt x="119592" y="3400"/>
                      <a:pt x="122767" y="-6125"/>
                      <a:pt x="139700" y="6046"/>
                    </a:cubicBezTo>
                    <a:cubicBezTo>
                      <a:pt x="156633" y="18217"/>
                      <a:pt x="185738" y="54729"/>
                      <a:pt x="206375" y="79071"/>
                    </a:cubicBezTo>
                    <a:cubicBezTo>
                      <a:pt x="227012" y="103413"/>
                      <a:pt x="245268" y="127754"/>
                      <a:pt x="263525" y="15209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手繪多邊形 82"/>
              <p:cNvSpPr/>
              <p:nvPr/>
            </p:nvSpPr>
            <p:spPr>
              <a:xfrm>
                <a:off x="6527800" y="1866900"/>
                <a:ext cx="239242" cy="576054"/>
              </a:xfrm>
              <a:custGeom>
                <a:avLst/>
                <a:gdLst>
                  <a:gd name="connsiteX0" fmla="*/ 0 w 239242"/>
                  <a:gd name="connsiteY0" fmla="*/ 0 h 576054"/>
                  <a:gd name="connsiteX1" fmla="*/ 41275 w 239242"/>
                  <a:gd name="connsiteY1" fmla="*/ 60325 h 576054"/>
                  <a:gd name="connsiteX2" fmla="*/ 98425 w 239242"/>
                  <a:gd name="connsiteY2" fmla="*/ 123825 h 576054"/>
                  <a:gd name="connsiteX3" fmla="*/ 158750 w 239242"/>
                  <a:gd name="connsiteY3" fmla="*/ 244475 h 576054"/>
                  <a:gd name="connsiteX4" fmla="*/ 203200 w 239242"/>
                  <a:gd name="connsiteY4" fmla="*/ 323850 h 576054"/>
                  <a:gd name="connsiteX5" fmla="*/ 225425 w 239242"/>
                  <a:gd name="connsiteY5" fmla="*/ 428625 h 576054"/>
                  <a:gd name="connsiteX6" fmla="*/ 238125 w 239242"/>
                  <a:gd name="connsiteY6" fmla="*/ 479425 h 576054"/>
                  <a:gd name="connsiteX7" fmla="*/ 231775 w 239242"/>
                  <a:gd name="connsiteY7" fmla="*/ 536575 h 576054"/>
                  <a:gd name="connsiteX8" fmla="*/ 177800 w 239242"/>
                  <a:gd name="connsiteY8" fmla="*/ 574675 h 576054"/>
                  <a:gd name="connsiteX9" fmla="*/ 142875 w 239242"/>
                  <a:gd name="connsiteY9" fmla="*/ 568325 h 57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9242" h="576054">
                    <a:moveTo>
                      <a:pt x="0" y="0"/>
                    </a:moveTo>
                    <a:cubicBezTo>
                      <a:pt x="12435" y="19844"/>
                      <a:pt x="24871" y="39688"/>
                      <a:pt x="41275" y="60325"/>
                    </a:cubicBezTo>
                    <a:cubicBezTo>
                      <a:pt x="57679" y="80962"/>
                      <a:pt x="78846" y="93133"/>
                      <a:pt x="98425" y="123825"/>
                    </a:cubicBezTo>
                    <a:cubicBezTo>
                      <a:pt x="118004" y="154517"/>
                      <a:pt x="141288" y="211138"/>
                      <a:pt x="158750" y="244475"/>
                    </a:cubicBezTo>
                    <a:cubicBezTo>
                      <a:pt x="176212" y="277812"/>
                      <a:pt x="192088" y="293158"/>
                      <a:pt x="203200" y="323850"/>
                    </a:cubicBezTo>
                    <a:cubicBezTo>
                      <a:pt x="214313" y="354542"/>
                      <a:pt x="219604" y="402696"/>
                      <a:pt x="225425" y="428625"/>
                    </a:cubicBezTo>
                    <a:cubicBezTo>
                      <a:pt x="231246" y="454554"/>
                      <a:pt x="237067" y="461434"/>
                      <a:pt x="238125" y="479425"/>
                    </a:cubicBezTo>
                    <a:cubicBezTo>
                      <a:pt x="239183" y="497416"/>
                      <a:pt x="241829" y="520700"/>
                      <a:pt x="231775" y="536575"/>
                    </a:cubicBezTo>
                    <a:cubicBezTo>
                      <a:pt x="221721" y="552450"/>
                      <a:pt x="192617" y="569383"/>
                      <a:pt x="177800" y="574675"/>
                    </a:cubicBezTo>
                    <a:cubicBezTo>
                      <a:pt x="162983" y="579967"/>
                      <a:pt x="142875" y="568325"/>
                      <a:pt x="142875" y="568325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6181725" y="1946275"/>
                <a:ext cx="495507" cy="524935"/>
              </a:xfrm>
              <a:custGeom>
                <a:avLst/>
                <a:gdLst>
                  <a:gd name="connsiteX0" fmla="*/ 260350 w 495507"/>
                  <a:gd name="connsiteY0" fmla="*/ 0 h 524935"/>
                  <a:gd name="connsiteX1" fmla="*/ 333375 w 495507"/>
                  <a:gd name="connsiteY1" fmla="*/ 79375 h 524935"/>
                  <a:gd name="connsiteX2" fmla="*/ 428625 w 495507"/>
                  <a:gd name="connsiteY2" fmla="*/ 212725 h 524935"/>
                  <a:gd name="connsiteX3" fmla="*/ 476250 w 495507"/>
                  <a:gd name="connsiteY3" fmla="*/ 346075 h 524935"/>
                  <a:gd name="connsiteX4" fmla="*/ 485775 w 495507"/>
                  <a:gd name="connsiteY4" fmla="*/ 434975 h 524935"/>
                  <a:gd name="connsiteX5" fmla="*/ 495300 w 495507"/>
                  <a:gd name="connsiteY5" fmla="*/ 492125 h 524935"/>
                  <a:gd name="connsiteX6" fmla="*/ 476250 w 495507"/>
                  <a:gd name="connsiteY6" fmla="*/ 517525 h 524935"/>
                  <a:gd name="connsiteX7" fmla="*/ 387350 w 495507"/>
                  <a:gd name="connsiteY7" fmla="*/ 520700 h 524935"/>
                  <a:gd name="connsiteX8" fmla="*/ 320675 w 495507"/>
                  <a:gd name="connsiteY8" fmla="*/ 463550 h 524935"/>
                  <a:gd name="connsiteX9" fmla="*/ 241300 w 495507"/>
                  <a:gd name="connsiteY9" fmla="*/ 377825 h 524935"/>
                  <a:gd name="connsiteX10" fmla="*/ 174625 w 495507"/>
                  <a:gd name="connsiteY10" fmla="*/ 304800 h 524935"/>
                  <a:gd name="connsiteX11" fmla="*/ 85725 w 495507"/>
                  <a:gd name="connsiteY11" fmla="*/ 203200 h 524935"/>
                  <a:gd name="connsiteX12" fmla="*/ 0 w 495507"/>
                  <a:gd name="connsiteY12" fmla="*/ 63500 h 524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5507" h="524935">
                    <a:moveTo>
                      <a:pt x="260350" y="0"/>
                    </a:moveTo>
                    <a:cubicBezTo>
                      <a:pt x="282839" y="21960"/>
                      <a:pt x="305329" y="43921"/>
                      <a:pt x="333375" y="79375"/>
                    </a:cubicBezTo>
                    <a:cubicBezTo>
                      <a:pt x="361421" y="114829"/>
                      <a:pt x="404813" y="168275"/>
                      <a:pt x="428625" y="212725"/>
                    </a:cubicBezTo>
                    <a:cubicBezTo>
                      <a:pt x="452437" y="257175"/>
                      <a:pt x="466725" y="309033"/>
                      <a:pt x="476250" y="346075"/>
                    </a:cubicBezTo>
                    <a:cubicBezTo>
                      <a:pt x="485775" y="383117"/>
                      <a:pt x="482600" y="410633"/>
                      <a:pt x="485775" y="434975"/>
                    </a:cubicBezTo>
                    <a:cubicBezTo>
                      <a:pt x="488950" y="459317"/>
                      <a:pt x="496887" y="478367"/>
                      <a:pt x="495300" y="492125"/>
                    </a:cubicBezTo>
                    <a:cubicBezTo>
                      <a:pt x="493713" y="505883"/>
                      <a:pt x="494242" y="512763"/>
                      <a:pt x="476250" y="517525"/>
                    </a:cubicBezTo>
                    <a:cubicBezTo>
                      <a:pt x="458258" y="522288"/>
                      <a:pt x="413279" y="529696"/>
                      <a:pt x="387350" y="520700"/>
                    </a:cubicBezTo>
                    <a:cubicBezTo>
                      <a:pt x="361421" y="511704"/>
                      <a:pt x="345017" y="487363"/>
                      <a:pt x="320675" y="463550"/>
                    </a:cubicBezTo>
                    <a:cubicBezTo>
                      <a:pt x="296333" y="439738"/>
                      <a:pt x="241300" y="377825"/>
                      <a:pt x="241300" y="377825"/>
                    </a:cubicBezTo>
                    <a:cubicBezTo>
                      <a:pt x="216958" y="351367"/>
                      <a:pt x="200554" y="333904"/>
                      <a:pt x="174625" y="304800"/>
                    </a:cubicBezTo>
                    <a:cubicBezTo>
                      <a:pt x="148696" y="275696"/>
                      <a:pt x="114829" y="243417"/>
                      <a:pt x="85725" y="203200"/>
                    </a:cubicBezTo>
                    <a:cubicBezTo>
                      <a:pt x="56621" y="162983"/>
                      <a:pt x="28310" y="113241"/>
                      <a:pt x="0" y="635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手繪多邊形 84"/>
              <p:cNvSpPr/>
              <p:nvPr/>
            </p:nvSpPr>
            <p:spPr>
              <a:xfrm>
                <a:off x="6765925" y="2279650"/>
                <a:ext cx="555625" cy="657225"/>
              </a:xfrm>
              <a:custGeom>
                <a:avLst/>
                <a:gdLst>
                  <a:gd name="connsiteX0" fmla="*/ 0 w 555625"/>
                  <a:gd name="connsiteY0" fmla="*/ 0 h 657225"/>
                  <a:gd name="connsiteX1" fmla="*/ 215900 w 555625"/>
                  <a:gd name="connsiteY1" fmla="*/ 292100 h 657225"/>
                  <a:gd name="connsiteX2" fmla="*/ 393700 w 555625"/>
                  <a:gd name="connsiteY2" fmla="*/ 463550 h 657225"/>
                  <a:gd name="connsiteX3" fmla="*/ 555625 w 555625"/>
                  <a:gd name="connsiteY3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625" h="657225">
                    <a:moveTo>
                      <a:pt x="0" y="0"/>
                    </a:moveTo>
                    <a:cubicBezTo>
                      <a:pt x="75141" y="107421"/>
                      <a:pt x="150283" y="214842"/>
                      <a:pt x="215900" y="292100"/>
                    </a:cubicBezTo>
                    <a:cubicBezTo>
                      <a:pt x="281517" y="369358"/>
                      <a:pt x="337079" y="402696"/>
                      <a:pt x="393700" y="463550"/>
                    </a:cubicBezTo>
                    <a:cubicBezTo>
                      <a:pt x="450321" y="524404"/>
                      <a:pt x="529696" y="656167"/>
                      <a:pt x="555625" y="657225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手繪多邊形 85"/>
              <p:cNvSpPr/>
              <p:nvPr/>
            </p:nvSpPr>
            <p:spPr>
              <a:xfrm>
                <a:off x="6346825" y="2251075"/>
                <a:ext cx="196850" cy="412750"/>
              </a:xfrm>
              <a:custGeom>
                <a:avLst/>
                <a:gdLst>
                  <a:gd name="connsiteX0" fmla="*/ 0 w 196850"/>
                  <a:gd name="connsiteY0" fmla="*/ 0 h 412750"/>
                  <a:gd name="connsiteX1" fmla="*/ 73025 w 196850"/>
                  <a:gd name="connsiteY1" fmla="*/ 117475 h 412750"/>
                  <a:gd name="connsiteX2" fmla="*/ 161925 w 196850"/>
                  <a:gd name="connsiteY2" fmla="*/ 301625 h 412750"/>
                  <a:gd name="connsiteX3" fmla="*/ 196850 w 196850"/>
                  <a:gd name="connsiteY3" fmla="*/ 412750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50" h="412750">
                    <a:moveTo>
                      <a:pt x="0" y="0"/>
                    </a:moveTo>
                    <a:cubicBezTo>
                      <a:pt x="23018" y="33602"/>
                      <a:pt x="46037" y="67204"/>
                      <a:pt x="73025" y="117475"/>
                    </a:cubicBezTo>
                    <a:cubicBezTo>
                      <a:pt x="100013" y="167746"/>
                      <a:pt x="141288" y="252413"/>
                      <a:pt x="161925" y="301625"/>
                    </a:cubicBezTo>
                    <a:cubicBezTo>
                      <a:pt x="182562" y="350837"/>
                      <a:pt x="189706" y="381793"/>
                      <a:pt x="196850" y="41275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6412706" y="2178018"/>
                <a:ext cx="109538" cy="12472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3817620" y="152400"/>
              <a:ext cx="99060" cy="1371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/>
          <p:cNvGrpSpPr/>
          <p:nvPr/>
        </p:nvGrpSpPr>
        <p:grpSpPr>
          <a:xfrm rot="21383813">
            <a:off x="7711659" y="1350093"/>
            <a:ext cx="766007" cy="629425"/>
            <a:chOff x="9662751" y="5294662"/>
            <a:chExt cx="766007" cy="629425"/>
          </a:xfrm>
        </p:grpSpPr>
        <p:sp>
          <p:nvSpPr>
            <p:cNvPr id="89" name="橢圓 88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手繪多邊形 91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弧形 93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/>
          <p:cNvGrpSpPr/>
          <p:nvPr/>
        </p:nvGrpSpPr>
        <p:grpSpPr>
          <a:xfrm rot="21430845">
            <a:off x="8161921" y="2162123"/>
            <a:ext cx="766007" cy="629425"/>
            <a:chOff x="9662751" y="5294662"/>
            <a:chExt cx="766007" cy="629425"/>
          </a:xfrm>
        </p:grpSpPr>
        <p:sp>
          <p:nvSpPr>
            <p:cNvPr id="96" name="橢圓 95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手繪多邊形 98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弧形 100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2" name="向左箭號 101"/>
          <p:cNvSpPr/>
          <p:nvPr/>
        </p:nvSpPr>
        <p:spPr>
          <a:xfrm rot="19161988">
            <a:off x="6342423" y="2228981"/>
            <a:ext cx="1480457" cy="5638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 rot="19315043">
            <a:off x="6625624" y="3613149"/>
            <a:ext cx="322864" cy="510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9089474" y="1956602"/>
            <a:ext cx="16562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12mm</a:t>
            </a:r>
            <a:endParaRPr lang="zh-TW" altLang="en-US" sz="4400" dirty="0"/>
          </a:p>
        </p:txBody>
      </p:sp>
      <p:sp>
        <p:nvSpPr>
          <p:cNvPr id="104" name="矩形 103"/>
          <p:cNvSpPr/>
          <p:nvPr/>
        </p:nvSpPr>
        <p:spPr>
          <a:xfrm>
            <a:off x="8712641" y="615481"/>
            <a:ext cx="13708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8mm</a:t>
            </a:r>
            <a:endParaRPr lang="zh-TW" altLang="en-US" sz="4400" dirty="0"/>
          </a:p>
        </p:txBody>
      </p:sp>
      <p:sp>
        <p:nvSpPr>
          <p:cNvPr id="105" name="文字方塊 104"/>
          <p:cNvSpPr txBox="1"/>
          <p:nvPr/>
        </p:nvSpPr>
        <p:spPr>
          <a:xfrm rot="2800026">
            <a:off x="4934912" y="1681933"/>
            <a:ext cx="68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56048" y="164247"/>
            <a:ext cx="641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</a:rPr>
              <a:t>長桿</a:t>
            </a:r>
            <a:r>
              <a:rPr lang="en-US" altLang="zh-TW" sz="2400" dirty="0" smtClean="0">
                <a:solidFill>
                  <a:srgbClr val="C00000"/>
                </a:solidFill>
              </a:rPr>
              <a:t>3</a:t>
            </a:r>
            <a:r>
              <a:rPr lang="zh-TW" altLang="en-US" sz="2400" dirty="0" smtClean="0">
                <a:solidFill>
                  <a:srgbClr val="C00000"/>
                </a:solidFill>
              </a:rPr>
              <a:t> 兩邊孔大小不一樣，請注意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310801" y="759769"/>
            <a:ext cx="328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小，不需要螺帽，用力栓上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7" name="向下箭號 106"/>
          <p:cNvSpPr/>
          <p:nvPr/>
        </p:nvSpPr>
        <p:spPr>
          <a:xfrm>
            <a:off x="5874692" y="1138685"/>
            <a:ext cx="440397" cy="1768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8647750" y="3614789"/>
            <a:ext cx="37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注意壓克力板的順序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3" name="向右箭號 112"/>
          <p:cNvSpPr/>
          <p:nvPr/>
        </p:nvSpPr>
        <p:spPr>
          <a:xfrm>
            <a:off x="7503458" y="3680954"/>
            <a:ext cx="1182407" cy="280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3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2" grpId="0" animBg="1"/>
      <p:bldP spid="2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群組 133"/>
          <p:cNvGrpSpPr/>
          <p:nvPr/>
        </p:nvGrpSpPr>
        <p:grpSpPr>
          <a:xfrm>
            <a:off x="1893845" y="353916"/>
            <a:ext cx="2098025" cy="1956175"/>
            <a:chOff x="4893332" y="2354695"/>
            <a:chExt cx="840718" cy="707593"/>
          </a:xfrm>
        </p:grpSpPr>
        <p:sp>
          <p:nvSpPr>
            <p:cNvPr id="135" name="手繪多邊形 134"/>
            <p:cNvSpPr/>
            <p:nvPr/>
          </p:nvSpPr>
          <p:spPr>
            <a:xfrm>
              <a:off x="4901375" y="2354695"/>
              <a:ext cx="832675" cy="525118"/>
            </a:xfrm>
            <a:custGeom>
              <a:avLst/>
              <a:gdLst>
                <a:gd name="connsiteX0" fmla="*/ 154019 w 832675"/>
                <a:gd name="connsiteY0" fmla="*/ 221818 h 525118"/>
                <a:gd name="connsiteX1" fmla="*/ 18288 w 832675"/>
                <a:gd name="connsiteY1" fmla="*/ 176574 h 525118"/>
                <a:gd name="connsiteX2" fmla="*/ 1619 w 832675"/>
                <a:gd name="connsiteY2" fmla="*/ 105136 h 525118"/>
                <a:gd name="connsiteX3" fmla="*/ 20669 w 832675"/>
                <a:gd name="connsiteY3" fmla="*/ 47986 h 525118"/>
                <a:gd name="connsiteX4" fmla="*/ 75438 w 832675"/>
                <a:gd name="connsiteY4" fmla="*/ 19411 h 525118"/>
                <a:gd name="connsiteX5" fmla="*/ 175450 w 832675"/>
                <a:gd name="connsiteY5" fmla="*/ 361 h 525118"/>
                <a:gd name="connsiteX6" fmla="*/ 234981 w 832675"/>
                <a:gd name="connsiteY6" fmla="*/ 36080 h 525118"/>
                <a:gd name="connsiteX7" fmla="*/ 299275 w 832675"/>
                <a:gd name="connsiteY7" fmla="*/ 150380 h 525118"/>
                <a:gd name="connsiteX8" fmla="*/ 394525 w 832675"/>
                <a:gd name="connsiteY8" fmla="*/ 259918 h 525118"/>
                <a:gd name="connsiteX9" fmla="*/ 456438 w 832675"/>
                <a:gd name="connsiteY9" fmla="*/ 355168 h 525118"/>
                <a:gd name="connsiteX10" fmla="*/ 554069 w 832675"/>
                <a:gd name="connsiteY10" fmla="*/ 426605 h 525118"/>
                <a:gd name="connsiteX11" fmla="*/ 623125 w 832675"/>
                <a:gd name="connsiteY11" fmla="*/ 443274 h 525118"/>
                <a:gd name="connsiteX12" fmla="*/ 649319 w 832675"/>
                <a:gd name="connsiteY12" fmla="*/ 445655 h 525118"/>
                <a:gd name="connsiteX13" fmla="*/ 644556 w 832675"/>
                <a:gd name="connsiteY13" fmla="*/ 519474 h 525118"/>
                <a:gd name="connsiteX14" fmla="*/ 832675 w 832675"/>
                <a:gd name="connsiteY14" fmla="*/ 524236 h 5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2675" h="525118">
                  <a:moveTo>
                    <a:pt x="154019" y="221818"/>
                  </a:moveTo>
                  <a:cubicBezTo>
                    <a:pt x="98853" y="208919"/>
                    <a:pt x="43688" y="196021"/>
                    <a:pt x="18288" y="176574"/>
                  </a:cubicBezTo>
                  <a:cubicBezTo>
                    <a:pt x="-7112" y="157127"/>
                    <a:pt x="1222" y="126567"/>
                    <a:pt x="1619" y="105136"/>
                  </a:cubicBezTo>
                  <a:cubicBezTo>
                    <a:pt x="2016" y="83705"/>
                    <a:pt x="8366" y="62273"/>
                    <a:pt x="20669" y="47986"/>
                  </a:cubicBezTo>
                  <a:cubicBezTo>
                    <a:pt x="32972" y="33699"/>
                    <a:pt x="49641" y="27348"/>
                    <a:pt x="75438" y="19411"/>
                  </a:cubicBezTo>
                  <a:cubicBezTo>
                    <a:pt x="101235" y="11473"/>
                    <a:pt x="148859" y="-2417"/>
                    <a:pt x="175450" y="361"/>
                  </a:cubicBezTo>
                  <a:cubicBezTo>
                    <a:pt x="202041" y="3139"/>
                    <a:pt x="214344" y="11077"/>
                    <a:pt x="234981" y="36080"/>
                  </a:cubicBezTo>
                  <a:cubicBezTo>
                    <a:pt x="255619" y="61083"/>
                    <a:pt x="272684" y="113074"/>
                    <a:pt x="299275" y="150380"/>
                  </a:cubicBezTo>
                  <a:cubicBezTo>
                    <a:pt x="325866" y="187686"/>
                    <a:pt x="368331" y="225787"/>
                    <a:pt x="394525" y="259918"/>
                  </a:cubicBezTo>
                  <a:cubicBezTo>
                    <a:pt x="420719" y="294049"/>
                    <a:pt x="429847" y="327387"/>
                    <a:pt x="456438" y="355168"/>
                  </a:cubicBezTo>
                  <a:cubicBezTo>
                    <a:pt x="483029" y="382949"/>
                    <a:pt x="526288" y="411921"/>
                    <a:pt x="554069" y="426605"/>
                  </a:cubicBezTo>
                  <a:cubicBezTo>
                    <a:pt x="581850" y="441289"/>
                    <a:pt x="607250" y="440099"/>
                    <a:pt x="623125" y="443274"/>
                  </a:cubicBezTo>
                  <a:cubicBezTo>
                    <a:pt x="639000" y="446449"/>
                    <a:pt x="645747" y="432955"/>
                    <a:pt x="649319" y="445655"/>
                  </a:cubicBezTo>
                  <a:cubicBezTo>
                    <a:pt x="652891" y="458355"/>
                    <a:pt x="613997" y="506377"/>
                    <a:pt x="644556" y="519474"/>
                  </a:cubicBezTo>
                  <a:cubicBezTo>
                    <a:pt x="675115" y="532571"/>
                    <a:pt x="795766" y="517886"/>
                    <a:pt x="832675" y="52423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6" name="直線接點 135"/>
            <p:cNvCxnSpPr>
              <a:stCxn id="135" idx="14"/>
            </p:cNvCxnSpPr>
            <p:nvPr/>
          </p:nvCxnSpPr>
          <p:spPr>
            <a:xfrm>
              <a:off x="5734050" y="2878931"/>
              <a:ext cx="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5526881" y="2931319"/>
              <a:ext cx="2071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>
              <a:off x="5526880" y="2936081"/>
              <a:ext cx="2383" cy="123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5160169" y="3059906"/>
              <a:ext cx="366711" cy="2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V="1">
              <a:off x="5160169" y="2931319"/>
              <a:ext cx="0" cy="128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4962525" y="2931320"/>
              <a:ext cx="197644" cy="4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 flipV="1">
              <a:off x="4960144" y="2864645"/>
              <a:ext cx="2381" cy="71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 flipV="1">
              <a:off x="4955382" y="2869406"/>
              <a:ext cx="204787" cy="2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flipV="1">
              <a:off x="5160169" y="2807494"/>
              <a:ext cx="0" cy="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手繪多邊形 144"/>
            <p:cNvSpPr/>
            <p:nvPr/>
          </p:nvSpPr>
          <p:spPr>
            <a:xfrm>
              <a:off x="5038645" y="2574131"/>
              <a:ext cx="165262" cy="228600"/>
            </a:xfrm>
            <a:custGeom>
              <a:avLst/>
              <a:gdLst>
                <a:gd name="connsiteX0" fmla="*/ 116761 w 165262"/>
                <a:gd name="connsiteY0" fmla="*/ 228600 h 228600"/>
                <a:gd name="connsiteX1" fmla="*/ 164386 w 165262"/>
                <a:gd name="connsiteY1" fmla="*/ 209550 h 228600"/>
                <a:gd name="connsiteX2" fmla="*/ 142955 w 165262"/>
                <a:gd name="connsiteY2" fmla="*/ 166688 h 228600"/>
                <a:gd name="connsiteX3" fmla="*/ 85805 w 165262"/>
                <a:gd name="connsiteY3" fmla="*/ 76200 h 228600"/>
                <a:gd name="connsiteX4" fmla="*/ 47705 w 165262"/>
                <a:gd name="connsiteY4" fmla="*/ 21432 h 228600"/>
                <a:gd name="connsiteX5" fmla="*/ 80 w 165262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262" h="228600">
                  <a:moveTo>
                    <a:pt x="116761" y="228600"/>
                  </a:moveTo>
                  <a:cubicBezTo>
                    <a:pt x="138390" y="224234"/>
                    <a:pt x="160020" y="219869"/>
                    <a:pt x="164386" y="209550"/>
                  </a:cubicBezTo>
                  <a:cubicBezTo>
                    <a:pt x="168752" y="199231"/>
                    <a:pt x="156052" y="188913"/>
                    <a:pt x="142955" y="166688"/>
                  </a:cubicBezTo>
                  <a:cubicBezTo>
                    <a:pt x="129858" y="144463"/>
                    <a:pt x="101680" y="100409"/>
                    <a:pt x="85805" y="76200"/>
                  </a:cubicBezTo>
                  <a:cubicBezTo>
                    <a:pt x="69930" y="51991"/>
                    <a:pt x="61992" y="34132"/>
                    <a:pt x="47705" y="21432"/>
                  </a:cubicBezTo>
                  <a:cubicBezTo>
                    <a:pt x="33417" y="8732"/>
                    <a:pt x="-1904" y="5159"/>
                    <a:pt x="80" y="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4999354" y="2421731"/>
              <a:ext cx="78581" cy="85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/>
            <p:cNvSpPr/>
            <p:nvPr/>
          </p:nvSpPr>
          <p:spPr>
            <a:xfrm>
              <a:off x="5300663" y="2878622"/>
              <a:ext cx="85725" cy="78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接點 147"/>
            <p:cNvCxnSpPr/>
            <p:nvPr/>
          </p:nvCxnSpPr>
          <p:spPr>
            <a:xfrm flipH="1" flipV="1">
              <a:off x="5121276" y="3024188"/>
              <a:ext cx="38893" cy="35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5121276" y="2938464"/>
              <a:ext cx="0" cy="837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 flipV="1">
              <a:off x="4936331" y="2843058"/>
              <a:ext cx="26194" cy="28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4936331" y="2843058"/>
              <a:ext cx="1849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4936331" y="2857423"/>
              <a:ext cx="0" cy="60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4936331" y="2918067"/>
              <a:ext cx="26194" cy="13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>
              <a:off x="5121276" y="2776538"/>
              <a:ext cx="38893" cy="261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5121276" y="2776539"/>
              <a:ext cx="3174" cy="66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V="1">
              <a:off x="5121275" y="2776384"/>
              <a:ext cx="38100" cy="2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手繪多邊形 156"/>
            <p:cNvSpPr/>
            <p:nvPr/>
          </p:nvSpPr>
          <p:spPr>
            <a:xfrm>
              <a:off x="4893332" y="2478881"/>
              <a:ext cx="269218" cy="297657"/>
            </a:xfrm>
            <a:custGeom>
              <a:avLst/>
              <a:gdLst>
                <a:gd name="connsiteX0" fmla="*/ 269218 w 269218"/>
                <a:gd name="connsiteY0" fmla="*/ 297657 h 297657"/>
                <a:gd name="connsiteX1" fmla="*/ 216831 w 269218"/>
                <a:gd name="connsiteY1" fmla="*/ 197644 h 297657"/>
                <a:gd name="connsiteX2" fmla="*/ 193018 w 269218"/>
                <a:gd name="connsiteY2" fmla="*/ 154782 h 297657"/>
                <a:gd name="connsiteX3" fmla="*/ 183493 w 269218"/>
                <a:gd name="connsiteY3" fmla="*/ 147638 h 297657"/>
                <a:gd name="connsiteX4" fmla="*/ 162062 w 269218"/>
                <a:gd name="connsiteY4" fmla="*/ 142875 h 297657"/>
                <a:gd name="connsiteX5" fmla="*/ 138249 w 269218"/>
                <a:gd name="connsiteY5" fmla="*/ 135732 h 297657"/>
                <a:gd name="connsiteX6" fmla="*/ 104912 w 269218"/>
                <a:gd name="connsiteY6" fmla="*/ 130969 h 297657"/>
                <a:gd name="connsiteX7" fmla="*/ 71574 w 269218"/>
                <a:gd name="connsiteY7" fmla="*/ 116682 h 297657"/>
                <a:gd name="connsiteX8" fmla="*/ 45381 w 269218"/>
                <a:gd name="connsiteY8" fmla="*/ 100013 h 297657"/>
                <a:gd name="connsiteX9" fmla="*/ 21568 w 269218"/>
                <a:gd name="connsiteY9" fmla="*/ 78582 h 297657"/>
                <a:gd name="connsiteX10" fmla="*/ 9662 w 269218"/>
                <a:gd name="connsiteY10" fmla="*/ 57150 h 297657"/>
                <a:gd name="connsiteX11" fmla="*/ 137 w 269218"/>
                <a:gd name="connsiteY11" fmla="*/ 26194 h 297657"/>
                <a:gd name="connsiteX12" fmla="*/ 4899 w 269218"/>
                <a:gd name="connsiteY12" fmla="*/ 0 h 29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218" h="297657">
                  <a:moveTo>
                    <a:pt x="269218" y="297657"/>
                  </a:moveTo>
                  <a:cubicBezTo>
                    <a:pt x="249374" y="259556"/>
                    <a:pt x="229531" y="221456"/>
                    <a:pt x="216831" y="197644"/>
                  </a:cubicBezTo>
                  <a:cubicBezTo>
                    <a:pt x="204131" y="173831"/>
                    <a:pt x="198574" y="163116"/>
                    <a:pt x="193018" y="154782"/>
                  </a:cubicBezTo>
                  <a:cubicBezTo>
                    <a:pt x="187462" y="146448"/>
                    <a:pt x="188652" y="149623"/>
                    <a:pt x="183493" y="147638"/>
                  </a:cubicBezTo>
                  <a:cubicBezTo>
                    <a:pt x="178334" y="145653"/>
                    <a:pt x="169603" y="144859"/>
                    <a:pt x="162062" y="142875"/>
                  </a:cubicBezTo>
                  <a:cubicBezTo>
                    <a:pt x="154521" y="140891"/>
                    <a:pt x="147774" y="137716"/>
                    <a:pt x="138249" y="135732"/>
                  </a:cubicBezTo>
                  <a:cubicBezTo>
                    <a:pt x="128724" y="133748"/>
                    <a:pt x="116025" y="134144"/>
                    <a:pt x="104912" y="130969"/>
                  </a:cubicBezTo>
                  <a:cubicBezTo>
                    <a:pt x="93799" y="127794"/>
                    <a:pt x="81496" y="121841"/>
                    <a:pt x="71574" y="116682"/>
                  </a:cubicBezTo>
                  <a:cubicBezTo>
                    <a:pt x="61652" y="111523"/>
                    <a:pt x="53715" y="106363"/>
                    <a:pt x="45381" y="100013"/>
                  </a:cubicBezTo>
                  <a:cubicBezTo>
                    <a:pt x="37047" y="93663"/>
                    <a:pt x="27521" y="85726"/>
                    <a:pt x="21568" y="78582"/>
                  </a:cubicBezTo>
                  <a:cubicBezTo>
                    <a:pt x="15615" y="71438"/>
                    <a:pt x="13234" y="65881"/>
                    <a:pt x="9662" y="57150"/>
                  </a:cubicBezTo>
                  <a:cubicBezTo>
                    <a:pt x="6090" y="48419"/>
                    <a:pt x="931" y="35719"/>
                    <a:pt x="137" y="26194"/>
                  </a:cubicBezTo>
                  <a:cubicBezTo>
                    <a:pt x="-657" y="16669"/>
                    <a:pt x="2121" y="8334"/>
                    <a:pt x="4899" y="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5543550" y="2843058"/>
              <a:ext cx="157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>
              <a:endCxn id="135" idx="14"/>
            </p:cNvCxnSpPr>
            <p:nvPr/>
          </p:nvCxnSpPr>
          <p:spPr>
            <a:xfrm>
              <a:off x="5698331" y="2843058"/>
              <a:ext cx="35719" cy="35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向左箭號 190"/>
          <p:cNvSpPr/>
          <p:nvPr/>
        </p:nvSpPr>
        <p:spPr>
          <a:xfrm rot="13222608">
            <a:off x="2818829" y="2231435"/>
            <a:ext cx="1841621" cy="708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479" name="群組 17478"/>
          <p:cNvGrpSpPr/>
          <p:nvPr/>
        </p:nvGrpSpPr>
        <p:grpSpPr>
          <a:xfrm>
            <a:off x="2995483" y="1586343"/>
            <a:ext cx="5109931" cy="3563175"/>
            <a:chOff x="3212277" y="2312413"/>
            <a:chExt cx="5109931" cy="3563175"/>
          </a:xfrm>
          <a:solidFill>
            <a:schemeClr val="bg1"/>
          </a:solidFill>
        </p:grpSpPr>
        <p:sp>
          <p:nvSpPr>
            <p:cNvPr id="4" name="手繪多邊形 3"/>
            <p:cNvSpPr/>
            <p:nvPr/>
          </p:nvSpPr>
          <p:spPr>
            <a:xfrm>
              <a:off x="4299296" y="2827020"/>
              <a:ext cx="3988734" cy="641735"/>
            </a:xfrm>
            <a:custGeom>
              <a:avLst/>
              <a:gdLst>
                <a:gd name="connsiteX0" fmla="*/ 601980 w 3988734"/>
                <a:gd name="connsiteY0" fmla="*/ 91440 h 641735"/>
                <a:gd name="connsiteX1" fmla="*/ 365760 w 3988734"/>
                <a:gd name="connsiteY1" fmla="*/ 91440 h 641735"/>
                <a:gd name="connsiteX2" fmla="*/ 144780 w 3988734"/>
                <a:gd name="connsiteY2" fmla="*/ 121920 h 641735"/>
                <a:gd name="connsiteX3" fmla="*/ 53340 w 3988734"/>
                <a:gd name="connsiteY3" fmla="*/ 144780 h 641735"/>
                <a:gd name="connsiteX4" fmla="*/ 15240 w 3988734"/>
                <a:gd name="connsiteY4" fmla="*/ 198120 h 641735"/>
                <a:gd name="connsiteX5" fmla="*/ 0 w 3988734"/>
                <a:gd name="connsiteY5" fmla="*/ 327660 h 641735"/>
                <a:gd name="connsiteX6" fmla="*/ 15240 w 3988734"/>
                <a:gd name="connsiteY6" fmla="*/ 495300 h 641735"/>
                <a:gd name="connsiteX7" fmla="*/ 83820 w 3988734"/>
                <a:gd name="connsiteY7" fmla="*/ 594360 h 641735"/>
                <a:gd name="connsiteX8" fmla="*/ 243840 w 3988734"/>
                <a:gd name="connsiteY8" fmla="*/ 640080 h 641735"/>
                <a:gd name="connsiteX9" fmla="*/ 556260 w 3988734"/>
                <a:gd name="connsiteY9" fmla="*/ 632460 h 641735"/>
                <a:gd name="connsiteX10" fmla="*/ 3672840 w 3988734"/>
                <a:gd name="connsiteY10" fmla="*/ 571500 h 641735"/>
                <a:gd name="connsiteX11" fmla="*/ 3863340 w 3988734"/>
                <a:gd name="connsiteY11" fmla="*/ 586740 h 641735"/>
                <a:gd name="connsiteX12" fmla="*/ 3985260 w 3988734"/>
                <a:gd name="connsiteY12" fmla="*/ 533400 h 641735"/>
                <a:gd name="connsiteX13" fmla="*/ 3931920 w 3988734"/>
                <a:gd name="connsiteY13" fmla="*/ 457200 h 641735"/>
                <a:gd name="connsiteX14" fmla="*/ 3695700 w 3988734"/>
                <a:gd name="connsiteY14" fmla="*/ 91440 h 641735"/>
                <a:gd name="connsiteX15" fmla="*/ 3672840 w 3988734"/>
                <a:gd name="connsiteY15" fmla="*/ 45720 h 641735"/>
                <a:gd name="connsiteX16" fmla="*/ 3566160 w 3988734"/>
                <a:gd name="connsiteY16" fmla="*/ 22860 h 641735"/>
                <a:gd name="connsiteX17" fmla="*/ 3383280 w 3988734"/>
                <a:gd name="connsiteY17" fmla="*/ 0 h 64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88734" h="641735">
                  <a:moveTo>
                    <a:pt x="601980" y="91440"/>
                  </a:moveTo>
                  <a:cubicBezTo>
                    <a:pt x="521970" y="88900"/>
                    <a:pt x="441960" y="86360"/>
                    <a:pt x="365760" y="91440"/>
                  </a:cubicBezTo>
                  <a:cubicBezTo>
                    <a:pt x="289560" y="96520"/>
                    <a:pt x="196850" y="113030"/>
                    <a:pt x="144780" y="121920"/>
                  </a:cubicBezTo>
                  <a:cubicBezTo>
                    <a:pt x="92710" y="130810"/>
                    <a:pt x="74930" y="132080"/>
                    <a:pt x="53340" y="144780"/>
                  </a:cubicBezTo>
                  <a:cubicBezTo>
                    <a:pt x="31750" y="157480"/>
                    <a:pt x="24130" y="167640"/>
                    <a:pt x="15240" y="198120"/>
                  </a:cubicBezTo>
                  <a:cubicBezTo>
                    <a:pt x="6350" y="228600"/>
                    <a:pt x="0" y="278130"/>
                    <a:pt x="0" y="327660"/>
                  </a:cubicBezTo>
                  <a:cubicBezTo>
                    <a:pt x="0" y="377190"/>
                    <a:pt x="1270" y="450850"/>
                    <a:pt x="15240" y="495300"/>
                  </a:cubicBezTo>
                  <a:cubicBezTo>
                    <a:pt x="29210" y="539750"/>
                    <a:pt x="45720" y="570230"/>
                    <a:pt x="83820" y="594360"/>
                  </a:cubicBezTo>
                  <a:cubicBezTo>
                    <a:pt x="121920" y="618490"/>
                    <a:pt x="165100" y="633730"/>
                    <a:pt x="243840" y="640080"/>
                  </a:cubicBezTo>
                  <a:cubicBezTo>
                    <a:pt x="322580" y="646430"/>
                    <a:pt x="556260" y="632460"/>
                    <a:pt x="556260" y="632460"/>
                  </a:cubicBezTo>
                  <a:lnTo>
                    <a:pt x="3672840" y="571500"/>
                  </a:lnTo>
                  <a:cubicBezTo>
                    <a:pt x="4224020" y="563880"/>
                    <a:pt x="3811270" y="593090"/>
                    <a:pt x="3863340" y="586740"/>
                  </a:cubicBezTo>
                  <a:cubicBezTo>
                    <a:pt x="3915410" y="580390"/>
                    <a:pt x="3973830" y="554990"/>
                    <a:pt x="3985260" y="533400"/>
                  </a:cubicBezTo>
                  <a:cubicBezTo>
                    <a:pt x="3996690" y="511810"/>
                    <a:pt x="3980180" y="530860"/>
                    <a:pt x="3931920" y="457200"/>
                  </a:cubicBezTo>
                  <a:cubicBezTo>
                    <a:pt x="3883660" y="383540"/>
                    <a:pt x="3738880" y="160020"/>
                    <a:pt x="3695700" y="91440"/>
                  </a:cubicBezTo>
                  <a:cubicBezTo>
                    <a:pt x="3652520" y="22860"/>
                    <a:pt x="3694430" y="57150"/>
                    <a:pt x="3672840" y="45720"/>
                  </a:cubicBezTo>
                  <a:cubicBezTo>
                    <a:pt x="3651250" y="34290"/>
                    <a:pt x="3614420" y="30480"/>
                    <a:pt x="3566160" y="22860"/>
                  </a:cubicBezTo>
                  <a:cubicBezTo>
                    <a:pt x="3517900" y="15240"/>
                    <a:pt x="3440430" y="6350"/>
                    <a:pt x="3383280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299296" y="3227897"/>
              <a:ext cx="3984915" cy="464820"/>
            </a:xfrm>
            <a:custGeom>
              <a:avLst/>
              <a:gdLst>
                <a:gd name="connsiteX0" fmla="*/ 9632 w 3984915"/>
                <a:gd name="connsiteY0" fmla="*/ 0 h 464820"/>
                <a:gd name="connsiteX1" fmla="*/ 2012 w 3984915"/>
                <a:gd name="connsiteY1" fmla="*/ 266700 h 464820"/>
                <a:gd name="connsiteX2" fmla="*/ 2012 w 3984915"/>
                <a:gd name="connsiteY2" fmla="*/ 342900 h 464820"/>
                <a:gd name="connsiteX3" fmla="*/ 24872 w 3984915"/>
                <a:gd name="connsiteY3" fmla="*/ 396240 h 464820"/>
                <a:gd name="connsiteX4" fmla="*/ 139172 w 3984915"/>
                <a:gd name="connsiteY4" fmla="*/ 434340 h 464820"/>
                <a:gd name="connsiteX5" fmla="*/ 535412 w 3984915"/>
                <a:gd name="connsiteY5" fmla="*/ 464820 h 464820"/>
                <a:gd name="connsiteX6" fmla="*/ 1381232 w 3984915"/>
                <a:gd name="connsiteY6" fmla="*/ 449580 h 464820"/>
                <a:gd name="connsiteX7" fmla="*/ 2364212 w 3984915"/>
                <a:gd name="connsiteY7" fmla="*/ 426720 h 464820"/>
                <a:gd name="connsiteX8" fmla="*/ 3621512 w 3984915"/>
                <a:gd name="connsiteY8" fmla="*/ 396240 h 464820"/>
                <a:gd name="connsiteX9" fmla="*/ 3949172 w 3984915"/>
                <a:gd name="connsiteY9" fmla="*/ 365760 h 464820"/>
                <a:gd name="connsiteX10" fmla="*/ 3979652 w 3984915"/>
                <a:gd name="connsiteY10" fmla="*/ 251460 h 464820"/>
                <a:gd name="connsiteX11" fmla="*/ 3979652 w 3984915"/>
                <a:gd name="connsiteY11" fmla="*/ 60960 h 4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4915" h="464820">
                  <a:moveTo>
                    <a:pt x="9632" y="0"/>
                  </a:moveTo>
                  <a:cubicBezTo>
                    <a:pt x="6457" y="104775"/>
                    <a:pt x="3282" y="209550"/>
                    <a:pt x="2012" y="266700"/>
                  </a:cubicBezTo>
                  <a:cubicBezTo>
                    <a:pt x="742" y="323850"/>
                    <a:pt x="-1798" y="321310"/>
                    <a:pt x="2012" y="342900"/>
                  </a:cubicBezTo>
                  <a:cubicBezTo>
                    <a:pt x="5822" y="364490"/>
                    <a:pt x="2012" y="381000"/>
                    <a:pt x="24872" y="396240"/>
                  </a:cubicBezTo>
                  <a:cubicBezTo>
                    <a:pt x="47732" y="411480"/>
                    <a:pt x="54082" y="422910"/>
                    <a:pt x="139172" y="434340"/>
                  </a:cubicBezTo>
                  <a:cubicBezTo>
                    <a:pt x="224262" y="445770"/>
                    <a:pt x="535412" y="464820"/>
                    <a:pt x="535412" y="464820"/>
                  </a:cubicBezTo>
                  <a:lnTo>
                    <a:pt x="1381232" y="449580"/>
                  </a:lnTo>
                  <a:lnTo>
                    <a:pt x="2364212" y="426720"/>
                  </a:lnTo>
                  <a:lnTo>
                    <a:pt x="3621512" y="396240"/>
                  </a:lnTo>
                  <a:cubicBezTo>
                    <a:pt x="3885672" y="386080"/>
                    <a:pt x="3889482" y="389890"/>
                    <a:pt x="3949172" y="365760"/>
                  </a:cubicBezTo>
                  <a:cubicBezTo>
                    <a:pt x="4008862" y="341630"/>
                    <a:pt x="3974572" y="302260"/>
                    <a:pt x="3979652" y="251460"/>
                  </a:cubicBezTo>
                  <a:cubicBezTo>
                    <a:pt x="3984732" y="200660"/>
                    <a:pt x="3982192" y="130810"/>
                    <a:pt x="3979652" y="6096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3212277" y="4335780"/>
              <a:ext cx="5075753" cy="617701"/>
            </a:xfrm>
            <a:custGeom>
              <a:avLst/>
              <a:gdLst>
                <a:gd name="connsiteX0" fmla="*/ 1123503 w 5075753"/>
                <a:gd name="connsiteY0" fmla="*/ 0 h 617701"/>
                <a:gd name="connsiteX1" fmla="*/ 681543 w 5075753"/>
                <a:gd name="connsiteY1" fmla="*/ 22860 h 617701"/>
                <a:gd name="connsiteX2" fmla="*/ 186243 w 5075753"/>
                <a:gd name="connsiteY2" fmla="*/ 22860 h 617701"/>
                <a:gd name="connsiteX3" fmla="*/ 26223 w 5075753"/>
                <a:gd name="connsiteY3" fmla="*/ 30480 h 617701"/>
                <a:gd name="connsiteX4" fmla="*/ 3363 w 5075753"/>
                <a:gd name="connsiteY4" fmla="*/ 213360 h 617701"/>
                <a:gd name="connsiteX5" fmla="*/ 10983 w 5075753"/>
                <a:gd name="connsiteY5" fmla="*/ 472440 h 617701"/>
                <a:gd name="connsiteX6" fmla="*/ 41463 w 5075753"/>
                <a:gd name="connsiteY6" fmla="*/ 601980 h 617701"/>
                <a:gd name="connsiteX7" fmla="*/ 460563 w 5075753"/>
                <a:gd name="connsiteY7" fmla="*/ 609600 h 617701"/>
                <a:gd name="connsiteX8" fmla="*/ 1626423 w 5075753"/>
                <a:gd name="connsiteY8" fmla="*/ 548640 h 617701"/>
                <a:gd name="connsiteX9" fmla="*/ 4019103 w 5075753"/>
                <a:gd name="connsiteY9" fmla="*/ 441960 h 617701"/>
                <a:gd name="connsiteX10" fmla="*/ 4666803 w 5075753"/>
                <a:gd name="connsiteY10" fmla="*/ 449580 h 617701"/>
                <a:gd name="connsiteX11" fmla="*/ 5002083 w 5075753"/>
                <a:gd name="connsiteY11" fmla="*/ 426720 h 617701"/>
                <a:gd name="connsiteX12" fmla="*/ 5070663 w 5075753"/>
                <a:gd name="connsiteY12" fmla="*/ 403860 h 617701"/>
                <a:gd name="connsiteX13" fmla="*/ 5063043 w 5075753"/>
                <a:gd name="connsiteY13" fmla="*/ 358140 h 617701"/>
                <a:gd name="connsiteX14" fmla="*/ 5002083 w 5075753"/>
                <a:gd name="connsiteY14" fmla="*/ 259080 h 617701"/>
                <a:gd name="connsiteX15" fmla="*/ 4963983 w 5075753"/>
                <a:gd name="connsiteY15" fmla="*/ 198120 h 61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75753" h="617701">
                  <a:moveTo>
                    <a:pt x="1123503" y="0"/>
                  </a:moveTo>
                  <a:cubicBezTo>
                    <a:pt x="980628" y="9525"/>
                    <a:pt x="837753" y="19050"/>
                    <a:pt x="681543" y="22860"/>
                  </a:cubicBezTo>
                  <a:cubicBezTo>
                    <a:pt x="525333" y="26670"/>
                    <a:pt x="295463" y="21590"/>
                    <a:pt x="186243" y="22860"/>
                  </a:cubicBezTo>
                  <a:cubicBezTo>
                    <a:pt x="77023" y="24130"/>
                    <a:pt x="56703" y="-1270"/>
                    <a:pt x="26223" y="30480"/>
                  </a:cubicBezTo>
                  <a:cubicBezTo>
                    <a:pt x="-4257" y="62230"/>
                    <a:pt x="5903" y="139700"/>
                    <a:pt x="3363" y="213360"/>
                  </a:cubicBezTo>
                  <a:cubicBezTo>
                    <a:pt x="823" y="287020"/>
                    <a:pt x="4633" y="407670"/>
                    <a:pt x="10983" y="472440"/>
                  </a:cubicBezTo>
                  <a:cubicBezTo>
                    <a:pt x="17333" y="537210"/>
                    <a:pt x="-33467" y="579120"/>
                    <a:pt x="41463" y="601980"/>
                  </a:cubicBezTo>
                  <a:cubicBezTo>
                    <a:pt x="116393" y="624840"/>
                    <a:pt x="196403" y="618490"/>
                    <a:pt x="460563" y="609600"/>
                  </a:cubicBezTo>
                  <a:cubicBezTo>
                    <a:pt x="724723" y="600710"/>
                    <a:pt x="1626423" y="548640"/>
                    <a:pt x="1626423" y="548640"/>
                  </a:cubicBezTo>
                  <a:lnTo>
                    <a:pt x="4019103" y="441960"/>
                  </a:lnTo>
                  <a:cubicBezTo>
                    <a:pt x="4525833" y="425450"/>
                    <a:pt x="4502973" y="452120"/>
                    <a:pt x="4666803" y="449580"/>
                  </a:cubicBezTo>
                  <a:cubicBezTo>
                    <a:pt x="4830633" y="447040"/>
                    <a:pt x="4934773" y="434340"/>
                    <a:pt x="5002083" y="426720"/>
                  </a:cubicBezTo>
                  <a:cubicBezTo>
                    <a:pt x="5069393" y="419100"/>
                    <a:pt x="5060503" y="415290"/>
                    <a:pt x="5070663" y="403860"/>
                  </a:cubicBezTo>
                  <a:cubicBezTo>
                    <a:pt x="5080823" y="392430"/>
                    <a:pt x="5074473" y="382270"/>
                    <a:pt x="5063043" y="358140"/>
                  </a:cubicBezTo>
                  <a:cubicBezTo>
                    <a:pt x="5051613" y="334010"/>
                    <a:pt x="5018593" y="285750"/>
                    <a:pt x="5002083" y="259080"/>
                  </a:cubicBezTo>
                  <a:cubicBezTo>
                    <a:pt x="4985573" y="232410"/>
                    <a:pt x="4974778" y="215265"/>
                    <a:pt x="4963983" y="19812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3215640" y="4747260"/>
              <a:ext cx="5106568" cy="450271"/>
            </a:xfrm>
            <a:custGeom>
              <a:avLst/>
              <a:gdLst>
                <a:gd name="connsiteX0" fmla="*/ 0 w 5106568"/>
                <a:gd name="connsiteY0" fmla="*/ 175260 h 450271"/>
                <a:gd name="connsiteX1" fmla="*/ 15240 w 5106568"/>
                <a:gd name="connsiteY1" fmla="*/ 259080 h 450271"/>
                <a:gd name="connsiteX2" fmla="*/ 15240 w 5106568"/>
                <a:gd name="connsiteY2" fmla="*/ 342900 h 450271"/>
                <a:gd name="connsiteX3" fmla="*/ 83820 w 5106568"/>
                <a:gd name="connsiteY3" fmla="*/ 411480 h 450271"/>
                <a:gd name="connsiteX4" fmla="*/ 259080 w 5106568"/>
                <a:gd name="connsiteY4" fmla="*/ 419100 h 450271"/>
                <a:gd name="connsiteX5" fmla="*/ 472440 w 5106568"/>
                <a:gd name="connsiteY5" fmla="*/ 411480 h 450271"/>
                <a:gd name="connsiteX6" fmla="*/ 1600200 w 5106568"/>
                <a:gd name="connsiteY6" fmla="*/ 449580 h 450271"/>
                <a:gd name="connsiteX7" fmla="*/ 4625340 w 5106568"/>
                <a:gd name="connsiteY7" fmla="*/ 373380 h 450271"/>
                <a:gd name="connsiteX8" fmla="*/ 4869180 w 5106568"/>
                <a:gd name="connsiteY8" fmla="*/ 358140 h 450271"/>
                <a:gd name="connsiteX9" fmla="*/ 5052060 w 5106568"/>
                <a:gd name="connsiteY9" fmla="*/ 320040 h 450271"/>
                <a:gd name="connsiteX10" fmla="*/ 5105400 w 5106568"/>
                <a:gd name="connsiteY10" fmla="*/ 274320 h 450271"/>
                <a:gd name="connsiteX11" fmla="*/ 5090160 w 5106568"/>
                <a:gd name="connsiteY11" fmla="*/ 190500 h 450271"/>
                <a:gd name="connsiteX12" fmla="*/ 5105400 w 5106568"/>
                <a:gd name="connsiteY12" fmla="*/ 0 h 4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06568" h="450271">
                  <a:moveTo>
                    <a:pt x="0" y="175260"/>
                  </a:moveTo>
                  <a:cubicBezTo>
                    <a:pt x="6350" y="203200"/>
                    <a:pt x="12700" y="231140"/>
                    <a:pt x="15240" y="259080"/>
                  </a:cubicBezTo>
                  <a:cubicBezTo>
                    <a:pt x="17780" y="287020"/>
                    <a:pt x="3810" y="317500"/>
                    <a:pt x="15240" y="342900"/>
                  </a:cubicBezTo>
                  <a:cubicBezTo>
                    <a:pt x="26670" y="368300"/>
                    <a:pt x="43180" y="398780"/>
                    <a:pt x="83820" y="411480"/>
                  </a:cubicBezTo>
                  <a:cubicBezTo>
                    <a:pt x="124460" y="424180"/>
                    <a:pt x="194310" y="419100"/>
                    <a:pt x="259080" y="419100"/>
                  </a:cubicBezTo>
                  <a:cubicBezTo>
                    <a:pt x="323850" y="419100"/>
                    <a:pt x="248920" y="406400"/>
                    <a:pt x="472440" y="411480"/>
                  </a:cubicBezTo>
                  <a:cubicBezTo>
                    <a:pt x="695960" y="416560"/>
                    <a:pt x="908050" y="455930"/>
                    <a:pt x="1600200" y="449580"/>
                  </a:cubicBezTo>
                  <a:cubicBezTo>
                    <a:pt x="2292350" y="443230"/>
                    <a:pt x="4080510" y="388620"/>
                    <a:pt x="4625340" y="373380"/>
                  </a:cubicBezTo>
                  <a:cubicBezTo>
                    <a:pt x="5170170" y="358140"/>
                    <a:pt x="4798060" y="367030"/>
                    <a:pt x="4869180" y="358140"/>
                  </a:cubicBezTo>
                  <a:cubicBezTo>
                    <a:pt x="4940300" y="349250"/>
                    <a:pt x="5012690" y="334010"/>
                    <a:pt x="5052060" y="320040"/>
                  </a:cubicBezTo>
                  <a:cubicBezTo>
                    <a:pt x="5091430" y="306070"/>
                    <a:pt x="5099050" y="295910"/>
                    <a:pt x="5105400" y="274320"/>
                  </a:cubicBezTo>
                  <a:cubicBezTo>
                    <a:pt x="5111750" y="252730"/>
                    <a:pt x="5090160" y="236220"/>
                    <a:pt x="5090160" y="190500"/>
                  </a:cubicBezTo>
                  <a:cubicBezTo>
                    <a:pt x="5090160" y="144780"/>
                    <a:pt x="5097780" y="72390"/>
                    <a:pt x="5105400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5894754" y="5135880"/>
              <a:ext cx="1671906" cy="525922"/>
            </a:xfrm>
            <a:custGeom>
              <a:avLst/>
              <a:gdLst>
                <a:gd name="connsiteX0" fmla="*/ 10746 w 1671906"/>
                <a:gd name="connsiteY0" fmla="*/ 60960 h 525922"/>
                <a:gd name="connsiteX1" fmla="*/ 3126 w 1671906"/>
                <a:gd name="connsiteY1" fmla="*/ 259080 h 525922"/>
                <a:gd name="connsiteX2" fmla="*/ 3126 w 1671906"/>
                <a:gd name="connsiteY2" fmla="*/ 388620 h 525922"/>
                <a:gd name="connsiteX3" fmla="*/ 41226 w 1671906"/>
                <a:gd name="connsiteY3" fmla="*/ 457200 h 525922"/>
                <a:gd name="connsiteX4" fmla="*/ 170766 w 1671906"/>
                <a:gd name="connsiteY4" fmla="*/ 487680 h 525922"/>
                <a:gd name="connsiteX5" fmla="*/ 406986 w 1671906"/>
                <a:gd name="connsiteY5" fmla="*/ 480060 h 525922"/>
                <a:gd name="connsiteX6" fmla="*/ 605106 w 1671906"/>
                <a:gd name="connsiteY6" fmla="*/ 449580 h 525922"/>
                <a:gd name="connsiteX7" fmla="*/ 727026 w 1671906"/>
                <a:gd name="connsiteY7" fmla="*/ 472440 h 525922"/>
                <a:gd name="connsiteX8" fmla="*/ 841326 w 1671906"/>
                <a:gd name="connsiteY8" fmla="*/ 510540 h 525922"/>
                <a:gd name="connsiteX9" fmla="*/ 963246 w 1671906"/>
                <a:gd name="connsiteY9" fmla="*/ 525780 h 525922"/>
                <a:gd name="connsiteX10" fmla="*/ 1100406 w 1671906"/>
                <a:gd name="connsiteY10" fmla="*/ 518160 h 525922"/>
                <a:gd name="connsiteX11" fmla="*/ 1283286 w 1671906"/>
                <a:gd name="connsiteY11" fmla="*/ 518160 h 525922"/>
                <a:gd name="connsiteX12" fmla="*/ 1405206 w 1671906"/>
                <a:gd name="connsiteY12" fmla="*/ 510540 h 525922"/>
                <a:gd name="connsiteX13" fmla="*/ 1542366 w 1671906"/>
                <a:gd name="connsiteY13" fmla="*/ 472440 h 525922"/>
                <a:gd name="connsiteX14" fmla="*/ 1649046 w 1671906"/>
                <a:gd name="connsiteY14" fmla="*/ 403860 h 525922"/>
                <a:gd name="connsiteX15" fmla="*/ 1664286 w 1671906"/>
                <a:gd name="connsiteY15" fmla="*/ 312420 h 525922"/>
                <a:gd name="connsiteX16" fmla="*/ 1671906 w 1671906"/>
                <a:gd name="connsiteY16" fmla="*/ 160020 h 525922"/>
                <a:gd name="connsiteX17" fmla="*/ 1664286 w 1671906"/>
                <a:gd name="connsiteY17" fmla="*/ 30480 h 525922"/>
                <a:gd name="connsiteX18" fmla="*/ 1656666 w 1671906"/>
                <a:gd name="connsiteY18" fmla="*/ 0 h 52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1906" h="525922">
                  <a:moveTo>
                    <a:pt x="10746" y="60960"/>
                  </a:moveTo>
                  <a:cubicBezTo>
                    <a:pt x="7571" y="132715"/>
                    <a:pt x="4396" y="204470"/>
                    <a:pt x="3126" y="259080"/>
                  </a:cubicBezTo>
                  <a:cubicBezTo>
                    <a:pt x="1856" y="313690"/>
                    <a:pt x="-3224" y="355600"/>
                    <a:pt x="3126" y="388620"/>
                  </a:cubicBezTo>
                  <a:cubicBezTo>
                    <a:pt x="9476" y="421640"/>
                    <a:pt x="13286" y="440690"/>
                    <a:pt x="41226" y="457200"/>
                  </a:cubicBezTo>
                  <a:cubicBezTo>
                    <a:pt x="69166" y="473710"/>
                    <a:pt x="109806" y="483870"/>
                    <a:pt x="170766" y="487680"/>
                  </a:cubicBezTo>
                  <a:cubicBezTo>
                    <a:pt x="231726" y="491490"/>
                    <a:pt x="334596" y="486410"/>
                    <a:pt x="406986" y="480060"/>
                  </a:cubicBezTo>
                  <a:cubicBezTo>
                    <a:pt x="479376" y="473710"/>
                    <a:pt x="551766" y="450850"/>
                    <a:pt x="605106" y="449580"/>
                  </a:cubicBezTo>
                  <a:cubicBezTo>
                    <a:pt x="658446" y="448310"/>
                    <a:pt x="687656" y="462280"/>
                    <a:pt x="727026" y="472440"/>
                  </a:cubicBezTo>
                  <a:cubicBezTo>
                    <a:pt x="766396" y="482600"/>
                    <a:pt x="801956" y="501650"/>
                    <a:pt x="841326" y="510540"/>
                  </a:cubicBezTo>
                  <a:cubicBezTo>
                    <a:pt x="880696" y="519430"/>
                    <a:pt x="920066" y="524510"/>
                    <a:pt x="963246" y="525780"/>
                  </a:cubicBezTo>
                  <a:cubicBezTo>
                    <a:pt x="1006426" y="527050"/>
                    <a:pt x="1047066" y="519430"/>
                    <a:pt x="1100406" y="518160"/>
                  </a:cubicBezTo>
                  <a:cubicBezTo>
                    <a:pt x="1153746" y="516890"/>
                    <a:pt x="1232486" y="519430"/>
                    <a:pt x="1283286" y="518160"/>
                  </a:cubicBezTo>
                  <a:cubicBezTo>
                    <a:pt x="1334086" y="516890"/>
                    <a:pt x="1362026" y="518160"/>
                    <a:pt x="1405206" y="510540"/>
                  </a:cubicBezTo>
                  <a:cubicBezTo>
                    <a:pt x="1448386" y="502920"/>
                    <a:pt x="1501726" y="490220"/>
                    <a:pt x="1542366" y="472440"/>
                  </a:cubicBezTo>
                  <a:cubicBezTo>
                    <a:pt x="1583006" y="454660"/>
                    <a:pt x="1628726" y="430530"/>
                    <a:pt x="1649046" y="403860"/>
                  </a:cubicBezTo>
                  <a:cubicBezTo>
                    <a:pt x="1669366" y="377190"/>
                    <a:pt x="1660476" y="353060"/>
                    <a:pt x="1664286" y="312420"/>
                  </a:cubicBezTo>
                  <a:cubicBezTo>
                    <a:pt x="1668096" y="271780"/>
                    <a:pt x="1671906" y="207010"/>
                    <a:pt x="1671906" y="160020"/>
                  </a:cubicBezTo>
                  <a:cubicBezTo>
                    <a:pt x="1671906" y="113030"/>
                    <a:pt x="1666826" y="57150"/>
                    <a:pt x="1664286" y="30480"/>
                  </a:cubicBezTo>
                  <a:cubicBezTo>
                    <a:pt x="1661746" y="3810"/>
                    <a:pt x="1659206" y="1905"/>
                    <a:pt x="1656666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6682740" y="5638800"/>
              <a:ext cx="533400" cy="236788"/>
            </a:xfrm>
            <a:custGeom>
              <a:avLst/>
              <a:gdLst>
                <a:gd name="connsiteX0" fmla="*/ 0 w 533400"/>
                <a:gd name="connsiteY0" fmla="*/ 0 h 236788"/>
                <a:gd name="connsiteX1" fmla="*/ 7620 w 533400"/>
                <a:gd name="connsiteY1" fmla="*/ 68580 h 236788"/>
                <a:gd name="connsiteX2" fmla="*/ 15240 w 533400"/>
                <a:gd name="connsiteY2" fmla="*/ 129540 h 236788"/>
                <a:gd name="connsiteX3" fmla="*/ 38100 w 533400"/>
                <a:gd name="connsiteY3" fmla="*/ 182880 h 236788"/>
                <a:gd name="connsiteX4" fmla="*/ 99060 w 533400"/>
                <a:gd name="connsiteY4" fmla="*/ 213360 h 236788"/>
                <a:gd name="connsiteX5" fmla="*/ 198120 w 533400"/>
                <a:gd name="connsiteY5" fmla="*/ 220980 h 236788"/>
                <a:gd name="connsiteX6" fmla="*/ 266700 w 533400"/>
                <a:gd name="connsiteY6" fmla="*/ 220980 h 236788"/>
                <a:gd name="connsiteX7" fmla="*/ 358140 w 533400"/>
                <a:gd name="connsiteY7" fmla="*/ 236220 h 236788"/>
                <a:gd name="connsiteX8" fmla="*/ 449580 w 533400"/>
                <a:gd name="connsiteY8" fmla="*/ 198120 h 236788"/>
                <a:gd name="connsiteX9" fmla="*/ 525780 w 533400"/>
                <a:gd name="connsiteY9" fmla="*/ 190500 h 236788"/>
                <a:gd name="connsiteX10" fmla="*/ 525780 w 533400"/>
                <a:gd name="connsiteY10" fmla="*/ 160020 h 236788"/>
                <a:gd name="connsiteX11" fmla="*/ 533400 w 533400"/>
                <a:gd name="connsiteY11" fmla="*/ 106680 h 236788"/>
                <a:gd name="connsiteX12" fmla="*/ 525780 w 533400"/>
                <a:gd name="connsiteY12" fmla="*/ 0 h 23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3400" h="236788">
                  <a:moveTo>
                    <a:pt x="0" y="0"/>
                  </a:moveTo>
                  <a:cubicBezTo>
                    <a:pt x="2540" y="23495"/>
                    <a:pt x="5080" y="46990"/>
                    <a:pt x="7620" y="68580"/>
                  </a:cubicBezTo>
                  <a:cubicBezTo>
                    <a:pt x="10160" y="90170"/>
                    <a:pt x="10160" y="110490"/>
                    <a:pt x="15240" y="129540"/>
                  </a:cubicBezTo>
                  <a:cubicBezTo>
                    <a:pt x="20320" y="148590"/>
                    <a:pt x="24130" y="168910"/>
                    <a:pt x="38100" y="182880"/>
                  </a:cubicBezTo>
                  <a:cubicBezTo>
                    <a:pt x="52070" y="196850"/>
                    <a:pt x="72390" y="207010"/>
                    <a:pt x="99060" y="213360"/>
                  </a:cubicBezTo>
                  <a:cubicBezTo>
                    <a:pt x="125730" y="219710"/>
                    <a:pt x="170180" y="219710"/>
                    <a:pt x="198120" y="220980"/>
                  </a:cubicBezTo>
                  <a:cubicBezTo>
                    <a:pt x="226060" y="222250"/>
                    <a:pt x="240030" y="218440"/>
                    <a:pt x="266700" y="220980"/>
                  </a:cubicBezTo>
                  <a:cubicBezTo>
                    <a:pt x="293370" y="223520"/>
                    <a:pt x="327660" y="240030"/>
                    <a:pt x="358140" y="236220"/>
                  </a:cubicBezTo>
                  <a:cubicBezTo>
                    <a:pt x="388620" y="232410"/>
                    <a:pt x="421640" y="205740"/>
                    <a:pt x="449580" y="198120"/>
                  </a:cubicBezTo>
                  <a:cubicBezTo>
                    <a:pt x="477520" y="190500"/>
                    <a:pt x="513080" y="196850"/>
                    <a:pt x="525780" y="190500"/>
                  </a:cubicBezTo>
                  <a:cubicBezTo>
                    <a:pt x="538480" y="184150"/>
                    <a:pt x="524510" y="173990"/>
                    <a:pt x="525780" y="160020"/>
                  </a:cubicBezTo>
                  <a:cubicBezTo>
                    <a:pt x="527050" y="146050"/>
                    <a:pt x="533400" y="133350"/>
                    <a:pt x="533400" y="106680"/>
                  </a:cubicBezTo>
                  <a:cubicBezTo>
                    <a:pt x="533400" y="80010"/>
                    <a:pt x="529590" y="40005"/>
                    <a:pt x="525780" y="0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533900" y="4744839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790769" y="4645779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480560" y="4343400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7724719" y="4302669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3252789" y="4794369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3274919" y="4380249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480560" y="3289419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480560" y="3019255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7771771" y="3255610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7619319" y="2907862"/>
              <a:ext cx="342900" cy="9906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4895080" y="2381503"/>
              <a:ext cx="43633" cy="8821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5064620" y="2603058"/>
              <a:ext cx="0" cy="7791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4938713" y="3263673"/>
              <a:ext cx="128587" cy="12480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5064620" y="2537398"/>
              <a:ext cx="2660099" cy="656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V="1">
              <a:off x="4895080" y="2313655"/>
              <a:ext cx="2520133" cy="5610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7419975" y="2312413"/>
              <a:ext cx="304744" cy="24821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4876800" y="2362749"/>
              <a:ext cx="187820" cy="24030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7724719" y="2537398"/>
              <a:ext cx="0" cy="76774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5064620" y="3305140"/>
              <a:ext cx="2660099" cy="4953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8" name="直線接點 17407"/>
            <p:cNvCxnSpPr/>
            <p:nvPr/>
          </p:nvCxnSpPr>
          <p:spPr>
            <a:xfrm>
              <a:off x="5110933" y="3692717"/>
              <a:ext cx="17271" cy="11016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1" name="直線接點 17410"/>
            <p:cNvCxnSpPr/>
            <p:nvPr/>
          </p:nvCxnSpPr>
          <p:spPr>
            <a:xfrm>
              <a:off x="4964248" y="3669857"/>
              <a:ext cx="13141" cy="8104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3" name="直線接點 17412"/>
            <p:cNvCxnSpPr/>
            <p:nvPr/>
          </p:nvCxnSpPr>
          <p:spPr>
            <a:xfrm flipH="1">
              <a:off x="4663440" y="4488180"/>
              <a:ext cx="358140" cy="152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5" name="直線接點 17414"/>
            <p:cNvCxnSpPr/>
            <p:nvPr/>
          </p:nvCxnSpPr>
          <p:spPr>
            <a:xfrm>
              <a:off x="4663440" y="4503420"/>
              <a:ext cx="0" cy="175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7" name="直線接點 17416"/>
            <p:cNvCxnSpPr/>
            <p:nvPr/>
          </p:nvCxnSpPr>
          <p:spPr>
            <a:xfrm flipV="1">
              <a:off x="4671060" y="4671060"/>
              <a:ext cx="419100" cy="76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4" name="直線接點 17423"/>
            <p:cNvCxnSpPr/>
            <p:nvPr/>
          </p:nvCxnSpPr>
          <p:spPr>
            <a:xfrm>
              <a:off x="5067300" y="4655820"/>
              <a:ext cx="53340" cy="1371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6" name="直線接點 17425"/>
            <p:cNvCxnSpPr/>
            <p:nvPr/>
          </p:nvCxnSpPr>
          <p:spPr>
            <a:xfrm flipV="1">
              <a:off x="5119568" y="4716780"/>
              <a:ext cx="2553772" cy="762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8" name="直線接點 17427"/>
            <p:cNvCxnSpPr/>
            <p:nvPr/>
          </p:nvCxnSpPr>
          <p:spPr>
            <a:xfrm flipH="1" flipV="1">
              <a:off x="7673340" y="4564380"/>
              <a:ext cx="7620" cy="1600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0" name="直線接點 17429"/>
            <p:cNvCxnSpPr/>
            <p:nvPr/>
          </p:nvCxnSpPr>
          <p:spPr>
            <a:xfrm flipH="1">
              <a:off x="7673340" y="3649985"/>
              <a:ext cx="5348" cy="78485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6" name="直線接點 17435"/>
            <p:cNvCxnSpPr/>
            <p:nvPr/>
          </p:nvCxnSpPr>
          <p:spPr>
            <a:xfrm flipV="1">
              <a:off x="7688580" y="4457700"/>
              <a:ext cx="411480" cy="76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8" name="直線接點 17437"/>
            <p:cNvCxnSpPr/>
            <p:nvPr/>
          </p:nvCxnSpPr>
          <p:spPr>
            <a:xfrm flipV="1">
              <a:off x="7688580" y="4579620"/>
              <a:ext cx="434340" cy="76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40" name="直線接點 17439"/>
            <p:cNvCxnSpPr/>
            <p:nvPr/>
          </p:nvCxnSpPr>
          <p:spPr>
            <a:xfrm>
              <a:off x="8080898" y="4457700"/>
              <a:ext cx="42022" cy="1371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45" name="直線接點 17444"/>
            <p:cNvCxnSpPr>
              <a:stCxn id="6" idx="0"/>
            </p:cNvCxnSpPr>
            <p:nvPr/>
          </p:nvCxnSpPr>
          <p:spPr>
            <a:xfrm flipV="1">
              <a:off x="4335780" y="4302669"/>
              <a:ext cx="634930" cy="331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47" name="直線接點 17446"/>
            <p:cNvCxnSpPr/>
            <p:nvPr/>
          </p:nvCxnSpPr>
          <p:spPr>
            <a:xfrm>
              <a:off x="7673340" y="4256152"/>
              <a:ext cx="426091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49" name="直線接點 17448"/>
            <p:cNvCxnSpPr>
              <a:endCxn id="6" idx="12"/>
            </p:cNvCxnSpPr>
            <p:nvPr/>
          </p:nvCxnSpPr>
          <p:spPr>
            <a:xfrm>
              <a:off x="8114671" y="4256152"/>
              <a:ext cx="160649" cy="4834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08" name="向左箭號 17507"/>
          <p:cNvSpPr/>
          <p:nvPr/>
        </p:nvSpPr>
        <p:spPr>
          <a:xfrm rot="2074809">
            <a:off x="6809020" y="3603213"/>
            <a:ext cx="1841621" cy="708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507" name="群組 17506"/>
          <p:cNvGrpSpPr/>
          <p:nvPr/>
        </p:nvGrpSpPr>
        <p:grpSpPr>
          <a:xfrm>
            <a:off x="7302964" y="3908677"/>
            <a:ext cx="2412618" cy="1013460"/>
            <a:chOff x="9469741" y="4030980"/>
            <a:chExt cx="2412618" cy="1013460"/>
          </a:xfrm>
          <a:solidFill>
            <a:schemeClr val="bg1"/>
          </a:solidFill>
        </p:grpSpPr>
        <p:grpSp>
          <p:nvGrpSpPr>
            <p:cNvPr id="17478" name="群組 17477"/>
            <p:cNvGrpSpPr/>
            <p:nvPr/>
          </p:nvGrpSpPr>
          <p:grpSpPr>
            <a:xfrm>
              <a:off x="9634459" y="4114800"/>
              <a:ext cx="2247900" cy="929640"/>
              <a:chOff x="5234940" y="3749040"/>
              <a:chExt cx="2247900" cy="929640"/>
            </a:xfrm>
            <a:grpFill/>
          </p:grpSpPr>
          <p:cxnSp>
            <p:nvCxnSpPr>
              <p:cNvPr id="17451" name="直線接點 17450"/>
              <p:cNvCxnSpPr/>
              <p:nvPr/>
            </p:nvCxnSpPr>
            <p:spPr>
              <a:xfrm>
                <a:off x="5631180" y="3756660"/>
                <a:ext cx="7620" cy="304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57" name="直線接點 17456"/>
              <p:cNvCxnSpPr/>
              <p:nvPr/>
            </p:nvCxnSpPr>
            <p:spPr>
              <a:xfrm>
                <a:off x="7086600" y="3771900"/>
                <a:ext cx="15240" cy="33991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59" name="直線接點 17458"/>
              <p:cNvCxnSpPr/>
              <p:nvPr/>
            </p:nvCxnSpPr>
            <p:spPr>
              <a:xfrm flipV="1">
                <a:off x="5234940" y="4091730"/>
                <a:ext cx="403860" cy="2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61" name="直線接點 17460"/>
              <p:cNvCxnSpPr/>
              <p:nvPr/>
            </p:nvCxnSpPr>
            <p:spPr>
              <a:xfrm>
                <a:off x="5234940" y="4091730"/>
                <a:ext cx="0" cy="30999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63" name="直線接點 17462"/>
              <p:cNvCxnSpPr/>
              <p:nvPr/>
            </p:nvCxnSpPr>
            <p:spPr>
              <a:xfrm>
                <a:off x="5234940" y="4401729"/>
                <a:ext cx="40386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65" name="直線接點 17464"/>
              <p:cNvCxnSpPr/>
              <p:nvPr/>
            </p:nvCxnSpPr>
            <p:spPr>
              <a:xfrm>
                <a:off x="5638800" y="4434840"/>
                <a:ext cx="0" cy="24384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67" name="直線接點 17466"/>
              <p:cNvCxnSpPr/>
              <p:nvPr/>
            </p:nvCxnSpPr>
            <p:spPr>
              <a:xfrm flipV="1">
                <a:off x="5638800" y="4645779"/>
                <a:ext cx="1463040" cy="329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69" name="直線接點 17468"/>
              <p:cNvCxnSpPr/>
              <p:nvPr/>
            </p:nvCxnSpPr>
            <p:spPr>
              <a:xfrm>
                <a:off x="7124699" y="4396740"/>
                <a:ext cx="0" cy="26968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1" name="直線接點 17470"/>
              <p:cNvCxnSpPr/>
              <p:nvPr/>
            </p:nvCxnSpPr>
            <p:spPr>
              <a:xfrm>
                <a:off x="7101840" y="4380249"/>
                <a:ext cx="381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3" name="直線接點 17472"/>
              <p:cNvCxnSpPr/>
              <p:nvPr/>
            </p:nvCxnSpPr>
            <p:spPr>
              <a:xfrm>
                <a:off x="7086600" y="4091730"/>
                <a:ext cx="35814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6" name="直線接點 17475"/>
              <p:cNvCxnSpPr/>
              <p:nvPr/>
            </p:nvCxnSpPr>
            <p:spPr>
              <a:xfrm>
                <a:off x="7444741" y="4111818"/>
                <a:ext cx="0" cy="28492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77" name="橢圓 17476"/>
              <p:cNvSpPr/>
              <p:nvPr/>
            </p:nvSpPr>
            <p:spPr>
              <a:xfrm>
                <a:off x="6199498" y="4068654"/>
                <a:ext cx="365131" cy="28851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455" name="直線接點 17454"/>
              <p:cNvCxnSpPr/>
              <p:nvPr/>
            </p:nvCxnSpPr>
            <p:spPr>
              <a:xfrm flipV="1">
                <a:off x="5631180" y="3749040"/>
                <a:ext cx="1455420" cy="3048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81" name="直線接點 17480"/>
            <p:cNvCxnSpPr/>
            <p:nvPr/>
          </p:nvCxnSpPr>
          <p:spPr>
            <a:xfrm flipH="1" flipV="1">
              <a:off x="9928860" y="4988462"/>
              <a:ext cx="109459" cy="5597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84" name="直線接點 17483"/>
            <p:cNvCxnSpPr/>
            <p:nvPr/>
          </p:nvCxnSpPr>
          <p:spPr>
            <a:xfrm flipH="1" flipV="1">
              <a:off x="9928860" y="4800600"/>
              <a:ext cx="7620" cy="21093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86" name="直線接點 17485"/>
            <p:cNvCxnSpPr/>
            <p:nvPr/>
          </p:nvCxnSpPr>
          <p:spPr>
            <a:xfrm flipH="1" flipV="1">
              <a:off x="9508728" y="4375701"/>
              <a:ext cx="125731" cy="8179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88" name="直線接點 17487"/>
            <p:cNvCxnSpPr/>
            <p:nvPr/>
          </p:nvCxnSpPr>
          <p:spPr>
            <a:xfrm flipH="1" flipV="1">
              <a:off x="9469741" y="4620039"/>
              <a:ext cx="164718" cy="14246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91" name="直線接點 17490"/>
            <p:cNvCxnSpPr/>
            <p:nvPr/>
          </p:nvCxnSpPr>
          <p:spPr>
            <a:xfrm>
              <a:off x="9508728" y="4375701"/>
              <a:ext cx="0" cy="24433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93" name="直線接點 17492"/>
            <p:cNvCxnSpPr/>
            <p:nvPr/>
          </p:nvCxnSpPr>
          <p:spPr>
            <a:xfrm>
              <a:off x="9508728" y="4375701"/>
              <a:ext cx="42013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95" name="直線接點 17494"/>
            <p:cNvCxnSpPr/>
            <p:nvPr/>
          </p:nvCxnSpPr>
          <p:spPr>
            <a:xfrm flipH="1" flipV="1">
              <a:off x="9913620" y="4042710"/>
              <a:ext cx="15240" cy="33299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97" name="直線接點 17496"/>
            <p:cNvCxnSpPr/>
            <p:nvPr/>
          </p:nvCxnSpPr>
          <p:spPr>
            <a:xfrm>
              <a:off x="9928860" y="4046220"/>
              <a:ext cx="101839" cy="9906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2" name="直線接點 17501"/>
            <p:cNvCxnSpPr/>
            <p:nvPr/>
          </p:nvCxnSpPr>
          <p:spPr>
            <a:xfrm>
              <a:off x="11399520" y="4030980"/>
              <a:ext cx="86599" cy="914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4" name="直線接點 17503"/>
            <p:cNvCxnSpPr/>
            <p:nvPr/>
          </p:nvCxnSpPr>
          <p:spPr>
            <a:xfrm>
              <a:off x="11498580" y="4328160"/>
              <a:ext cx="2362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6" name="直線接點 17505"/>
            <p:cNvCxnSpPr/>
            <p:nvPr/>
          </p:nvCxnSpPr>
          <p:spPr>
            <a:xfrm>
              <a:off x="11691859" y="4328160"/>
              <a:ext cx="142001" cy="1219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0" name="直線接點 17499"/>
            <p:cNvCxnSpPr/>
            <p:nvPr/>
          </p:nvCxnSpPr>
          <p:spPr>
            <a:xfrm flipV="1">
              <a:off x="9936480" y="4030980"/>
              <a:ext cx="1463040" cy="1173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10" name="直線接點 17509"/>
          <p:cNvCxnSpPr/>
          <p:nvPr/>
        </p:nvCxnSpPr>
        <p:spPr>
          <a:xfrm flipH="1" flipV="1">
            <a:off x="4317106" y="3868790"/>
            <a:ext cx="118110" cy="100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2" name="直線接點 17511"/>
          <p:cNvCxnSpPr/>
          <p:nvPr/>
        </p:nvCxnSpPr>
        <p:spPr>
          <a:xfrm>
            <a:off x="4320819" y="3739250"/>
            <a:ext cx="120737" cy="6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4" name="直線接點 17513"/>
          <p:cNvCxnSpPr/>
          <p:nvPr/>
        </p:nvCxnSpPr>
        <p:spPr>
          <a:xfrm>
            <a:off x="4330270" y="3735487"/>
            <a:ext cx="13133" cy="173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6" name="直線接點 17515"/>
          <p:cNvCxnSpPr/>
          <p:nvPr/>
        </p:nvCxnSpPr>
        <p:spPr>
          <a:xfrm flipV="1">
            <a:off x="4336836" y="3716390"/>
            <a:ext cx="410618" cy="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群組 199"/>
          <p:cNvGrpSpPr/>
          <p:nvPr/>
        </p:nvGrpSpPr>
        <p:grpSpPr>
          <a:xfrm rot="13070212">
            <a:off x="6877541" y="169342"/>
            <a:ext cx="750374" cy="813025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201" name="橢圓 200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2" name="直線接點 201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手繪多邊形 203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" name="直線接點 204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/>
          <p:cNvGrpSpPr/>
          <p:nvPr/>
        </p:nvGrpSpPr>
        <p:grpSpPr>
          <a:xfrm rot="13070212">
            <a:off x="3816859" y="297495"/>
            <a:ext cx="750374" cy="813025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212" name="橢圓 211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3" name="直線接點 212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手繪多邊形 214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群組 221"/>
          <p:cNvGrpSpPr/>
          <p:nvPr/>
        </p:nvGrpSpPr>
        <p:grpSpPr>
          <a:xfrm rot="13070212">
            <a:off x="4169856" y="715277"/>
            <a:ext cx="750374" cy="813025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223" name="橢圓 222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4" name="直線接點 223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手繪多邊形 225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7" name="直線接點 226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群組 232"/>
          <p:cNvGrpSpPr/>
          <p:nvPr/>
        </p:nvGrpSpPr>
        <p:grpSpPr>
          <a:xfrm rot="13070212">
            <a:off x="7337079" y="717609"/>
            <a:ext cx="750374" cy="813025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234" name="橢圓 233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5" name="直線接點 234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手繪多邊形 236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8" name="直線接點 237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17" name="向上箭號 17516"/>
          <p:cNvSpPr/>
          <p:nvPr/>
        </p:nvSpPr>
        <p:spPr>
          <a:xfrm rot="10800000">
            <a:off x="7649680" y="1745500"/>
            <a:ext cx="313980" cy="6215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向上箭號 244"/>
          <p:cNvSpPr/>
          <p:nvPr/>
        </p:nvSpPr>
        <p:spPr>
          <a:xfrm rot="10800000">
            <a:off x="7307176" y="1236048"/>
            <a:ext cx="313980" cy="6215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向上箭號 245"/>
          <p:cNvSpPr/>
          <p:nvPr/>
        </p:nvSpPr>
        <p:spPr>
          <a:xfrm rot="10800000">
            <a:off x="4423093" y="1758425"/>
            <a:ext cx="313980" cy="6215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向上箭號 246"/>
          <p:cNvSpPr/>
          <p:nvPr/>
        </p:nvSpPr>
        <p:spPr>
          <a:xfrm rot="10800000">
            <a:off x="4156851" y="1377401"/>
            <a:ext cx="313980" cy="6215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/>
          <p:cNvSpPr/>
          <p:nvPr/>
        </p:nvSpPr>
        <p:spPr>
          <a:xfrm>
            <a:off x="8208797" y="319792"/>
            <a:ext cx="19367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8mm*4</a:t>
            </a:r>
            <a:endParaRPr lang="zh-TW" altLang="en-US" sz="4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8723143" y="1970019"/>
            <a:ext cx="325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Note:</a:t>
            </a:r>
            <a:r>
              <a:rPr lang="zh-TW" altLang="en-US" sz="2000" dirty="0" smtClean="0">
                <a:solidFill>
                  <a:srgbClr val="C00000"/>
                </a:solidFill>
              </a:rPr>
              <a:t>兩塊是夾在馬達座的中間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7508" grpId="0" animBg="1"/>
      <p:bldP spid="17517" grpId="0" animBg="1"/>
      <p:bldP spid="245" grpId="0" animBg="1"/>
      <p:bldP spid="246" grpId="0" animBg="1"/>
      <p:bldP spid="247" grpId="0" animBg="1"/>
      <p:bldP spid="1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42629" y="0"/>
            <a:ext cx="4789713" cy="6712857"/>
          </a:xfrm>
        </p:spPr>
        <p:txBody>
          <a:bodyPr>
            <a:noAutofit/>
          </a:bodyPr>
          <a:lstStyle/>
          <a:p>
            <a:pPr algn="l"/>
            <a:r>
              <a:rPr lang="en-US" altLang="zh-TW" sz="2800" dirty="0" smtClean="0">
                <a:solidFill>
                  <a:srgbClr val="C00000"/>
                </a:solidFill>
              </a:rPr>
              <a:t>1.</a:t>
            </a:r>
            <a:r>
              <a:rPr lang="zh-TW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TW" sz="2800" dirty="0" smtClean="0">
                <a:solidFill>
                  <a:srgbClr val="C00000"/>
                </a:solidFill>
              </a:rPr>
              <a:t>Servo</a:t>
            </a:r>
            <a:r>
              <a:rPr lang="zh-TW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TW" sz="2800" dirty="0" smtClean="0">
                <a:solidFill>
                  <a:srgbClr val="C00000"/>
                </a:solidFill>
              </a:rPr>
              <a:t>SG90</a:t>
            </a:r>
            <a:r>
              <a:rPr lang="zh-TW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TW" sz="2800" dirty="0" smtClean="0">
                <a:solidFill>
                  <a:srgbClr val="C00000"/>
                </a:solidFill>
              </a:rPr>
              <a:t>X4   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內有小螺絲*</a:t>
            </a:r>
            <a:r>
              <a:rPr lang="en-US" altLang="zh-TW" dirty="0" smtClean="0">
                <a:solidFill>
                  <a:srgbClr val="C00000"/>
                </a:solidFill>
              </a:rPr>
              <a:t>4)</a:t>
            </a:r>
          </a:p>
          <a:p>
            <a:pPr algn="l"/>
            <a:r>
              <a:rPr lang="en-US" altLang="zh-TW" sz="2800" dirty="0" smtClean="0">
                <a:solidFill>
                  <a:srgbClr val="C00000"/>
                </a:solidFill>
              </a:rPr>
              <a:t>2</a:t>
            </a:r>
            <a:r>
              <a:rPr lang="zh-TW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TW" sz="2800" dirty="0" smtClean="0">
                <a:solidFill>
                  <a:srgbClr val="C00000"/>
                </a:solidFill>
              </a:rPr>
              <a:t>.</a:t>
            </a:r>
            <a:r>
              <a:rPr lang="zh-TW" altLang="en-US" sz="2800" dirty="0" smtClean="0">
                <a:solidFill>
                  <a:srgbClr val="C00000"/>
                </a:solidFill>
              </a:rPr>
              <a:t>螺絲    </a:t>
            </a:r>
            <a:r>
              <a:rPr lang="en-US" altLang="zh-TW" sz="2800" dirty="0" smtClean="0">
                <a:solidFill>
                  <a:srgbClr val="C00000"/>
                </a:solidFill>
              </a:rPr>
              <a:t>30mm</a:t>
            </a:r>
            <a:r>
              <a:rPr lang="zh-TW" altLang="en-US" sz="2800" dirty="0" smtClean="0">
                <a:solidFill>
                  <a:srgbClr val="C00000"/>
                </a:solidFill>
              </a:rPr>
              <a:t>*</a:t>
            </a:r>
            <a:r>
              <a:rPr lang="en-US" altLang="zh-TW" sz="2800" dirty="0" smtClean="0">
                <a:solidFill>
                  <a:srgbClr val="C00000"/>
                </a:solidFill>
              </a:rPr>
              <a:t>4</a:t>
            </a:r>
            <a:r>
              <a:rPr lang="zh-TW" altLang="en-US" sz="2800" dirty="0" smtClean="0">
                <a:solidFill>
                  <a:srgbClr val="C00000"/>
                </a:solidFill>
              </a:rPr>
              <a:t>       </a:t>
            </a:r>
            <a:r>
              <a:rPr lang="en-US" altLang="zh-TW" sz="2800" dirty="0" smtClean="0">
                <a:solidFill>
                  <a:srgbClr val="C00000"/>
                </a:solidFill>
              </a:rPr>
              <a:t>18mm</a:t>
            </a:r>
            <a:r>
              <a:rPr lang="zh-TW" altLang="en-US" sz="2800" dirty="0">
                <a:solidFill>
                  <a:srgbClr val="C00000"/>
                </a:solidFill>
              </a:rPr>
              <a:t>*</a:t>
            </a:r>
            <a:r>
              <a:rPr lang="en-US" altLang="zh-TW" sz="2800" dirty="0">
                <a:solidFill>
                  <a:srgbClr val="C00000"/>
                </a:solidFill>
              </a:rPr>
              <a:t>6</a:t>
            </a:r>
            <a:endParaRPr lang="en-US" altLang="zh-TW" sz="2800" dirty="0" smtClean="0">
              <a:solidFill>
                <a:srgbClr val="C00000"/>
              </a:solidFill>
            </a:endParaRPr>
          </a:p>
          <a:p>
            <a:pPr algn="l"/>
            <a:r>
              <a:rPr lang="zh-TW" altLang="en-US" sz="2800" dirty="0" smtClean="0">
                <a:solidFill>
                  <a:srgbClr val="C00000"/>
                </a:solidFill>
              </a:rPr>
              <a:t>                 </a:t>
            </a:r>
            <a:r>
              <a:rPr lang="en-US" altLang="zh-TW" sz="2800" dirty="0">
                <a:solidFill>
                  <a:srgbClr val="C00000"/>
                </a:solidFill>
              </a:rPr>
              <a:t>12mm</a:t>
            </a:r>
            <a:r>
              <a:rPr lang="zh-TW" altLang="en-US" sz="2800" dirty="0">
                <a:solidFill>
                  <a:srgbClr val="C00000"/>
                </a:solidFill>
              </a:rPr>
              <a:t>*</a:t>
            </a:r>
            <a:r>
              <a:rPr lang="en-US" altLang="zh-TW" sz="2800" dirty="0" smtClean="0">
                <a:solidFill>
                  <a:srgbClr val="C00000"/>
                </a:solidFill>
              </a:rPr>
              <a:t>8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r>
              <a:rPr lang="zh-TW" altLang="en-US" sz="2800" dirty="0" smtClean="0">
                <a:solidFill>
                  <a:srgbClr val="C00000"/>
                </a:solidFill>
              </a:rPr>
              <a:t>       </a:t>
            </a:r>
            <a:r>
              <a:rPr lang="en-US" altLang="zh-TW" sz="2800" dirty="0" smtClean="0">
                <a:solidFill>
                  <a:srgbClr val="C00000"/>
                </a:solidFill>
              </a:rPr>
              <a:t>8mm</a:t>
            </a:r>
            <a:r>
              <a:rPr lang="zh-TW" altLang="en-US" sz="2800" dirty="0">
                <a:solidFill>
                  <a:srgbClr val="C00000"/>
                </a:solidFill>
              </a:rPr>
              <a:t>*</a:t>
            </a:r>
            <a:r>
              <a:rPr lang="en-US" altLang="zh-TW" sz="2800" dirty="0">
                <a:solidFill>
                  <a:srgbClr val="C00000"/>
                </a:solidFill>
              </a:rPr>
              <a:t>17</a:t>
            </a:r>
          </a:p>
          <a:p>
            <a:pPr algn="l"/>
            <a:r>
              <a:rPr lang="zh-TW" altLang="en-US" sz="2800" dirty="0" smtClean="0">
                <a:solidFill>
                  <a:srgbClr val="C00000"/>
                </a:solidFill>
              </a:rPr>
              <a:t>                  </a:t>
            </a:r>
            <a:r>
              <a:rPr lang="en-US" altLang="zh-TW" sz="2800" dirty="0" smtClean="0">
                <a:solidFill>
                  <a:srgbClr val="C00000"/>
                </a:solidFill>
              </a:rPr>
              <a:t>5mm</a:t>
            </a:r>
            <a:r>
              <a:rPr lang="zh-TW" altLang="en-US" sz="2800" dirty="0">
                <a:solidFill>
                  <a:srgbClr val="C00000"/>
                </a:solidFill>
              </a:rPr>
              <a:t>*</a:t>
            </a:r>
            <a:r>
              <a:rPr lang="en-US" altLang="zh-TW" sz="2800" dirty="0" smtClean="0">
                <a:solidFill>
                  <a:srgbClr val="C00000"/>
                </a:solidFill>
              </a:rPr>
              <a:t>4</a:t>
            </a:r>
            <a:r>
              <a:rPr lang="zh-TW" altLang="en-US" sz="2800" dirty="0" smtClean="0">
                <a:solidFill>
                  <a:srgbClr val="C00000"/>
                </a:solidFill>
              </a:rPr>
              <a:t>         螺帽</a:t>
            </a:r>
            <a:r>
              <a:rPr lang="zh-TW" altLang="en-US" sz="2800" dirty="0">
                <a:solidFill>
                  <a:srgbClr val="C00000"/>
                </a:solidFill>
              </a:rPr>
              <a:t>*</a:t>
            </a:r>
            <a:r>
              <a:rPr lang="en-US" altLang="zh-TW" sz="2800" dirty="0">
                <a:solidFill>
                  <a:srgbClr val="C00000"/>
                </a:solidFill>
              </a:rPr>
              <a:t>24</a:t>
            </a:r>
          </a:p>
          <a:p>
            <a:pPr algn="l"/>
            <a:r>
              <a:rPr lang="zh-TW" altLang="en-US" sz="2800" dirty="0">
                <a:solidFill>
                  <a:srgbClr val="C00000"/>
                </a:solidFill>
              </a:rPr>
              <a:t>                  </a:t>
            </a:r>
            <a:r>
              <a:rPr lang="zh-TW" altLang="en-US" sz="2800" dirty="0" smtClean="0">
                <a:solidFill>
                  <a:srgbClr val="C00000"/>
                </a:solidFill>
              </a:rPr>
              <a:t>銅</a:t>
            </a:r>
            <a:r>
              <a:rPr lang="zh-TW" altLang="en-US" sz="2800" dirty="0">
                <a:solidFill>
                  <a:srgbClr val="C00000"/>
                </a:solidFill>
              </a:rPr>
              <a:t>柱*</a:t>
            </a:r>
            <a:r>
              <a:rPr lang="en-US" altLang="zh-TW" sz="2800" dirty="0" smtClean="0">
                <a:solidFill>
                  <a:srgbClr val="C00000"/>
                </a:solidFill>
              </a:rPr>
              <a:t>4</a:t>
            </a:r>
            <a:r>
              <a:rPr lang="en-US" altLang="zh-TW" sz="2800" dirty="0">
                <a:solidFill>
                  <a:srgbClr val="C00000"/>
                </a:solidFill>
              </a:rPr>
              <a:t>	</a:t>
            </a:r>
          </a:p>
          <a:p>
            <a:pPr algn="l"/>
            <a:r>
              <a:rPr lang="en-US" altLang="zh-TW" sz="2800" dirty="0" smtClean="0">
                <a:solidFill>
                  <a:srgbClr val="C00000"/>
                </a:solidFill>
              </a:rPr>
              <a:t>3.</a:t>
            </a:r>
            <a:r>
              <a:rPr lang="zh-TW" altLang="en-US" sz="2800" dirty="0" smtClean="0">
                <a:solidFill>
                  <a:srgbClr val="C00000"/>
                </a:solidFill>
              </a:rPr>
              <a:t>   螺絲起子 *</a:t>
            </a:r>
            <a:r>
              <a:rPr lang="en-US" altLang="zh-TW" sz="2800" dirty="0" smtClean="0">
                <a:solidFill>
                  <a:srgbClr val="C00000"/>
                </a:solidFill>
              </a:rPr>
              <a:t>2</a:t>
            </a:r>
          </a:p>
          <a:p>
            <a:pPr marL="457200" indent="-457200" algn="l">
              <a:buAutoNum type="arabicPeriod" startAt="4"/>
            </a:pPr>
            <a:r>
              <a:rPr lang="zh-TW" altLang="en-US" sz="2800" dirty="0" smtClean="0">
                <a:solidFill>
                  <a:srgbClr val="C00000"/>
                </a:solidFill>
              </a:rPr>
              <a:t>麵包板*</a:t>
            </a:r>
            <a:r>
              <a:rPr lang="en-US" altLang="zh-TW" sz="2800" dirty="0" smtClean="0">
                <a:solidFill>
                  <a:srgbClr val="C00000"/>
                </a:solidFill>
              </a:rPr>
              <a:t>1</a:t>
            </a:r>
          </a:p>
          <a:p>
            <a:pPr marL="457200" indent="-457200" algn="l">
              <a:buAutoNum type="arabicPeriod" startAt="5"/>
            </a:pPr>
            <a:r>
              <a:rPr lang="zh-TW" altLang="en-US" sz="2800" dirty="0" smtClean="0">
                <a:solidFill>
                  <a:srgbClr val="C00000"/>
                </a:solidFill>
              </a:rPr>
              <a:t>手臂套件</a:t>
            </a:r>
            <a:endParaRPr lang="en-US" altLang="zh-TW" sz="2800" dirty="0" smtClean="0">
              <a:solidFill>
                <a:srgbClr val="C00000"/>
              </a:solidFill>
            </a:endParaRPr>
          </a:p>
          <a:p>
            <a:pPr marL="457200" indent="-457200" algn="l">
              <a:buAutoNum type="arabicPeriod" startAt="5"/>
            </a:pPr>
            <a:r>
              <a:rPr lang="en-US" altLang="zh-TW" sz="2800" dirty="0" smtClean="0">
                <a:solidFill>
                  <a:srgbClr val="C00000"/>
                </a:solidFill>
              </a:rPr>
              <a:t>10k</a:t>
            </a:r>
            <a:r>
              <a:rPr lang="zh-TW" altLang="en-US" sz="2800" dirty="0" smtClean="0">
                <a:solidFill>
                  <a:srgbClr val="C00000"/>
                </a:solidFill>
              </a:rPr>
              <a:t>可變電阻 *</a:t>
            </a:r>
            <a:r>
              <a:rPr lang="en-US" altLang="zh-TW" sz="2800" dirty="0" smtClean="0">
                <a:solidFill>
                  <a:srgbClr val="C00000"/>
                </a:solidFill>
              </a:rPr>
              <a:t>4</a:t>
            </a:r>
          </a:p>
          <a:p>
            <a:pPr marL="457200" indent="-457200" algn="l">
              <a:buAutoNum type="arabicPeriod" startAt="5"/>
            </a:pPr>
            <a:r>
              <a:rPr lang="zh-TW" altLang="en-US" sz="2800" dirty="0" smtClean="0">
                <a:solidFill>
                  <a:srgbClr val="C00000"/>
                </a:solidFill>
              </a:rPr>
              <a:t>單心線*</a:t>
            </a:r>
            <a:r>
              <a:rPr lang="en-US" altLang="zh-TW" sz="2800" dirty="0" smtClean="0">
                <a:solidFill>
                  <a:srgbClr val="C00000"/>
                </a:solidFill>
              </a:rPr>
              <a:t>26</a:t>
            </a:r>
          </a:p>
          <a:p>
            <a:pPr marL="457200" indent="-457200" algn="l">
              <a:buAutoNum type="arabicPeriod" startAt="5"/>
            </a:pPr>
            <a:r>
              <a:rPr lang="en-US" altLang="zh-TW" sz="2800" dirty="0" smtClean="0">
                <a:solidFill>
                  <a:srgbClr val="C00000"/>
                </a:solidFill>
              </a:rPr>
              <a:t>Arduino</a:t>
            </a:r>
            <a:r>
              <a:rPr lang="zh-TW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C00000"/>
                </a:solidFill>
              </a:rPr>
              <a:t>uno</a:t>
            </a:r>
            <a:r>
              <a:rPr lang="zh-TW" altLang="en-US" sz="2800" dirty="0" smtClean="0">
                <a:solidFill>
                  <a:srgbClr val="C00000"/>
                </a:solidFill>
              </a:rPr>
              <a:t> *</a:t>
            </a:r>
            <a:r>
              <a:rPr lang="en-US" altLang="zh-TW" sz="2800" dirty="0" smtClean="0">
                <a:solidFill>
                  <a:srgbClr val="C00000"/>
                </a:solidFill>
              </a:rPr>
              <a:t>1</a:t>
            </a:r>
          </a:p>
          <a:p>
            <a:pPr marL="457200" indent="-457200" algn="l">
              <a:buAutoNum type="arabicPeriod" startAt="5"/>
            </a:pPr>
            <a:r>
              <a:rPr lang="zh-TW" altLang="en-US" sz="2800" dirty="0" smtClean="0">
                <a:solidFill>
                  <a:srgbClr val="C00000"/>
                </a:solidFill>
              </a:rPr>
              <a:t>傳輸線 *</a:t>
            </a:r>
            <a:r>
              <a:rPr lang="en-US" altLang="zh-TW" sz="2800" dirty="0" smtClean="0">
                <a:solidFill>
                  <a:srgbClr val="C00000"/>
                </a:solidFill>
              </a:rPr>
              <a:t>1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2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8" name="群組 19577"/>
          <p:cNvGrpSpPr/>
          <p:nvPr/>
        </p:nvGrpSpPr>
        <p:grpSpPr>
          <a:xfrm>
            <a:off x="5238361" y="1552164"/>
            <a:ext cx="3414948" cy="2166232"/>
            <a:chOff x="3409715" y="2546350"/>
            <a:chExt cx="3414948" cy="2166232"/>
          </a:xfrm>
        </p:grpSpPr>
        <p:cxnSp>
          <p:nvCxnSpPr>
            <p:cNvPr id="19488" name="直線接點 19487"/>
            <p:cNvCxnSpPr/>
            <p:nvPr/>
          </p:nvCxnSpPr>
          <p:spPr>
            <a:xfrm flipV="1">
              <a:off x="3573780" y="4168140"/>
              <a:ext cx="2293620" cy="68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90" name="直線接點 19489"/>
            <p:cNvCxnSpPr/>
            <p:nvPr/>
          </p:nvCxnSpPr>
          <p:spPr>
            <a:xfrm flipV="1">
              <a:off x="3566160" y="4320540"/>
              <a:ext cx="2369820" cy="68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2" name="手繪多邊形 19491"/>
            <p:cNvSpPr/>
            <p:nvPr/>
          </p:nvSpPr>
          <p:spPr>
            <a:xfrm>
              <a:off x="3441678" y="3270250"/>
              <a:ext cx="155597" cy="971550"/>
            </a:xfrm>
            <a:custGeom>
              <a:avLst/>
              <a:gdLst>
                <a:gd name="connsiteX0" fmla="*/ 25422 w 155597"/>
                <a:gd name="connsiteY0" fmla="*/ 0 h 971550"/>
                <a:gd name="connsiteX1" fmla="*/ 25422 w 155597"/>
                <a:gd name="connsiteY1" fmla="*/ 76200 h 971550"/>
                <a:gd name="connsiteX2" fmla="*/ 6372 w 155597"/>
                <a:gd name="connsiteY2" fmla="*/ 307975 h 971550"/>
                <a:gd name="connsiteX3" fmla="*/ 9547 w 155597"/>
                <a:gd name="connsiteY3" fmla="*/ 609600 h 971550"/>
                <a:gd name="connsiteX4" fmla="*/ 22 w 155597"/>
                <a:gd name="connsiteY4" fmla="*/ 749300 h 971550"/>
                <a:gd name="connsiteX5" fmla="*/ 12722 w 155597"/>
                <a:gd name="connsiteY5" fmla="*/ 860425 h 971550"/>
                <a:gd name="connsiteX6" fmla="*/ 41297 w 155597"/>
                <a:gd name="connsiteY6" fmla="*/ 911225 h 971550"/>
                <a:gd name="connsiteX7" fmla="*/ 107972 w 155597"/>
                <a:gd name="connsiteY7" fmla="*/ 949325 h 971550"/>
                <a:gd name="connsiteX8" fmla="*/ 155597 w 155597"/>
                <a:gd name="connsiteY8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97" h="971550">
                  <a:moveTo>
                    <a:pt x="25422" y="0"/>
                  </a:moveTo>
                  <a:cubicBezTo>
                    <a:pt x="27009" y="12435"/>
                    <a:pt x="28597" y="24871"/>
                    <a:pt x="25422" y="76200"/>
                  </a:cubicBezTo>
                  <a:cubicBezTo>
                    <a:pt x="22247" y="127529"/>
                    <a:pt x="9018" y="219075"/>
                    <a:pt x="6372" y="307975"/>
                  </a:cubicBezTo>
                  <a:cubicBezTo>
                    <a:pt x="3726" y="396875"/>
                    <a:pt x="10605" y="536046"/>
                    <a:pt x="9547" y="609600"/>
                  </a:cubicBezTo>
                  <a:cubicBezTo>
                    <a:pt x="8489" y="683154"/>
                    <a:pt x="-507" y="707496"/>
                    <a:pt x="22" y="749300"/>
                  </a:cubicBezTo>
                  <a:cubicBezTo>
                    <a:pt x="551" y="791104"/>
                    <a:pt x="5843" y="833438"/>
                    <a:pt x="12722" y="860425"/>
                  </a:cubicBezTo>
                  <a:cubicBezTo>
                    <a:pt x="19601" y="887412"/>
                    <a:pt x="25422" y="896408"/>
                    <a:pt x="41297" y="911225"/>
                  </a:cubicBezTo>
                  <a:cubicBezTo>
                    <a:pt x="57172" y="926042"/>
                    <a:pt x="88922" y="939271"/>
                    <a:pt x="107972" y="949325"/>
                  </a:cubicBezTo>
                  <a:cubicBezTo>
                    <a:pt x="127022" y="959379"/>
                    <a:pt x="139193" y="964671"/>
                    <a:pt x="155597" y="9715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93" name="手繪多邊形 19492"/>
            <p:cNvSpPr/>
            <p:nvPr/>
          </p:nvSpPr>
          <p:spPr>
            <a:xfrm>
              <a:off x="3429731" y="4114800"/>
              <a:ext cx="158019" cy="279400"/>
            </a:xfrm>
            <a:custGeom>
              <a:avLst/>
              <a:gdLst>
                <a:gd name="connsiteX0" fmla="*/ 2444 w 158019"/>
                <a:gd name="connsiteY0" fmla="*/ 0 h 279400"/>
                <a:gd name="connsiteX1" fmla="*/ 2444 w 158019"/>
                <a:gd name="connsiteY1" fmla="*/ 130175 h 279400"/>
                <a:gd name="connsiteX2" fmla="*/ 27844 w 158019"/>
                <a:gd name="connsiteY2" fmla="*/ 184150 h 279400"/>
                <a:gd name="connsiteX3" fmla="*/ 110394 w 158019"/>
                <a:gd name="connsiteY3" fmla="*/ 260350 h 279400"/>
                <a:gd name="connsiteX4" fmla="*/ 158019 w 158019"/>
                <a:gd name="connsiteY4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19" h="279400">
                  <a:moveTo>
                    <a:pt x="2444" y="0"/>
                  </a:moveTo>
                  <a:cubicBezTo>
                    <a:pt x="327" y="49741"/>
                    <a:pt x="-1789" y="99483"/>
                    <a:pt x="2444" y="130175"/>
                  </a:cubicBezTo>
                  <a:cubicBezTo>
                    <a:pt x="6677" y="160867"/>
                    <a:pt x="9852" y="162454"/>
                    <a:pt x="27844" y="184150"/>
                  </a:cubicBezTo>
                  <a:cubicBezTo>
                    <a:pt x="45836" y="205846"/>
                    <a:pt x="88698" y="244475"/>
                    <a:pt x="110394" y="260350"/>
                  </a:cubicBezTo>
                  <a:cubicBezTo>
                    <a:pt x="132090" y="276225"/>
                    <a:pt x="145054" y="277812"/>
                    <a:pt x="158019" y="2794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95" name="手繪多邊形 19494"/>
            <p:cNvSpPr/>
            <p:nvPr/>
          </p:nvSpPr>
          <p:spPr>
            <a:xfrm>
              <a:off x="5740400" y="3187700"/>
              <a:ext cx="364316" cy="983427"/>
            </a:xfrm>
            <a:custGeom>
              <a:avLst/>
              <a:gdLst>
                <a:gd name="connsiteX0" fmla="*/ 0 w 364316"/>
                <a:gd name="connsiteY0" fmla="*/ 981075 h 983427"/>
                <a:gd name="connsiteX1" fmla="*/ 85725 w 364316"/>
                <a:gd name="connsiteY1" fmla="*/ 981075 h 983427"/>
                <a:gd name="connsiteX2" fmla="*/ 149225 w 364316"/>
                <a:gd name="connsiteY2" fmla="*/ 981075 h 983427"/>
                <a:gd name="connsiteX3" fmla="*/ 228600 w 364316"/>
                <a:gd name="connsiteY3" fmla="*/ 949325 h 983427"/>
                <a:gd name="connsiteX4" fmla="*/ 304800 w 364316"/>
                <a:gd name="connsiteY4" fmla="*/ 908050 h 983427"/>
                <a:gd name="connsiteX5" fmla="*/ 355600 w 364316"/>
                <a:gd name="connsiteY5" fmla="*/ 831850 h 983427"/>
                <a:gd name="connsiteX6" fmla="*/ 361950 w 364316"/>
                <a:gd name="connsiteY6" fmla="*/ 717550 h 983427"/>
                <a:gd name="connsiteX7" fmla="*/ 330200 w 364316"/>
                <a:gd name="connsiteY7" fmla="*/ 469900 h 983427"/>
                <a:gd name="connsiteX8" fmla="*/ 298450 w 364316"/>
                <a:gd name="connsiteY8" fmla="*/ 301625 h 983427"/>
                <a:gd name="connsiteX9" fmla="*/ 263525 w 364316"/>
                <a:gd name="connsiteY9" fmla="*/ 123825 h 983427"/>
                <a:gd name="connsiteX10" fmla="*/ 260350 w 364316"/>
                <a:gd name="connsiteY10" fmla="*/ 47625 h 983427"/>
                <a:gd name="connsiteX11" fmla="*/ 222250 w 364316"/>
                <a:gd name="connsiteY11" fmla="*/ 0 h 98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16" h="983427">
                  <a:moveTo>
                    <a:pt x="0" y="981075"/>
                  </a:moveTo>
                  <a:lnTo>
                    <a:pt x="85725" y="981075"/>
                  </a:lnTo>
                  <a:cubicBezTo>
                    <a:pt x="110596" y="981075"/>
                    <a:pt x="125412" y="986367"/>
                    <a:pt x="149225" y="981075"/>
                  </a:cubicBezTo>
                  <a:cubicBezTo>
                    <a:pt x="173038" y="975783"/>
                    <a:pt x="202671" y="961496"/>
                    <a:pt x="228600" y="949325"/>
                  </a:cubicBezTo>
                  <a:cubicBezTo>
                    <a:pt x="254529" y="937154"/>
                    <a:pt x="283633" y="927629"/>
                    <a:pt x="304800" y="908050"/>
                  </a:cubicBezTo>
                  <a:cubicBezTo>
                    <a:pt x="325967" y="888471"/>
                    <a:pt x="346075" y="863600"/>
                    <a:pt x="355600" y="831850"/>
                  </a:cubicBezTo>
                  <a:cubicBezTo>
                    <a:pt x="365125" y="800100"/>
                    <a:pt x="366183" y="777875"/>
                    <a:pt x="361950" y="717550"/>
                  </a:cubicBezTo>
                  <a:cubicBezTo>
                    <a:pt x="357717" y="657225"/>
                    <a:pt x="340783" y="539221"/>
                    <a:pt x="330200" y="469900"/>
                  </a:cubicBezTo>
                  <a:cubicBezTo>
                    <a:pt x="319617" y="400579"/>
                    <a:pt x="309563" y="359304"/>
                    <a:pt x="298450" y="301625"/>
                  </a:cubicBezTo>
                  <a:cubicBezTo>
                    <a:pt x="287337" y="243946"/>
                    <a:pt x="269875" y="166158"/>
                    <a:pt x="263525" y="123825"/>
                  </a:cubicBezTo>
                  <a:cubicBezTo>
                    <a:pt x="257175" y="81492"/>
                    <a:pt x="267229" y="68262"/>
                    <a:pt x="260350" y="47625"/>
                  </a:cubicBezTo>
                  <a:cubicBezTo>
                    <a:pt x="253471" y="26988"/>
                    <a:pt x="237860" y="13494"/>
                    <a:pt x="22225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96" name="手繪多邊形 19495"/>
            <p:cNvSpPr/>
            <p:nvPr/>
          </p:nvSpPr>
          <p:spPr>
            <a:xfrm>
              <a:off x="5772150" y="3933825"/>
              <a:ext cx="357154" cy="394469"/>
            </a:xfrm>
            <a:custGeom>
              <a:avLst/>
              <a:gdLst>
                <a:gd name="connsiteX0" fmla="*/ 0 w 357154"/>
                <a:gd name="connsiteY0" fmla="*/ 390525 h 394469"/>
                <a:gd name="connsiteX1" fmla="*/ 139700 w 357154"/>
                <a:gd name="connsiteY1" fmla="*/ 393700 h 394469"/>
                <a:gd name="connsiteX2" fmla="*/ 187325 w 357154"/>
                <a:gd name="connsiteY2" fmla="*/ 377825 h 394469"/>
                <a:gd name="connsiteX3" fmla="*/ 244475 w 357154"/>
                <a:gd name="connsiteY3" fmla="*/ 336550 h 394469"/>
                <a:gd name="connsiteX4" fmla="*/ 311150 w 357154"/>
                <a:gd name="connsiteY4" fmla="*/ 263525 h 394469"/>
                <a:gd name="connsiteX5" fmla="*/ 355600 w 357154"/>
                <a:gd name="connsiteY5" fmla="*/ 196850 h 394469"/>
                <a:gd name="connsiteX6" fmla="*/ 346075 w 357154"/>
                <a:gd name="connsiteY6" fmla="*/ 73025 h 394469"/>
                <a:gd name="connsiteX7" fmla="*/ 336550 w 357154"/>
                <a:gd name="connsiteY7" fmla="*/ 0 h 39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154" h="394469">
                  <a:moveTo>
                    <a:pt x="0" y="390525"/>
                  </a:moveTo>
                  <a:cubicBezTo>
                    <a:pt x="54239" y="393171"/>
                    <a:pt x="108479" y="395817"/>
                    <a:pt x="139700" y="393700"/>
                  </a:cubicBezTo>
                  <a:cubicBezTo>
                    <a:pt x="170921" y="391583"/>
                    <a:pt x="169863" y="387350"/>
                    <a:pt x="187325" y="377825"/>
                  </a:cubicBezTo>
                  <a:cubicBezTo>
                    <a:pt x="204788" y="368300"/>
                    <a:pt x="223838" y="355600"/>
                    <a:pt x="244475" y="336550"/>
                  </a:cubicBezTo>
                  <a:cubicBezTo>
                    <a:pt x="265112" y="317500"/>
                    <a:pt x="292629" y="286808"/>
                    <a:pt x="311150" y="263525"/>
                  </a:cubicBezTo>
                  <a:cubicBezTo>
                    <a:pt x="329671" y="240242"/>
                    <a:pt x="349779" y="228600"/>
                    <a:pt x="355600" y="196850"/>
                  </a:cubicBezTo>
                  <a:cubicBezTo>
                    <a:pt x="361421" y="165100"/>
                    <a:pt x="349250" y="105833"/>
                    <a:pt x="346075" y="73025"/>
                  </a:cubicBezTo>
                  <a:cubicBezTo>
                    <a:pt x="342900" y="40217"/>
                    <a:pt x="339725" y="20108"/>
                    <a:pt x="33655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97" name="手繪多邊形 19496"/>
            <p:cNvSpPr/>
            <p:nvPr/>
          </p:nvSpPr>
          <p:spPr>
            <a:xfrm>
              <a:off x="3803650" y="3003550"/>
              <a:ext cx="1431925" cy="959106"/>
            </a:xfrm>
            <a:custGeom>
              <a:avLst/>
              <a:gdLst>
                <a:gd name="connsiteX0" fmla="*/ 0 w 1431925"/>
                <a:gd name="connsiteY0" fmla="*/ 800100 h 959106"/>
                <a:gd name="connsiteX1" fmla="*/ 25400 w 1431925"/>
                <a:gd name="connsiteY1" fmla="*/ 873125 h 959106"/>
                <a:gd name="connsiteX2" fmla="*/ 66675 w 1431925"/>
                <a:gd name="connsiteY2" fmla="*/ 946150 h 959106"/>
                <a:gd name="connsiteX3" fmla="*/ 266700 w 1431925"/>
                <a:gd name="connsiteY3" fmla="*/ 958850 h 959106"/>
                <a:gd name="connsiteX4" fmla="*/ 419100 w 1431925"/>
                <a:gd name="connsiteY4" fmla="*/ 942975 h 959106"/>
                <a:gd name="connsiteX5" fmla="*/ 508000 w 1431925"/>
                <a:gd name="connsiteY5" fmla="*/ 930275 h 959106"/>
                <a:gd name="connsiteX6" fmla="*/ 742950 w 1431925"/>
                <a:gd name="connsiteY6" fmla="*/ 869950 h 959106"/>
                <a:gd name="connsiteX7" fmla="*/ 895350 w 1431925"/>
                <a:gd name="connsiteY7" fmla="*/ 777875 h 959106"/>
                <a:gd name="connsiteX8" fmla="*/ 993775 w 1431925"/>
                <a:gd name="connsiteY8" fmla="*/ 631825 h 959106"/>
                <a:gd name="connsiteX9" fmla="*/ 1152525 w 1431925"/>
                <a:gd name="connsiteY9" fmla="*/ 444500 h 959106"/>
                <a:gd name="connsiteX10" fmla="*/ 1431925 w 1431925"/>
                <a:gd name="connsiteY10" fmla="*/ 0 h 95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1925" h="959106">
                  <a:moveTo>
                    <a:pt x="0" y="800100"/>
                  </a:moveTo>
                  <a:cubicBezTo>
                    <a:pt x="7144" y="824441"/>
                    <a:pt x="14288" y="848783"/>
                    <a:pt x="25400" y="873125"/>
                  </a:cubicBezTo>
                  <a:cubicBezTo>
                    <a:pt x="36512" y="897467"/>
                    <a:pt x="26458" y="931863"/>
                    <a:pt x="66675" y="946150"/>
                  </a:cubicBezTo>
                  <a:cubicBezTo>
                    <a:pt x="106892" y="960437"/>
                    <a:pt x="207963" y="959379"/>
                    <a:pt x="266700" y="958850"/>
                  </a:cubicBezTo>
                  <a:cubicBezTo>
                    <a:pt x="325437" y="958321"/>
                    <a:pt x="378883" y="947738"/>
                    <a:pt x="419100" y="942975"/>
                  </a:cubicBezTo>
                  <a:cubicBezTo>
                    <a:pt x="459317" y="938213"/>
                    <a:pt x="454025" y="942446"/>
                    <a:pt x="508000" y="930275"/>
                  </a:cubicBezTo>
                  <a:cubicBezTo>
                    <a:pt x="561975" y="918104"/>
                    <a:pt x="678392" y="895350"/>
                    <a:pt x="742950" y="869950"/>
                  </a:cubicBezTo>
                  <a:cubicBezTo>
                    <a:pt x="807508" y="844550"/>
                    <a:pt x="853546" y="817563"/>
                    <a:pt x="895350" y="777875"/>
                  </a:cubicBezTo>
                  <a:cubicBezTo>
                    <a:pt x="937154" y="738187"/>
                    <a:pt x="950913" y="687387"/>
                    <a:pt x="993775" y="631825"/>
                  </a:cubicBezTo>
                  <a:cubicBezTo>
                    <a:pt x="1036638" y="576262"/>
                    <a:pt x="1079500" y="549804"/>
                    <a:pt x="1152525" y="444500"/>
                  </a:cubicBezTo>
                  <a:cubicBezTo>
                    <a:pt x="1225550" y="339196"/>
                    <a:pt x="1385358" y="78846"/>
                    <a:pt x="1431925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98" name="手繪多邊形 19497"/>
            <p:cNvSpPr/>
            <p:nvPr/>
          </p:nvSpPr>
          <p:spPr>
            <a:xfrm>
              <a:off x="5146661" y="2806678"/>
              <a:ext cx="719599" cy="1130970"/>
            </a:xfrm>
            <a:custGeom>
              <a:avLst/>
              <a:gdLst>
                <a:gd name="connsiteX0" fmla="*/ 92089 w 719599"/>
                <a:gd name="connsiteY0" fmla="*/ 193697 h 1130970"/>
                <a:gd name="connsiteX1" fmla="*/ 133364 w 719599"/>
                <a:gd name="connsiteY1" fmla="*/ 117497 h 1130970"/>
                <a:gd name="connsiteX2" fmla="*/ 254014 w 719599"/>
                <a:gd name="connsiteY2" fmla="*/ 22247 h 1130970"/>
                <a:gd name="connsiteX3" fmla="*/ 374664 w 719599"/>
                <a:gd name="connsiteY3" fmla="*/ 22 h 1130970"/>
                <a:gd name="connsiteX4" fmla="*/ 492139 w 719599"/>
                <a:gd name="connsiteY4" fmla="*/ 19072 h 1130970"/>
                <a:gd name="connsiteX5" fmla="*/ 612789 w 719599"/>
                <a:gd name="connsiteY5" fmla="*/ 63522 h 1130970"/>
                <a:gd name="connsiteX6" fmla="*/ 714389 w 719599"/>
                <a:gd name="connsiteY6" fmla="*/ 215922 h 1130970"/>
                <a:gd name="connsiteX7" fmla="*/ 704864 w 719599"/>
                <a:gd name="connsiteY7" fmla="*/ 288947 h 1130970"/>
                <a:gd name="connsiteX8" fmla="*/ 704864 w 719599"/>
                <a:gd name="connsiteY8" fmla="*/ 390547 h 1130970"/>
                <a:gd name="connsiteX9" fmla="*/ 685814 w 719599"/>
                <a:gd name="connsiteY9" fmla="*/ 498497 h 1130970"/>
                <a:gd name="connsiteX10" fmla="*/ 635014 w 719599"/>
                <a:gd name="connsiteY10" fmla="*/ 574697 h 1130970"/>
                <a:gd name="connsiteX11" fmla="*/ 539764 w 719599"/>
                <a:gd name="connsiteY11" fmla="*/ 622322 h 1130970"/>
                <a:gd name="connsiteX12" fmla="*/ 454039 w 719599"/>
                <a:gd name="connsiteY12" fmla="*/ 641372 h 1130970"/>
                <a:gd name="connsiteX13" fmla="*/ 336564 w 719599"/>
                <a:gd name="connsiteY13" fmla="*/ 635022 h 1130970"/>
                <a:gd name="connsiteX14" fmla="*/ 292114 w 719599"/>
                <a:gd name="connsiteY14" fmla="*/ 679472 h 1130970"/>
                <a:gd name="connsiteX15" fmla="*/ 228614 w 719599"/>
                <a:gd name="connsiteY15" fmla="*/ 746147 h 1130970"/>
                <a:gd name="connsiteX16" fmla="*/ 155589 w 719599"/>
                <a:gd name="connsiteY16" fmla="*/ 828697 h 1130970"/>
                <a:gd name="connsiteX17" fmla="*/ 114314 w 719599"/>
                <a:gd name="connsiteY17" fmla="*/ 904897 h 1130970"/>
                <a:gd name="connsiteX18" fmla="*/ 41289 w 719599"/>
                <a:gd name="connsiteY18" fmla="*/ 987447 h 1130970"/>
                <a:gd name="connsiteX19" fmla="*/ 9539 w 719599"/>
                <a:gd name="connsiteY19" fmla="*/ 1050947 h 1130970"/>
                <a:gd name="connsiteX20" fmla="*/ 6364 w 719599"/>
                <a:gd name="connsiteY20" fmla="*/ 1095397 h 1130970"/>
                <a:gd name="connsiteX21" fmla="*/ 88914 w 719599"/>
                <a:gd name="connsiteY21" fmla="*/ 1130322 h 1130970"/>
                <a:gd name="connsiteX22" fmla="*/ 200039 w 719599"/>
                <a:gd name="connsiteY22" fmla="*/ 1117622 h 1130970"/>
                <a:gd name="connsiteX23" fmla="*/ 374664 w 719599"/>
                <a:gd name="connsiteY23" fmla="*/ 1111272 h 1130970"/>
                <a:gd name="connsiteX24" fmla="*/ 450864 w 719599"/>
                <a:gd name="connsiteY24" fmla="*/ 1111272 h 1130970"/>
                <a:gd name="connsiteX25" fmla="*/ 523889 w 719599"/>
                <a:gd name="connsiteY25" fmla="*/ 1117622 h 1130970"/>
                <a:gd name="connsiteX26" fmla="*/ 530239 w 719599"/>
                <a:gd name="connsiteY26" fmla="*/ 1057297 h 1130970"/>
                <a:gd name="connsiteX27" fmla="*/ 517539 w 719599"/>
                <a:gd name="connsiteY27" fmla="*/ 866797 h 1130970"/>
                <a:gd name="connsiteX28" fmla="*/ 504839 w 719599"/>
                <a:gd name="connsiteY28" fmla="*/ 692172 h 1130970"/>
                <a:gd name="connsiteX29" fmla="*/ 504839 w 719599"/>
                <a:gd name="connsiteY29" fmla="*/ 638197 h 11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599" h="1130970">
                  <a:moveTo>
                    <a:pt x="92089" y="193697"/>
                  </a:moveTo>
                  <a:cubicBezTo>
                    <a:pt x="99233" y="169884"/>
                    <a:pt x="106377" y="146072"/>
                    <a:pt x="133364" y="117497"/>
                  </a:cubicBezTo>
                  <a:cubicBezTo>
                    <a:pt x="160352" y="88922"/>
                    <a:pt x="213797" y="41826"/>
                    <a:pt x="254014" y="22247"/>
                  </a:cubicBezTo>
                  <a:cubicBezTo>
                    <a:pt x="294231" y="2668"/>
                    <a:pt x="334977" y="551"/>
                    <a:pt x="374664" y="22"/>
                  </a:cubicBezTo>
                  <a:cubicBezTo>
                    <a:pt x="414351" y="-507"/>
                    <a:pt x="452452" y="8489"/>
                    <a:pt x="492139" y="19072"/>
                  </a:cubicBezTo>
                  <a:cubicBezTo>
                    <a:pt x="531827" y="29655"/>
                    <a:pt x="575747" y="30714"/>
                    <a:pt x="612789" y="63522"/>
                  </a:cubicBezTo>
                  <a:cubicBezTo>
                    <a:pt x="649831" y="96330"/>
                    <a:pt x="699043" y="178351"/>
                    <a:pt x="714389" y="215922"/>
                  </a:cubicBezTo>
                  <a:cubicBezTo>
                    <a:pt x="729735" y="253493"/>
                    <a:pt x="706451" y="259843"/>
                    <a:pt x="704864" y="288947"/>
                  </a:cubicBezTo>
                  <a:cubicBezTo>
                    <a:pt x="703277" y="318051"/>
                    <a:pt x="708039" y="355622"/>
                    <a:pt x="704864" y="390547"/>
                  </a:cubicBezTo>
                  <a:cubicBezTo>
                    <a:pt x="701689" y="425472"/>
                    <a:pt x="697456" y="467805"/>
                    <a:pt x="685814" y="498497"/>
                  </a:cubicBezTo>
                  <a:cubicBezTo>
                    <a:pt x="674172" y="529189"/>
                    <a:pt x="659356" y="554060"/>
                    <a:pt x="635014" y="574697"/>
                  </a:cubicBezTo>
                  <a:cubicBezTo>
                    <a:pt x="610672" y="595334"/>
                    <a:pt x="569926" y="611210"/>
                    <a:pt x="539764" y="622322"/>
                  </a:cubicBezTo>
                  <a:cubicBezTo>
                    <a:pt x="509602" y="633434"/>
                    <a:pt x="487906" y="639255"/>
                    <a:pt x="454039" y="641372"/>
                  </a:cubicBezTo>
                  <a:cubicBezTo>
                    <a:pt x="420172" y="643489"/>
                    <a:pt x="363551" y="628672"/>
                    <a:pt x="336564" y="635022"/>
                  </a:cubicBezTo>
                  <a:cubicBezTo>
                    <a:pt x="309577" y="641372"/>
                    <a:pt x="310106" y="660951"/>
                    <a:pt x="292114" y="679472"/>
                  </a:cubicBezTo>
                  <a:cubicBezTo>
                    <a:pt x="274122" y="697993"/>
                    <a:pt x="251368" y="721276"/>
                    <a:pt x="228614" y="746147"/>
                  </a:cubicBezTo>
                  <a:cubicBezTo>
                    <a:pt x="205860" y="771018"/>
                    <a:pt x="174639" y="802239"/>
                    <a:pt x="155589" y="828697"/>
                  </a:cubicBezTo>
                  <a:cubicBezTo>
                    <a:pt x="136539" y="855155"/>
                    <a:pt x="133364" y="878439"/>
                    <a:pt x="114314" y="904897"/>
                  </a:cubicBezTo>
                  <a:cubicBezTo>
                    <a:pt x="95264" y="931355"/>
                    <a:pt x="58752" y="963105"/>
                    <a:pt x="41289" y="987447"/>
                  </a:cubicBezTo>
                  <a:cubicBezTo>
                    <a:pt x="23826" y="1011789"/>
                    <a:pt x="15360" y="1032955"/>
                    <a:pt x="9539" y="1050947"/>
                  </a:cubicBezTo>
                  <a:cubicBezTo>
                    <a:pt x="3718" y="1068939"/>
                    <a:pt x="-6865" y="1082168"/>
                    <a:pt x="6364" y="1095397"/>
                  </a:cubicBezTo>
                  <a:cubicBezTo>
                    <a:pt x="19593" y="1108626"/>
                    <a:pt x="56635" y="1126618"/>
                    <a:pt x="88914" y="1130322"/>
                  </a:cubicBezTo>
                  <a:cubicBezTo>
                    <a:pt x="121193" y="1134026"/>
                    <a:pt x="152414" y="1120797"/>
                    <a:pt x="200039" y="1117622"/>
                  </a:cubicBezTo>
                  <a:cubicBezTo>
                    <a:pt x="247664" y="1114447"/>
                    <a:pt x="332860" y="1112330"/>
                    <a:pt x="374664" y="1111272"/>
                  </a:cubicBezTo>
                  <a:cubicBezTo>
                    <a:pt x="416468" y="1110214"/>
                    <a:pt x="425993" y="1110214"/>
                    <a:pt x="450864" y="1111272"/>
                  </a:cubicBezTo>
                  <a:cubicBezTo>
                    <a:pt x="475735" y="1112330"/>
                    <a:pt x="510660" y="1126618"/>
                    <a:pt x="523889" y="1117622"/>
                  </a:cubicBezTo>
                  <a:cubicBezTo>
                    <a:pt x="537118" y="1108626"/>
                    <a:pt x="531297" y="1099101"/>
                    <a:pt x="530239" y="1057297"/>
                  </a:cubicBezTo>
                  <a:cubicBezTo>
                    <a:pt x="529181" y="1015493"/>
                    <a:pt x="521772" y="927651"/>
                    <a:pt x="517539" y="866797"/>
                  </a:cubicBezTo>
                  <a:cubicBezTo>
                    <a:pt x="513306" y="805943"/>
                    <a:pt x="506956" y="730272"/>
                    <a:pt x="504839" y="692172"/>
                  </a:cubicBezTo>
                  <a:cubicBezTo>
                    <a:pt x="502722" y="654072"/>
                    <a:pt x="503780" y="646134"/>
                    <a:pt x="504839" y="638197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99" name="手繪多邊形 19498"/>
            <p:cNvSpPr/>
            <p:nvPr/>
          </p:nvSpPr>
          <p:spPr>
            <a:xfrm>
              <a:off x="4298950" y="2929971"/>
              <a:ext cx="1549400" cy="1150347"/>
            </a:xfrm>
            <a:custGeom>
              <a:avLst/>
              <a:gdLst>
                <a:gd name="connsiteX0" fmla="*/ 0 w 1549400"/>
                <a:gd name="connsiteY0" fmla="*/ 1019729 h 1150347"/>
                <a:gd name="connsiteX1" fmla="*/ 12700 w 1549400"/>
                <a:gd name="connsiteY1" fmla="*/ 1111804 h 1150347"/>
                <a:gd name="connsiteX2" fmla="*/ 41275 w 1549400"/>
                <a:gd name="connsiteY2" fmla="*/ 1149904 h 1150347"/>
                <a:gd name="connsiteX3" fmla="*/ 244475 w 1549400"/>
                <a:gd name="connsiteY3" fmla="*/ 1089579 h 1150347"/>
                <a:gd name="connsiteX4" fmla="*/ 361950 w 1549400"/>
                <a:gd name="connsiteY4" fmla="*/ 1019729 h 1150347"/>
                <a:gd name="connsiteX5" fmla="*/ 454025 w 1549400"/>
                <a:gd name="connsiteY5" fmla="*/ 918129 h 1150347"/>
                <a:gd name="connsiteX6" fmla="*/ 565150 w 1549400"/>
                <a:gd name="connsiteY6" fmla="*/ 768904 h 1150347"/>
                <a:gd name="connsiteX7" fmla="*/ 781050 w 1549400"/>
                <a:gd name="connsiteY7" fmla="*/ 495854 h 1150347"/>
                <a:gd name="connsiteX8" fmla="*/ 965200 w 1549400"/>
                <a:gd name="connsiteY8" fmla="*/ 203754 h 1150347"/>
                <a:gd name="connsiteX9" fmla="*/ 1063625 w 1549400"/>
                <a:gd name="connsiteY9" fmla="*/ 48179 h 1150347"/>
                <a:gd name="connsiteX10" fmla="*/ 1200150 w 1549400"/>
                <a:gd name="connsiteY10" fmla="*/ 554 h 1150347"/>
                <a:gd name="connsiteX11" fmla="*/ 1371600 w 1549400"/>
                <a:gd name="connsiteY11" fmla="*/ 29129 h 1150347"/>
                <a:gd name="connsiteX12" fmla="*/ 1511300 w 1549400"/>
                <a:gd name="connsiteY12" fmla="*/ 127554 h 1150347"/>
                <a:gd name="connsiteX13" fmla="*/ 1549400 w 1549400"/>
                <a:gd name="connsiteY13" fmla="*/ 229154 h 115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49400" h="1150347">
                  <a:moveTo>
                    <a:pt x="0" y="1019729"/>
                  </a:moveTo>
                  <a:cubicBezTo>
                    <a:pt x="2910" y="1054918"/>
                    <a:pt x="5821" y="1090108"/>
                    <a:pt x="12700" y="1111804"/>
                  </a:cubicBezTo>
                  <a:cubicBezTo>
                    <a:pt x="19579" y="1133500"/>
                    <a:pt x="2646" y="1153608"/>
                    <a:pt x="41275" y="1149904"/>
                  </a:cubicBezTo>
                  <a:cubicBezTo>
                    <a:pt x="79904" y="1146200"/>
                    <a:pt x="191029" y="1111275"/>
                    <a:pt x="244475" y="1089579"/>
                  </a:cubicBezTo>
                  <a:cubicBezTo>
                    <a:pt x="297921" y="1067883"/>
                    <a:pt x="327025" y="1048304"/>
                    <a:pt x="361950" y="1019729"/>
                  </a:cubicBezTo>
                  <a:cubicBezTo>
                    <a:pt x="396875" y="991154"/>
                    <a:pt x="420158" y="959933"/>
                    <a:pt x="454025" y="918129"/>
                  </a:cubicBezTo>
                  <a:cubicBezTo>
                    <a:pt x="487892" y="876325"/>
                    <a:pt x="510646" y="839283"/>
                    <a:pt x="565150" y="768904"/>
                  </a:cubicBezTo>
                  <a:cubicBezTo>
                    <a:pt x="619654" y="698525"/>
                    <a:pt x="714375" y="590046"/>
                    <a:pt x="781050" y="495854"/>
                  </a:cubicBezTo>
                  <a:cubicBezTo>
                    <a:pt x="847725" y="401662"/>
                    <a:pt x="965200" y="203754"/>
                    <a:pt x="965200" y="203754"/>
                  </a:cubicBezTo>
                  <a:cubicBezTo>
                    <a:pt x="1012296" y="129142"/>
                    <a:pt x="1024467" y="82046"/>
                    <a:pt x="1063625" y="48179"/>
                  </a:cubicBezTo>
                  <a:cubicBezTo>
                    <a:pt x="1102783" y="14312"/>
                    <a:pt x="1148821" y="3729"/>
                    <a:pt x="1200150" y="554"/>
                  </a:cubicBezTo>
                  <a:cubicBezTo>
                    <a:pt x="1251479" y="-2621"/>
                    <a:pt x="1319742" y="7962"/>
                    <a:pt x="1371600" y="29129"/>
                  </a:cubicBezTo>
                  <a:cubicBezTo>
                    <a:pt x="1423458" y="50296"/>
                    <a:pt x="1481667" y="94217"/>
                    <a:pt x="1511300" y="127554"/>
                  </a:cubicBezTo>
                  <a:cubicBezTo>
                    <a:pt x="1540933" y="160891"/>
                    <a:pt x="1545166" y="195022"/>
                    <a:pt x="1549400" y="22915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00" name="橢圓 19499"/>
            <p:cNvSpPr/>
            <p:nvPr/>
          </p:nvSpPr>
          <p:spPr>
            <a:xfrm>
              <a:off x="5484034" y="3082925"/>
              <a:ext cx="187325" cy="1492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502" name="直線接點 19501"/>
            <p:cNvCxnSpPr/>
            <p:nvPr/>
          </p:nvCxnSpPr>
          <p:spPr>
            <a:xfrm>
              <a:off x="4337050" y="4080318"/>
              <a:ext cx="8763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04" name="直線接點 19503"/>
            <p:cNvCxnSpPr/>
            <p:nvPr/>
          </p:nvCxnSpPr>
          <p:spPr>
            <a:xfrm flipH="1" flipV="1">
              <a:off x="5210175" y="3943350"/>
              <a:ext cx="3175" cy="136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05" name="手繪多邊形 19504"/>
            <p:cNvSpPr/>
            <p:nvPr/>
          </p:nvSpPr>
          <p:spPr>
            <a:xfrm>
              <a:off x="5120357" y="3857625"/>
              <a:ext cx="105693" cy="219075"/>
            </a:xfrm>
            <a:custGeom>
              <a:avLst/>
              <a:gdLst>
                <a:gd name="connsiteX0" fmla="*/ 39018 w 105693"/>
                <a:gd name="connsiteY0" fmla="*/ 0 h 219075"/>
                <a:gd name="connsiteX1" fmla="*/ 918 w 105693"/>
                <a:gd name="connsiteY1" fmla="*/ 57150 h 219075"/>
                <a:gd name="connsiteX2" fmla="*/ 16793 w 105693"/>
                <a:gd name="connsiteY2" fmla="*/ 133350 h 219075"/>
                <a:gd name="connsiteX3" fmla="*/ 70768 w 105693"/>
                <a:gd name="connsiteY3" fmla="*/ 187325 h 219075"/>
                <a:gd name="connsiteX4" fmla="*/ 105693 w 105693"/>
                <a:gd name="connsiteY4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93" h="219075">
                  <a:moveTo>
                    <a:pt x="39018" y="0"/>
                  </a:moveTo>
                  <a:cubicBezTo>
                    <a:pt x="21820" y="17462"/>
                    <a:pt x="4622" y="34925"/>
                    <a:pt x="918" y="57150"/>
                  </a:cubicBezTo>
                  <a:cubicBezTo>
                    <a:pt x="-2786" y="79375"/>
                    <a:pt x="5151" y="111654"/>
                    <a:pt x="16793" y="133350"/>
                  </a:cubicBezTo>
                  <a:cubicBezTo>
                    <a:pt x="28435" y="155046"/>
                    <a:pt x="55951" y="173038"/>
                    <a:pt x="70768" y="187325"/>
                  </a:cubicBezTo>
                  <a:cubicBezTo>
                    <a:pt x="85585" y="201612"/>
                    <a:pt x="95639" y="210343"/>
                    <a:pt x="105693" y="21907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507" name="直線接點 19506"/>
            <p:cNvCxnSpPr/>
            <p:nvPr/>
          </p:nvCxnSpPr>
          <p:spPr>
            <a:xfrm flipV="1">
              <a:off x="3854450" y="2546350"/>
              <a:ext cx="1692275" cy="22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09" name="直線接點 19508"/>
            <p:cNvCxnSpPr/>
            <p:nvPr/>
          </p:nvCxnSpPr>
          <p:spPr>
            <a:xfrm flipH="1">
              <a:off x="3790950" y="2571750"/>
              <a:ext cx="53975" cy="498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1" name="直線接點 19510"/>
            <p:cNvCxnSpPr>
              <a:endCxn id="19498" idx="3"/>
            </p:cNvCxnSpPr>
            <p:nvPr/>
          </p:nvCxnSpPr>
          <p:spPr>
            <a:xfrm>
              <a:off x="5546725" y="2562225"/>
              <a:ext cx="9525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3" name="直線接點 19512"/>
            <p:cNvCxnSpPr>
              <a:endCxn id="19497" idx="10"/>
            </p:cNvCxnSpPr>
            <p:nvPr/>
          </p:nvCxnSpPr>
          <p:spPr>
            <a:xfrm flipV="1">
              <a:off x="3803650" y="3041650"/>
              <a:ext cx="1403350" cy="41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5" name="直線接點 19514"/>
            <p:cNvCxnSpPr/>
            <p:nvPr/>
          </p:nvCxnSpPr>
          <p:spPr>
            <a:xfrm>
              <a:off x="3797300" y="3098800"/>
              <a:ext cx="41275" cy="758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7" name="橢圓 19516"/>
            <p:cNvSpPr/>
            <p:nvPr/>
          </p:nvSpPr>
          <p:spPr>
            <a:xfrm>
              <a:off x="3498064" y="3886200"/>
              <a:ext cx="325449" cy="2448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18" name="橢圓 19517"/>
            <p:cNvSpPr/>
            <p:nvPr/>
          </p:nvSpPr>
          <p:spPr>
            <a:xfrm>
              <a:off x="5721364" y="3829109"/>
              <a:ext cx="314480" cy="223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19" name="手繪多邊形 19518"/>
            <p:cNvSpPr/>
            <p:nvPr/>
          </p:nvSpPr>
          <p:spPr>
            <a:xfrm>
              <a:off x="5835650" y="3073400"/>
              <a:ext cx="135821" cy="241300"/>
            </a:xfrm>
            <a:custGeom>
              <a:avLst/>
              <a:gdLst>
                <a:gd name="connsiteX0" fmla="*/ 41275 w 135821"/>
                <a:gd name="connsiteY0" fmla="*/ 0 h 241300"/>
                <a:gd name="connsiteX1" fmla="*/ 92075 w 135821"/>
                <a:gd name="connsiteY1" fmla="*/ 41275 h 241300"/>
                <a:gd name="connsiteX2" fmla="*/ 130175 w 135821"/>
                <a:gd name="connsiteY2" fmla="*/ 95250 h 241300"/>
                <a:gd name="connsiteX3" fmla="*/ 133350 w 135821"/>
                <a:gd name="connsiteY3" fmla="*/ 155575 h 241300"/>
                <a:gd name="connsiteX4" fmla="*/ 107950 w 135821"/>
                <a:gd name="connsiteY4" fmla="*/ 200025 h 241300"/>
                <a:gd name="connsiteX5" fmla="*/ 47625 w 135821"/>
                <a:gd name="connsiteY5" fmla="*/ 225425 h 241300"/>
                <a:gd name="connsiteX6" fmla="*/ 0 w 135821"/>
                <a:gd name="connsiteY6" fmla="*/ 24130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21" h="241300">
                  <a:moveTo>
                    <a:pt x="41275" y="0"/>
                  </a:moveTo>
                  <a:cubicBezTo>
                    <a:pt x="59266" y="12700"/>
                    <a:pt x="77258" y="25400"/>
                    <a:pt x="92075" y="41275"/>
                  </a:cubicBezTo>
                  <a:cubicBezTo>
                    <a:pt x="106892" y="57150"/>
                    <a:pt x="123296" y="76200"/>
                    <a:pt x="130175" y="95250"/>
                  </a:cubicBezTo>
                  <a:cubicBezTo>
                    <a:pt x="137054" y="114300"/>
                    <a:pt x="137054" y="138113"/>
                    <a:pt x="133350" y="155575"/>
                  </a:cubicBezTo>
                  <a:cubicBezTo>
                    <a:pt x="129646" y="173037"/>
                    <a:pt x="122237" y="188383"/>
                    <a:pt x="107950" y="200025"/>
                  </a:cubicBezTo>
                  <a:cubicBezTo>
                    <a:pt x="93663" y="211667"/>
                    <a:pt x="65617" y="218546"/>
                    <a:pt x="47625" y="225425"/>
                  </a:cubicBezTo>
                  <a:cubicBezTo>
                    <a:pt x="29633" y="232304"/>
                    <a:pt x="3175" y="239713"/>
                    <a:pt x="0" y="2413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0" name="手繪多邊形 19519"/>
            <p:cNvSpPr/>
            <p:nvPr/>
          </p:nvSpPr>
          <p:spPr>
            <a:xfrm>
              <a:off x="3524250" y="3216275"/>
              <a:ext cx="266700" cy="66972"/>
            </a:xfrm>
            <a:custGeom>
              <a:avLst/>
              <a:gdLst>
                <a:gd name="connsiteX0" fmla="*/ 0 w 266700"/>
                <a:gd name="connsiteY0" fmla="*/ 0 h 66972"/>
                <a:gd name="connsiteX1" fmla="*/ 101600 w 266700"/>
                <a:gd name="connsiteY1" fmla="*/ 57150 h 66972"/>
                <a:gd name="connsiteX2" fmla="*/ 165100 w 266700"/>
                <a:gd name="connsiteY2" fmla="*/ 66675 h 66972"/>
                <a:gd name="connsiteX3" fmla="*/ 219075 w 266700"/>
                <a:gd name="connsiteY3" fmla="*/ 53975 h 66972"/>
                <a:gd name="connsiteX4" fmla="*/ 266700 w 266700"/>
                <a:gd name="connsiteY4" fmla="*/ 31750 h 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66972">
                  <a:moveTo>
                    <a:pt x="0" y="0"/>
                  </a:moveTo>
                  <a:cubicBezTo>
                    <a:pt x="37041" y="23019"/>
                    <a:pt x="74083" y="46038"/>
                    <a:pt x="101600" y="57150"/>
                  </a:cubicBezTo>
                  <a:cubicBezTo>
                    <a:pt x="129117" y="68262"/>
                    <a:pt x="145521" y="67204"/>
                    <a:pt x="165100" y="66675"/>
                  </a:cubicBezTo>
                  <a:cubicBezTo>
                    <a:pt x="184679" y="66146"/>
                    <a:pt x="202142" y="59796"/>
                    <a:pt x="219075" y="53975"/>
                  </a:cubicBezTo>
                  <a:cubicBezTo>
                    <a:pt x="236008" y="48154"/>
                    <a:pt x="251354" y="39952"/>
                    <a:pt x="266700" y="317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1" name="手繪多邊形 19520"/>
            <p:cNvSpPr/>
            <p:nvPr/>
          </p:nvSpPr>
          <p:spPr>
            <a:xfrm>
              <a:off x="3492500" y="3206750"/>
              <a:ext cx="9525" cy="98425"/>
            </a:xfrm>
            <a:custGeom>
              <a:avLst/>
              <a:gdLst>
                <a:gd name="connsiteX0" fmla="*/ 0 w 9525"/>
                <a:gd name="connsiteY0" fmla="*/ 0 h 98425"/>
                <a:gd name="connsiteX1" fmla="*/ 9525 w 9525"/>
                <a:gd name="connsiteY1" fmla="*/ 98425 h 9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425">
                  <a:moveTo>
                    <a:pt x="0" y="0"/>
                  </a:moveTo>
                  <a:lnTo>
                    <a:pt x="9525" y="984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2" name="手繪多邊形 19521"/>
            <p:cNvSpPr/>
            <p:nvPr/>
          </p:nvSpPr>
          <p:spPr>
            <a:xfrm>
              <a:off x="3508375" y="3311525"/>
              <a:ext cx="317500" cy="121996"/>
            </a:xfrm>
            <a:custGeom>
              <a:avLst/>
              <a:gdLst>
                <a:gd name="connsiteX0" fmla="*/ 0 w 317500"/>
                <a:gd name="connsiteY0" fmla="*/ 0 h 121996"/>
                <a:gd name="connsiteX1" fmla="*/ 117475 w 317500"/>
                <a:gd name="connsiteY1" fmla="*/ 104775 h 121996"/>
                <a:gd name="connsiteX2" fmla="*/ 200025 w 317500"/>
                <a:gd name="connsiteY2" fmla="*/ 120650 h 121996"/>
                <a:gd name="connsiteX3" fmla="*/ 263525 w 317500"/>
                <a:gd name="connsiteY3" fmla="*/ 114300 h 121996"/>
                <a:gd name="connsiteX4" fmla="*/ 317500 w 317500"/>
                <a:gd name="connsiteY4" fmla="*/ 60325 h 12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500" h="121996">
                  <a:moveTo>
                    <a:pt x="0" y="0"/>
                  </a:moveTo>
                  <a:cubicBezTo>
                    <a:pt x="42069" y="42333"/>
                    <a:pt x="84138" y="84667"/>
                    <a:pt x="117475" y="104775"/>
                  </a:cubicBezTo>
                  <a:cubicBezTo>
                    <a:pt x="150813" y="124883"/>
                    <a:pt x="175683" y="119063"/>
                    <a:pt x="200025" y="120650"/>
                  </a:cubicBezTo>
                  <a:cubicBezTo>
                    <a:pt x="224367" y="122238"/>
                    <a:pt x="243946" y="124354"/>
                    <a:pt x="263525" y="114300"/>
                  </a:cubicBezTo>
                  <a:cubicBezTo>
                    <a:pt x="283104" y="104246"/>
                    <a:pt x="300302" y="82285"/>
                    <a:pt x="317500" y="6032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3" name="手繪多邊形 19522"/>
            <p:cNvSpPr/>
            <p:nvPr/>
          </p:nvSpPr>
          <p:spPr>
            <a:xfrm>
              <a:off x="3409715" y="3348111"/>
              <a:ext cx="3372085" cy="1229090"/>
            </a:xfrm>
            <a:custGeom>
              <a:avLst/>
              <a:gdLst>
                <a:gd name="connsiteX0" fmla="*/ 5658 w 3372085"/>
                <a:gd name="connsiteY0" fmla="*/ 1014274 h 1229090"/>
                <a:gd name="connsiteX1" fmla="*/ 10420 w 3372085"/>
                <a:gd name="connsiteY1" fmla="*/ 1128574 h 1229090"/>
                <a:gd name="connsiteX2" fmla="*/ 100908 w 3372085"/>
                <a:gd name="connsiteY2" fmla="*/ 1200012 h 1229090"/>
                <a:gd name="connsiteX3" fmla="*/ 219970 w 3372085"/>
                <a:gd name="connsiteY3" fmla="*/ 1214299 h 1229090"/>
                <a:gd name="connsiteX4" fmla="*/ 424758 w 3372085"/>
                <a:gd name="connsiteY4" fmla="*/ 1228587 h 1229090"/>
                <a:gd name="connsiteX5" fmla="*/ 1415358 w 3372085"/>
                <a:gd name="connsiteY5" fmla="*/ 1195249 h 1229090"/>
                <a:gd name="connsiteX6" fmla="*/ 1982095 w 3372085"/>
                <a:gd name="connsiteY6" fmla="*/ 1190487 h 1229090"/>
                <a:gd name="connsiteX7" fmla="*/ 2977458 w 3372085"/>
                <a:gd name="connsiteY7" fmla="*/ 1171437 h 1229090"/>
                <a:gd name="connsiteX8" fmla="*/ 3315595 w 3372085"/>
                <a:gd name="connsiteY8" fmla="*/ 1157149 h 1229090"/>
                <a:gd name="connsiteX9" fmla="*/ 3367983 w 3372085"/>
                <a:gd name="connsiteY9" fmla="*/ 1085712 h 1229090"/>
                <a:gd name="connsiteX10" fmla="*/ 3358458 w 3372085"/>
                <a:gd name="connsiteY10" fmla="*/ 680899 h 1229090"/>
                <a:gd name="connsiteX11" fmla="*/ 3277495 w 3372085"/>
                <a:gd name="connsiteY11" fmla="*/ 237987 h 1229090"/>
                <a:gd name="connsiteX12" fmla="*/ 3291783 w 3372085"/>
                <a:gd name="connsiteY12" fmla="*/ 114162 h 1229090"/>
                <a:gd name="connsiteX13" fmla="*/ 3272733 w 3372085"/>
                <a:gd name="connsiteY13" fmla="*/ 71299 h 1229090"/>
                <a:gd name="connsiteX14" fmla="*/ 3163195 w 3372085"/>
                <a:gd name="connsiteY14" fmla="*/ 9387 h 1229090"/>
                <a:gd name="connsiteX15" fmla="*/ 3067945 w 3372085"/>
                <a:gd name="connsiteY15" fmla="*/ 4624 h 1229090"/>
                <a:gd name="connsiteX16" fmla="*/ 2915545 w 3372085"/>
                <a:gd name="connsiteY16" fmla="*/ 52249 h 1229090"/>
                <a:gd name="connsiteX17" fmla="*/ 2867920 w 3372085"/>
                <a:gd name="connsiteY17" fmla="*/ 104637 h 1229090"/>
                <a:gd name="connsiteX18" fmla="*/ 2772670 w 3372085"/>
                <a:gd name="connsiteY18" fmla="*/ 109399 h 1229090"/>
                <a:gd name="connsiteX19" fmla="*/ 2591695 w 3372085"/>
                <a:gd name="connsiteY19" fmla="*/ 99874 h 12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72085" h="1229090">
                  <a:moveTo>
                    <a:pt x="5658" y="1014274"/>
                  </a:moveTo>
                  <a:cubicBezTo>
                    <a:pt x="101" y="1055946"/>
                    <a:pt x="-5455" y="1097618"/>
                    <a:pt x="10420" y="1128574"/>
                  </a:cubicBezTo>
                  <a:cubicBezTo>
                    <a:pt x="26295" y="1159530"/>
                    <a:pt x="65983" y="1185725"/>
                    <a:pt x="100908" y="1200012"/>
                  </a:cubicBezTo>
                  <a:cubicBezTo>
                    <a:pt x="135833" y="1214300"/>
                    <a:pt x="165995" y="1209536"/>
                    <a:pt x="219970" y="1214299"/>
                  </a:cubicBezTo>
                  <a:cubicBezTo>
                    <a:pt x="273945" y="1219062"/>
                    <a:pt x="225527" y="1231762"/>
                    <a:pt x="424758" y="1228587"/>
                  </a:cubicBezTo>
                  <a:cubicBezTo>
                    <a:pt x="623989" y="1225412"/>
                    <a:pt x="1155802" y="1201599"/>
                    <a:pt x="1415358" y="1195249"/>
                  </a:cubicBezTo>
                  <a:cubicBezTo>
                    <a:pt x="1674914" y="1188899"/>
                    <a:pt x="1982095" y="1190487"/>
                    <a:pt x="1982095" y="1190487"/>
                  </a:cubicBezTo>
                  <a:lnTo>
                    <a:pt x="2977458" y="1171437"/>
                  </a:lnTo>
                  <a:cubicBezTo>
                    <a:pt x="3199708" y="1165881"/>
                    <a:pt x="3250508" y="1171436"/>
                    <a:pt x="3315595" y="1157149"/>
                  </a:cubicBezTo>
                  <a:cubicBezTo>
                    <a:pt x="3380682" y="1142862"/>
                    <a:pt x="3360839" y="1165087"/>
                    <a:pt x="3367983" y="1085712"/>
                  </a:cubicBezTo>
                  <a:cubicBezTo>
                    <a:pt x="3375127" y="1006337"/>
                    <a:pt x="3373539" y="822186"/>
                    <a:pt x="3358458" y="680899"/>
                  </a:cubicBezTo>
                  <a:cubicBezTo>
                    <a:pt x="3343377" y="539612"/>
                    <a:pt x="3288607" y="332443"/>
                    <a:pt x="3277495" y="237987"/>
                  </a:cubicBezTo>
                  <a:cubicBezTo>
                    <a:pt x="3266383" y="143531"/>
                    <a:pt x="3292577" y="141943"/>
                    <a:pt x="3291783" y="114162"/>
                  </a:cubicBezTo>
                  <a:cubicBezTo>
                    <a:pt x="3290989" y="86381"/>
                    <a:pt x="3294164" y="88761"/>
                    <a:pt x="3272733" y="71299"/>
                  </a:cubicBezTo>
                  <a:cubicBezTo>
                    <a:pt x="3251302" y="53837"/>
                    <a:pt x="3197326" y="20499"/>
                    <a:pt x="3163195" y="9387"/>
                  </a:cubicBezTo>
                  <a:cubicBezTo>
                    <a:pt x="3129064" y="-1725"/>
                    <a:pt x="3109220" y="-2520"/>
                    <a:pt x="3067945" y="4624"/>
                  </a:cubicBezTo>
                  <a:cubicBezTo>
                    <a:pt x="3026670" y="11768"/>
                    <a:pt x="2948882" y="35580"/>
                    <a:pt x="2915545" y="52249"/>
                  </a:cubicBezTo>
                  <a:cubicBezTo>
                    <a:pt x="2882208" y="68918"/>
                    <a:pt x="2891733" y="95112"/>
                    <a:pt x="2867920" y="104637"/>
                  </a:cubicBezTo>
                  <a:cubicBezTo>
                    <a:pt x="2844108" y="114162"/>
                    <a:pt x="2818707" y="110193"/>
                    <a:pt x="2772670" y="109399"/>
                  </a:cubicBezTo>
                  <a:cubicBezTo>
                    <a:pt x="2726633" y="108605"/>
                    <a:pt x="2659164" y="104239"/>
                    <a:pt x="2591695" y="9987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4" name="手繪多邊形 19523"/>
            <p:cNvSpPr/>
            <p:nvPr/>
          </p:nvSpPr>
          <p:spPr>
            <a:xfrm>
              <a:off x="6338888" y="3433763"/>
              <a:ext cx="419100" cy="80071"/>
            </a:xfrm>
            <a:custGeom>
              <a:avLst/>
              <a:gdLst>
                <a:gd name="connsiteX0" fmla="*/ 0 w 419100"/>
                <a:gd name="connsiteY0" fmla="*/ 4762 h 80071"/>
                <a:gd name="connsiteX1" fmla="*/ 123825 w 419100"/>
                <a:gd name="connsiteY1" fmla="*/ 71437 h 80071"/>
                <a:gd name="connsiteX2" fmla="*/ 295275 w 419100"/>
                <a:gd name="connsiteY2" fmla="*/ 71437 h 80071"/>
                <a:gd name="connsiteX3" fmla="*/ 419100 w 419100"/>
                <a:gd name="connsiteY3" fmla="*/ 0 h 8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80071">
                  <a:moveTo>
                    <a:pt x="0" y="4762"/>
                  </a:moveTo>
                  <a:cubicBezTo>
                    <a:pt x="37306" y="32543"/>
                    <a:pt x="74613" y="60325"/>
                    <a:pt x="123825" y="71437"/>
                  </a:cubicBezTo>
                  <a:cubicBezTo>
                    <a:pt x="173037" y="82549"/>
                    <a:pt x="246063" y="83343"/>
                    <a:pt x="295275" y="71437"/>
                  </a:cubicBezTo>
                  <a:cubicBezTo>
                    <a:pt x="344488" y="59531"/>
                    <a:pt x="381794" y="29765"/>
                    <a:pt x="41910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5" name="手繪多邊形 19524"/>
            <p:cNvSpPr/>
            <p:nvPr/>
          </p:nvSpPr>
          <p:spPr>
            <a:xfrm>
              <a:off x="6315075" y="3443288"/>
              <a:ext cx="433388" cy="172769"/>
            </a:xfrm>
            <a:custGeom>
              <a:avLst/>
              <a:gdLst>
                <a:gd name="connsiteX0" fmla="*/ 0 w 433388"/>
                <a:gd name="connsiteY0" fmla="*/ 0 h 172769"/>
                <a:gd name="connsiteX1" fmla="*/ 42863 w 433388"/>
                <a:gd name="connsiteY1" fmla="*/ 114300 h 172769"/>
                <a:gd name="connsiteX2" fmla="*/ 157163 w 433388"/>
                <a:gd name="connsiteY2" fmla="*/ 171450 h 172769"/>
                <a:gd name="connsiteX3" fmla="*/ 276225 w 433388"/>
                <a:gd name="connsiteY3" fmla="*/ 152400 h 172769"/>
                <a:gd name="connsiteX4" fmla="*/ 361950 w 433388"/>
                <a:gd name="connsiteY4" fmla="*/ 128587 h 172769"/>
                <a:gd name="connsiteX5" fmla="*/ 433388 w 433388"/>
                <a:gd name="connsiteY5" fmla="*/ 52387 h 17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388" h="172769">
                  <a:moveTo>
                    <a:pt x="0" y="0"/>
                  </a:moveTo>
                  <a:cubicBezTo>
                    <a:pt x="8334" y="42862"/>
                    <a:pt x="16669" y="85725"/>
                    <a:pt x="42863" y="114300"/>
                  </a:cubicBezTo>
                  <a:cubicBezTo>
                    <a:pt x="69057" y="142875"/>
                    <a:pt x="118269" y="165100"/>
                    <a:pt x="157163" y="171450"/>
                  </a:cubicBezTo>
                  <a:cubicBezTo>
                    <a:pt x="196057" y="177800"/>
                    <a:pt x="242094" y="159544"/>
                    <a:pt x="276225" y="152400"/>
                  </a:cubicBezTo>
                  <a:cubicBezTo>
                    <a:pt x="310356" y="145256"/>
                    <a:pt x="335756" y="145256"/>
                    <a:pt x="361950" y="128587"/>
                  </a:cubicBezTo>
                  <a:cubicBezTo>
                    <a:pt x="388144" y="111918"/>
                    <a:pt x="433388" y="52387"/>
                    <a:pt x="433388" y="52387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6" name="手繪多邊形 19525"/>
            <p:cNvSpPr/>
            <p:nvPr/>
          </p:nvSpPr>
          <p:spPr>
            <a:xfrm>
              <a:off x="6448425" y="4161180"/>
              <a:ext cx="315222" cy="184039"/>
            </a:xfrm>
            <a:custGeom>
              <a:avLst/>
              <a:gdLst>
                <a:gd name="connsiteX0" fmla="*/ 66675 w 315222"/>
                <a:gd name="connsiteY0" fmla="*/ 167933 h 184039"/>
                <a:gd name="connsiteX1" fmla="*/ 0 w 315222"/>
                <a:gd name="connsiteY1" fmla="*/ 82208 h 184039"/>
                <a:gd name="connsiteX2" fmla="*/ 66675 w 315222"/>
                <a:gd name="connsiteY2" fmla="*/ 10770 h 184039"/>
                <a:gd name="connsiteX3" fmla="*/ 161925 w 315222"/>
                <a:gd name="connsiteY3" fmla="*/ 1245 h 184039"/>
                <a:gd name="connsiteX4" fmla="*/ 223838 w 315222"/>
                <a:gd name="connsiteY4" fmla="*/ 20295 h 184039"/>
                <a:gd name="connsiteX5" fmla="*/ 300038 w 315222"/>
                <a:gd name="connsiteY5" fmla="*/ 91733 h 184039"/>
                <a:gd name="connsiteX6" fmla="*/ 309563 w 315222"/>
                <a:gd name="connsiteY6" fmla="*/ 158408 h 184039"/>
                <a:gd name="connsiteX7" fmla="*/ 233363 w 315222"/>
                <a:gd name="connsiteY7" fmla="*/ 182220 h 184039"/>
                <a:gd name="connsiteX8" fmla="*/ 66675 w 315222"/>
                <a:gd name="connsiteY8" fmla="*/ 167933 h 1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222" h="184039">
                  <a:moveTo>
                    <a:pt x="66675" y="167933"/>
                  </a:moveTo>
                  <a:cubicBezTo>
                    <a:pt x="27781" y="151264"/>
                    <a:pt x="0" y="108402"/>
                    <a:pt x="0" y="82208"/>
                  </a:cubicBezTo>
                  <a:cubicBezTo>
                    <a:pt x="0" y="56014"/>
                    <a:pt x="39687" y="24264"/>
                    <a:pt x="66675" y="10770"/>
                  </a:cubicBezTo>
                  <a:cubicBezTo>
                    <a:pt x="93663" y="-2724"/>
                    <a:pt x="135731" y="-343"/>
                    <a:pt x="161925" y="1245"/>
                  </a:cubicBezTo>
                  <a:cubicBezTo>
                    <a:pt x="188119" y="2832"/>
                    <a:pt x="200819" y="5214"/>
                    <a:pt x="223838" y="20295"/>
                  </a:cubicBezTo>
                  <a:cubicBezTo>
                    <a:pt x="246857" y="35376"/>
                    <a:pt x="285751" y="68714"/>
                    <a:pt x="300038" y="91733"/>
                  </a:cubicBezTo>
                  <a:cubicBezTo>
                    <a:pt x="314325" y="114752"/>
                    <a:pt x="320676" y="143327"/>
                    <a:pt x="309563" y="158408"/>
                  </a:cubicBezTo>
                  <a:cubicBezTo>
                    <a:pt x="298450" y="173489"/>
                    <a:pt x="267494" y="178251"/>
                    <a:pt x="233363" y="182220"/>
                  </a:cubicBezTo>
                  <a:cubicBezTo>
                    <a:pt x="199232" y="186189"/>
                    <a:pt x="105569" y="184602"/>
                    <a:pt x="66675" y="167933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7" name="手繪多邊形 19526"/>
            <p:cNvSpPr/>
            <p:nvPr/>
          </p:nvSpPr>
          <p:spPr>
            <a:xfrm>
              <a:off x="6392039" y="4100499"/>
              <a:ext cx="425802" cy="343300"/>
            </a:xfrm>
            <a:custGeom>
              <a:avLst/>
              <a:gdLst>
                <a:gd name="connsiteX0" fmla="*/ 118299 w 425802"/>
                <a:gd name="connsiteY0" fmla="*/ 328626 h 343300"/>
                <a:gd name="connsiteX1" fmla="*/ 27811 w 425802"/>
                <a:gd name="connsiteY1" fmla="*/ 223851 h 343300"/>
                <a:gd name="connsiteX2" fmla="*/ 3999 w 425802"/>
                <a:gd name="connsiteY2" fmla="*/ 80976 h 343300"/>
                <a:gd name="connsiteX3" fmla="*/ 99249 w 425802"/>
                <a:gd name="connsiteY3" fmla="*/ 4776 h 343300"/>
                <a:gd name="connsiteX4" fmla="*/ 299274 w 425802"/>
                <a:gd name="connsiteY4" fmla="*/ 19064 h 343300"/>
                <a:gd name="connsiteX5" fmla="*/ 418336 w 425802"/>
                <a:gd name="connsiteY5" fmla="*/ 109551 h 343300"/>
                <a:gd name="connsiteX6" fmla="*/ 404049 w 425802"/>
                <a:gd name="connsiteY6" fmla="*/ 247664 h 343300"/>
                <a:gd name="connsiteX7" fmla="*/ 327849 w 425802"/>
                <a:gd name="connsiteY7" fmla="*/ 333389 h 343300"/>
                <a:gd name="connsiteX8" fmla="*/ 118299 w 425802"/>
                <a:gd name="connsiteY8" fmla="*/ 328626 h 3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802" h="343300">
                  <a:moveTo>
                    <a:pt x="118299" y="328626"/>
                  </a:moveTo>
                  <a:cubicBezTo>
                    <a:pt x="68293" y="310370"/>
                    <a:pt x="46861" y="265126"/>
                    <a:pt x="27811" y="223851"/>
                  </a:cubicBezTo>
                  <a:cubicBezTo>
                    <a:pt x="8761" y="182576"/>
                    <a:pt x="-7907" y="117488"/>
                    <a:pt x="3999" y="80976"/>
                  </a:cubicBezTo>
                  <a:cubicBezTo>
                    <a:pt x="15905" y="44464"/>
                    <a:pt x="50036" y="15095"/>
                    <a:pt x="99249" y="4776"/>
                  </a:cubicBezTo>
                  <a:cubicBezTo>
                    <a:pt x="148462" y="-5543"/>
                    <a:pt x="246093" y="1601"/>
                    <a:pt x="299274" y="19064"/>
                  </a:cubicBezTo>
                  <a:cubicBezTo>
                    <a:pt x="352455" y="36526"/>
                    <a:pt x="400874" y="71451"/>
                    <a:pt x="418336" y="109551"/>
                  </a:cubicBezTo>
                  <a:cubicBezTo>
                    <a:pt x="435798" y="147651"/>
                    <a:pt x="419130" y="210358"/>
                    <a:pt x="404049" y="247664"/>
                  </a:cubicBezTo>
                  <a:cubicBezTo>
                    <a:pt x="388968" y="284970"/>
                    <a:pt x="377855" y="319101"/>
                    <a:pt x="327849" y="333389"/>
                  </a:cubicBezTo>
                  <a:cubicBezTo>
                    <a:pt x="277843" y="347677"/>
                    <a:pt x="168305" y="346882"/>
                    <a:pt x="118299" y="328626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8" name="手繪多邊形 19527"/>
            <p:cNvSpPr/>
            <p:nvPr/>
          </p:nvSpPr>
          <p:spPr>
            <a:xfrm>
              <a:off x="3467100" y="4491038"/>
              <a:ext cx="3314700" cy="221544"/>
            </a:xfrm>
            <a:custGeom>
              <a:avLst/>
              <a:gdLst>
                <a:gd name="connsiteX0" fmla="*/ 0 w 3314700"/>
                <a:gd name="connsiteY0" fmla="*/ 0 h 221544"/>
                <a:gd name="connsiteX1" fmla="*/ 47625 w 3314700"/>
                <a:gd name="connsiteY1" fmla="*/ 185737 h 221544"/>
                <a:gd name="connsiteX2" fmla="*/ 214313 w 3314700"/>
                <a:gd name="connsiteY2" fmla="*/ 219075 h 221544"/>
                <a:gd name="connsiteX3" fmla="*/ 909638 w 3314700"/>
                <a:gd name="connsiteY3" fmla="*/ 219075 h 221544"/>
                <a:gd name="connsiteX4" fmla="*/ 2405063 w 3314700"/>
                <a:gd name="connsiteY4" fmla="*/ 176212 h 221544"/>
                <a:gd name="connsiteX5" fmla="*/ 3314700 w 3314700"/>
                <a:gd name="connsiteY5" fmla="*/ 176212 h 22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221544">
                  <a:moveTo>
                    <a:pt x="0" y="0"/>
                  </a:moveTo>
                  <a:cubicBezTo>
                    <a:pt x="5953" y="74612"/>
                    <a:pt x="11906" y="149225"/>
                    <a:pt x="47625" y="185737"/>
                  </a:cubicBezTo>
                  <a:cubicBezTo>
                    <a:pt x="83344" y="222249"/>
                    <a:pt x="70644" y="213519"/>
                    <a:pt x="214313" y="219075"/>
                  </a:cubicBezTo>
                  <a:cubicBezTo>
                    <a:pt x="357982" y="224631"/>
                    <a:pt x="909638" y="219075"/>
                    <a:pt x="909638" y="219075"/>
                  </a:cubicBezTo>
                  <a:lnTo>
                    <a:pt x="2405063" y="176212"/>
                  </a:lnTo>
                  <a:cubicBezTo>
                    <a:pt x="2805907" y="169068"/>
                    <a:pt x="3148013" y="180974"/>
                    <a:pt x="3314700" y="17621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29" name="手繪多邊形 19528"/>
            <p:cNvSpPr/>
            <p:nvPr/>
          </p:nvSpPr>
          <p:spPr>
            <a:xfrm>
              <a:off x="6724650" y="4491038"/>
              <a:ext cx="100013" cy="200025"/>
            </a:xfrm>
            <a:custGeom>
              <a:avLst/>
              <a:gdLst>
                <a:gd name="connsiteX0" fmla="*/ 100013 w 100013"/>
                <a:gd name="connsiteY0" fmla="*/ 0 h 200025"/>
                <a:gd name="connsiteX1" fmla="*/ 90488 w 100013"/>
                <a:gd name="connsiteY1" fmla="*/ 52387 h 200025"/>
                <a:gd name="connsiteX2" fmla="*/ 71438 w 100013"/>
                <a:gd name="connsiteY2" fmla="*/ 104775 h 200025"/>
                <a:gd name="connsiteX3" fmla="*/ 52388 w 100013"/>
                <a:gd name="connsiteY3" fmla="*/ 157162 h 200025"/>
                <a:gd name="connsiteX4" fmla="*/ 0 w 100013"/>
                <a:gd name="connsiteY4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3" h="200025">
                  <a:moveTo>
                    <a:pt x="100013" y="0"/>
                  </a:moveTo>
                  <a:cubicBezTo>
                    <a:pt x="97632" y="17462"/>
                    <a:pt x="95251" y="34924"/>
                    <a:pt x="90488" y="52387"/>
                  </a:cubicBezTo>
                  <a:cubicBezTo>
                    <a:pt x="85725" y="69850"/>
                    <a:pt x="71438" y="104775"/>
                    <a:pt x="71438" y="104775"/>
                  </a:cubicBezTo>
                  <a:cubicBezTo>
                    <a:pt x="65088" y="122237"/>
                    <a:pt x="64294" y="141287"/>
                    <a:pt x="52388" y="157162"/>
                  </a:cubicBezTo>
                  <a:cubicBezTo>
                    <a:pt x="40482" y="173037"/>
                    <a:pt x="20241" y="186531"/>
                    <a:pt x="0" y="20002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30" name="手繪多邊形 19529"/>
            <p:cNvSpPr/>
            <p:nvPr/>
          </p:nvSpPr>
          <p:spPr>
            <a:xfrm>
              <a:off x="3512820" y="3062978"/>
              <a:ext cx="297180" cy="114562"/>
            </a:xfrm>
            <a:custGeom>
              <a:avLst/>
              <a:gdLst>
                <a:gd name="connsiteX0" fmla="*/ 0 w 297180"/>
                <a:gd name="connsiteY0" fmla="*/ 114562 h 114562"/>
                <a:gd name="connsiteX1" fmla="*/ 60960 w 297180"/>
                <a:gd name="connsiteY1" fmla="*/ 38362 h 114562"/>
                <a:gd name="connsiteX2" fmla="*/ 182880 w 297180"/>
                <a:gd name="connsiteY2" fmla="*/ 262 h 114562"/>
                <a:gd name="connsiteX3" fmla="*/ 297180 w 297180"/>
                <a:gd name="connsiteY3" fmla="*/ 23122 h 1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80" h="114562">
                  <a:moveTo>
                    <a:pt x="0" y="114562"/>
                  </a:moveTo>
                  <a:cubicBezTo>
                    <a:pt x="15240" y="85987"/>
                    <a:pt x="30480" y="57412"/>
                    <a:pt x="60960" y="38362"/>
                  </a:cubicBezTo>
                  <a:cubicBezTo>
                    <a:pt x="91440" y="19312"/>
                    <a:pt x="143510" y="2802"/>
                    <a:pt x="182880" y="262"/>
                  </a:cubicBezTo>
                  <a:cubicBezTo>
                    <a:pt x="222250" y="-2278"/>
                    <a:pt x="278130" y="14232"/>
                    <a:pt x="297180" y="2312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32" name="手繪多邊形 19531"/>
            <p:cNvSpPr/>
            <p:nvPr/>
          </p:nvSpPr>
          <p:spPr>
            <a:xfrm>
              <a:off x="3581400" y="3429000"/>
              <a:ext cx="2476500" cy="816186"/>
            </a:xfrm>
            <a:custGeom>
              <a:avLst/>
              <a:gdLst>
                <a:gd name="connsiteX0" fmla="*/ 0 w 2476500"/>
                <a:gd name="connsiteY0" fmla="*/ 815340 h 816186"/>
                <a:gd name="connsiteX1" fmla="*/ 167640 w 2476500"/>
                <a:gd name="connsiteY1" fmla="*/ 815340 h 816186"/>
                <a:gd name="connsiteX2" fmla="*/ 777240 w 2476500"/>
                <a:gd name="connsiteY2" fmla="*/ 792480 h 816186"/>
                <a:gd name="connsiteX3" fmla="*/ 1120140 w 2476500"/>
                <a:gd name="connsiteY3" fmla="*/ 777240 h 816186"/>
                <a:gd name="connsiteX4" fmla="*/ 1744980 w 2476500"/>
                <a:gd name="connsiteY4" fmla="*/ 784860 h 816186"/>
                <a:gd name="connsiteX5" fmla="*/ 2004060 w 2476500"/>
                <a:gd name="connsiteY5" fmla="*/ 746760 h 816186"/>
                <a:gd name="connsiteX6" fmla="*/ 2225040 w 2476500"/>
                <a:gd name="connsiteY6" fmla="*/ 754380 h 816186"/>
                <a:gd name="connsiteX7" fmla="*/ 2324100 w 2476500"/>
                <a:gd name="connsiteY7" fmla="*/ 731520 h 816186"/>
                <a:gd name="connsiteX8" fmla="*/ 2400300 w 2476500"/>
                <a:gd name="connsiteY8" fmla="*/ 701040 h 816186"/>
                <a:gd name="connsiteX9" fmla="*/ 2438400 w 2476500"/>
                <a:gd name="connsiteY9" fmla="*/ 586740 h 816186"/>
                <a:gd name="connsiteX10" fmla="*/ 2476500 w 2476500"/>
                <a:gd name="connsiteY10" fmla="*/ 175260 h 816186"/>
                <a:gd name="connsiteX11" fmla="*/ 2438400 w 2476500"/>
                <a:gd name="connsiteY11" fmla="*/ 0 h 81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0" h="816186">
                  <a:moveTo>
                    <a:pt x="0" y="815340"/>
                  </a:moveTo>
                  <a:cubicBezTo>
                    <a:pt x="19050" y="817245"/>
                    <a:pt x="167640" y="815340"/>
                    <a:pt x="167640" y="815340"/>
                  </a:cubicBezTo>
                  <a:lnTo>
                    <a:pt x="777240" y="792480"/>
                  </a:lnTo>
                  <a:lnTo>
                    <a:pt x="1120140" y="777240"/>
                  </a:lnTo>
                  <a:cubicBezTo>
                    <a:pt x="1281430" y="775970"/>
                    <a:pt x="1597660" y="789940"/>
                    <a:pt x="1744980" y="784860"/>
                  </a:cubicBezTo>
                  <a:cubicBezTo>
                    <a:pt x="1892300" y="779780"/>
                    <a:pt x="1924050" y="751840"/>
                    <a:pt x="2004060" y="746760"/>
                  </a:cubicBezTo>
                  <a:cubicBezTo>
                    <a:pt x="2084070" y="741680"/>
                    <a:pt x="2171700" y="756920"/>
                    <a:pt x="2225040" y="754380"/>
                  </a:cubicBezTo>
                  <a:cubicBezTo>
                    <a:pt x="2278380" y="751840"/>
                    <a:pt x="2294890" y="740410"/>
                    <a:pt x="2324100" y="731520"/>
                  </a:cubicBezTo>
                  <a:cubicBezTo>
                    <a:pt x="2353310" y="722630"/>
                    <a:pt x="2381250" y="725170"/>
                    <a:pt x="2400300" y="701040"/>
                  </a:cubicBezTo>
                  <a:cubicBezTo>
                    <a:pt x="2419350" y="676910"/>
                    <a:pt x="2425700" y="674370"/>
                    <a:pt x="2438400" y="586740"/>
                  </a:cubicBezTo>
                  <a:cubicBezTo>
                    <a:pt x="2451100" y="499110"/>
                    <a:pt x="2476500" y="273050"/>
                    <a:pt x="2476500" y="175260"/>
                  </a:cubicBezTo>
                  <a:cubicBezTo>
                    <a:pt x="2476500" y="77470"/>
                    <a:pt x="2457450" y="38735"/>
                    <a:pt x="243840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33" name="手繪多邊形 19532"/>
            <p:cNvSpPr/>
            <p:nvPr/>
          </p:nvSpPr>
          <p:spPr>
            <a:xfrm>
              <a:off x="3482340" y="4084320"/>
              <a:ext cx="2522220" cy="282256"/>
            </a:xfrm>
            <a:custGeom>
              <a:avLst/>
              <a:gdLst>
                <a:gd name="connsiteX0" fmla="*/ 0 w 2522220"/>
                <a:gd name="connsiteY0" fmla="*/ 228600 h 282256"/>
                <a:gd name="connsiteX1" fmla="*/ 563880 w 2522220"/>
                <a:gd name="connsiteY1" fmla="*/ 281940 h 282256"/>
                <a:gd name="connsiteX2" fmla="*/ 1097280 w 2522220"/>
                <a:gd name="connsiteY2" fmla="*/ 251460 h 282256"/>
                <a:gd name="connsiteX3" fmla="*/ 1440180 w 2522220"/>
                <a:gd name="connsiteY3" fmla="*/ 266700 h 282256"/>
                <a:gd name="connsiteX4" fmla="*/ 2110740 w 2522220"/>
                <a:gd name="connsiteY4" fmla="*/ 236220 h 282256"/>
                <a:gd name="connsiteX5" fmla="*/ 2438400 w 2522220"/>
                <a:gd name="connsiteY5" fmla="*/ 205740 h 282256"/>
                <a:gd name="connsiteX6" fmla="*/ 2522220 w 2522220"/>
                <a:gd name="connsiteY6" fmla="*/ 0 h 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220" h="282256">
                  <a:moveTo>
                    <a:pt x="0" y="228600"/>
                  </a:moveTo>
                  <a:cubicBezTo>
                    <a:pt x="190500" y="253365"/>
                    <a:pt x="381000" y="278130"/>
                    <a:pt x="563880" y="281940"/>
                  </a:cubicBezTo>
                  <a:cubicBezTo>
                    <a:pt x="746760" y="285750"/>
                    <a:pt x="951230" y="254000"/>
                    <a:pt x="1097280" y="251460"/>
                  </a:cubicBezTo>
                  <a:cubicBezTo>
                    <a:pt x="1243330" y="248920"/>
                    <a:pt x="1271270" y="269240"/>
                    <a:pt x="1440180" y="266700"/>
                  </a:cubicBezTo>
                  <a:cubicBezTo>
                    <a:pt x="1609090" y="264160"/>
                    <a:pt x="1944370" y="246380"/>
                    <a:pt x="2110740" y="236220"/>
                  </a:cubicBezTo>
                  <a:cubicBezTo>
                    <a:pt x="2277110" y="226060"/>
                    <a:pt x="2369820" y="245110"/>
                    <a:pt x="2438400" y="205740"/>
                  </a:cubicBezTo>
                  <a:cubicBezTo>
                    <a:pt x="2506980" y="166370"/>
                    <a:pt x="2500630" y="39370"/>
                    <a:pt x="252222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34" name="手繪多邊形 19533"/>
            <p:cNvSpPr/>
            <p:nvPr/>
          </p:nvSpPr>
          <p:spPr>
            <a:xfrm>
              <a:off x="4343400" y="3710940"/>
              <a:ext cx="396240" cy="230799"/>
            </a:xfrm>
            <a:custGeom>
              <a:avLst/>
              <a:gdLst>
                <a:gd name="connsiteX0" fmla="*/ 396240 w 396240"/>
                <a:gd name="connsiteY0" fmla="*/ 0 h 230799"/>
                <a:gd name="connsiteX1" fmla="*/ 320040 w 396240"/>
                <a:gd name="connsiteY1" fmla="*/ 99060 h 230799"/>
                <a:gd name="connsiteX2" fmla="*/ 160020 w 396240"/>
                <a:gd name="connsiteY2" fmla="*/ 205740 h 230799"/>
                <a:gd name="connsiteX3" fmla="*/ 45720 w 396240"/>
                <a:gd name="connsiteY3" fmla="*/ 228600 h 230799"/>
                <a:gd name="connsiteX4" fmla="*/ 0 w 396240"/>
                <a:gd name="connsiteY4" fmla="*/ 228600 h 23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240" h="230799">
                  <a:moveTo>
                    <a:pt x="396240" y="0"/>
                  </a:moveTo>
                  <a:cubicBezTo>
                    <a:pt x="377825" y="32385"/>
                    <a:pt x="359410" y="64770"/>
                    <a:pt x="320040" y="99060"/>
                  </a:cubicBezTo>
                  <a:cubicBezTo>
                    <a:pt x="280670" y="133350"/>
                    <a:pt x="205740" y="184150"/>
                    <a:pt x="160020" y="205740"/>
                  </a:cubicBezTo>
                  <a:cubicBezTo>
                    <a:pt x="114300" y="227330"/>
                    <a:pt x="72390" y="224790"/>
                    <a:pt x="45720" y="228600"/>
                  </a:cubicBezTo>
                  <a:cubicBezTo>
                    <a:pt x="19050" y="232410"/>
                    <a:pt x="9525" y="230505"/>
                    <a:pt x="0" y="2286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35" name="手繪多邊形 19534"/>
            <p:cNvSpPr/>
            <p:nvPr/>
          </p:nvSpPr>
          <p:spPr>
            <a:xfrm>
              <a:off x="4312920" y="3909060"/>
              <a:ext cx="388620" cy="137160"/>
            </a:xfrm>
            <a:custGeom>
              <a:avLst/>
              <a:gdLst>
                <a:gd name="connsiteX0" fmla="*/ 0 w 388620"/>
                <a:gd name="connsiteY0" fmla="*/ 137160 h 137160"/>
                <a:gd name="connsiteX1" fmla="*/ 213360 w 388620"/>
                <a:gd name="connsiteY1" fmla="*/ 106680 h 137160"/>
                <a:gd name="connsiteX2" fmla="*/ 312420 w 388620"/>
                <a:gd name="connsiteY2" fmla="*/ 45720 h 137160"/>
                <a:gd name="connsiteX3" fmla="*/ 388620 w 388620"/>
                <a:gd name="connsiteY3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620" h="137160">
                  <a:moveTo>
                    <a:pt x="0" y="137160"/>
                  </a:moveTo>
                  <a:cubicBezTo>
                    <a:pt x="80645" y="129540"/>
                    <a:pt x="161290" y="121920"/>
                    <a:pt x="213360" y="106680"/>
                  </a:cubicBezTo>
                  <a:cubicBezTo>
                    <a:pt x="265430" y="91440"/>
                    <a:pt x="312420" y="45720"/>
                    <a:pt x="312420" y="45720"/>
                  </a:cubicBezTo>
                  <a:lnTo>
                    <a:pt x="38862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36" name="手繪多邊形 19535"/>
            <p:cNvSpPr/>
            <p:nvPr/>
          </p:nvSpPr>
          <p:spPr>
            <a:xfrm>
              <a:off x="4335780" y="3985260"/>
              <a:ext cx="1036320" cy="68580"/>
            </a:xfrm>
            <a:custGeom>
              <a:avLst/>
              <a:gdLst>
                <a:gd name="connsiteX0" fmla="*/ 0 w 1036320"/>
                <a:gd name="connsiteY0" fmla="*/ 68580 h 68580"/>
                <a:gd name="connsiteX1" fmla="*/ 487680 w 1036320"/>
                <a:gd name="connsiteY1" fmla="*/ 22860 h 68580"/>
                <a:gd name="connsiteX2" fmla="*/ 731520 w 1036320"/>
                <a:gd name="connsiteY2" fmla="*/ 22860 h 68580"/>
                <a:gd name="connsiteX3" fmla="*/ 960120 w 1036320"/>
                <a:gd name="connsiteY3" fmla="*/ 7620 h 68580"/>
                <a:gd name="connsiteX4" fmla="*/ 1036320 w 1036320"/>
                <a:gd name="connsiteY4" fmla="*/ 0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320" h="68580">
                  <a:moveTo>
                    <a:pt x="0" y="68580"/>
                  </a:moveTo>
                  <a:cubicBezTo>
                    <a:pt x="182880" y="49530"/>
                    <a:pt x="365760" y="30480"/>
                    <a:pt x="487680" y="22860"/>
                  </a:cubicBezTo>
                  <a:cubicBezTo>
                    <a:pt x="609600" y="15240"/>
                    <a:pt x="652780" y="25400"/>
                    <a:pt x="731520" y="22860"/>
                  </a:cubicBezTo>
                  <a:cubicBezTo>
                    <a:pt x="810260" y="20320"/>
                    <a:pt x="909320" y="11430"/>
                    <a:pt x="960120" y="7620"/>
                  </a:cubicBezTo>
                  <a:cubicBezTo>
                    <a:pt x="1010920" y="3810"/>
                    <a:pt x="1036320" y="0"/>
                    <a:pt x="103632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538" name="直線接點 19537"/>
            <p:cNvCxnSpPr>
              <a:stCxn id="19498" idx="28"/>
            </p:cNvCxnSpPr>
            <p:nvPr/>
          </p:nvCxnSpPr>
          <p:spPr>
            <a:xfrm>
              <a:off x="5651500" y="3498850"/>
              <a:ext cx="13161" cy="391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39" name="手繪多邊形 19538"/>
            <p:cNvSpPr/>
            <p:nvPr/>
          </p:nvSpPr>
          <p:spPr>
            <a:xfrm>
              <a:off x="5161971" y="3688080"/>
              <a:ext cx="522549" cy="230862"/>
            </a:xfrm>
            <a:custGeom>
              <a:avLst/>
              <a:gdLst>
                <a:gd name="connsiteX0" fmla="*/ 111069 w 522549"/>
                <a:gd name="connsiteY0" fmla="*/ 0 h 230862"/>
                <a:gd name="connsiteX1" fmla="*/ 34869 w 522549"/>
                <a:gd name="connsiteY1" fmla="*/ 91440 h 230862"/>
                <a:gd name="connsiteX2" fmla="*/ 4389 w 522549"/>
                <a:gd name="connsiteY2" fmla="*/ 175260 h 230862"/>
                <a:gd name="connsiteX3" fmla="*/ 126309 w 522549"/>
                <a:gd name="connsiteY3" fmla="*/ 228600 h 230862"/>
                <a:gd name="connsiteX4" fmla="*/ 301569 w 522549"/>
                <a:gd name="connsiteY4" fmla="*/ 220980 h 230862"/>
                <a:gd name="connsiteX5" fmla="*/ 362529 w 522549"/>
                <a:gd name="connsiteY5" fmla="*/ 220980 h 230862"/>
                <a:gd name="connsiteX6" fmla="*/ 522549 w 522549"/>
                <a:gd name="connsiteY6" fmla="*/ 220980 h 23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549" h="230862">
                  <a:moveTo>
                    <a:pt x="111069" y="0"/>
                  </a:moveTo>
                  <a:cubicBezTo>
                    <a:pt x="81859" y="31115"/>
                    <a:pt x="52649" y="62230"/>
                    <a:pt x="34869" y="91440"/>
                  </a:cubicBezTo>
                  <a:cubicBezTo>
                    <a:pt x="17089" y="120650"/>
                    <a:pt x="-10851" y="152400"/>
                    <a:pt x="4389" y="175260"/>
                  </a:cubicBezTo>
                  <a:cubicBezTo>
                    <a:pt x="19629" y="198120"/>
                    <a:pt x="76779" y="220980"/>
                    <a:pt x="126309" y="228600"/>
                  </a:cubicBezTo>
                  <a:cubicBezTo>
                    <a:pt x="175839" y="236220"/>
                    <a:pt x="262199" y="222250"/>
                    <a:pt x="301569" y="220980"/>
                  </a:cubicBezTo>
                  <a:cubicBezTo>
                    <a:pt x="340939" y="219710"/>
                    <a:pt x="362529" y="220980"/>
                    <a:pt x="362529" y="220980"/>
                  </a:cubicBezTo>
                  <a:lnTo>
                    <a:pt x="522549" y="22098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541" name="直線接點 19540"/>
            <p:cNvCxnSpPr>
              <a:stCxn id="19536" idx="4"/>
            </p:cNvCxnSpPr>
            <p:nvPr/>
          </p:nvCxnSpPr>
          <p:spPr>
            <a:xfrm flipV="1">
              <a:off x="5372100" y="3933825"/>
              <a:ext cx="0" cy="514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42" name="手繪多邊形 19541"/>
            <p:cNvSpPr/>
            <p:nvPr/>
          </p:nvSpPr>
          <p:spPr>
            <a:xfrm>
              <a:off x="3474720" y="4511040"/>
              <a:ext cx="1287780" cy="62999"/>
            </a:xfrm>
            <a:custGeom>
              <a:avLst/>
              <a:gdLst>
                <a:gd name="connsiteX0" fmla="*/ 0 w 1287780"/>
                <a:gd name="connsiteY0" fmla="*/ 0 h 62999"/>
                <a:gd name="connsiteX1" fmla="*/ 213360 w 1287780"/>
                <a:gd name="connsiteY1" fmla="*/ 15240 h 62999"/>
                <a:gd name="connsiteX2" fmla="*/ 777240 w 1287780"/>
                <a:gd name="connsiteY2" fmla="*/ 60960 h 62999"/>
                <a:gd name="connsiteX3" fmla="*/ 1287780 w 1287780"/>
                <a:gd name="connsiteY3" fmla="*/ 53340 h 6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780" h="62999">
                  <a:moveTo>
                    <a:pt x="0" y="0"/>
                  </a:moveTo>
                  <a:lnTo>
                    <a:pt x="213360" y="15240"/>
                  </a:lnTo>
                  <a:cubicBezTo>
                    <a:pt x="342900" y="25400"/>
                    <a:pt x="598170" y="54610"/>
                    <a:pt x="777240" y="60960"/>
                  </a:cubicBezTo>
                  <a:cubicBezTo>
                    <a:pt x="956310" y="67310"/>
                    <a:pt x="1198880" y="57150"/>
                    <a:pt x="1287780" y="5334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43" name="橢圓 19542"/>
            <p:cNvSpPr/>
            <p:nvPr/>
          </p:nvSpPr>
          <p:spPr>
            <a:xfrm>
              <a:off x="5721364" y="3940801"/>
              <a:ext cx="250107" cy="1902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545" name="直線接點 19544"/>
            <p:cNvCxnSpPr>
              <a:stCxn id="19532" idx="3"/>
            </p:cNvCxnSpPr>
            <p:nvPr/>
          </p:nvCxnSpPr>
          <p:spPr>
            <a:xfrm flipV="1">
              <a:off x="4701540" y="4152900"/>
              <a:ext cx="1287780" cy="53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77" name="群組 19576"/>
          <p:cNvGrpSpPr/>
          <p:nvPr/>
        </p:nvGrpSpPr>
        <p:grpSpPr>
          <a:xfrm>
            <a:off x="6690354" y="4711225"/>
            <a:ext cx="3710963" cy="1742010"/>
            <a:chOff x="7025640" y="4075474"/>
            <a:chExt cx="3710963" cy="1742010"/>
          </a:xfrm>
        </p:grpSpPr>
        <p:sp>
          <p:nvSpPr>
            <p:cNvPr id="19547" name="手繪多邊形 19546"/>
            <p:cNvSpPr/>
            <p:nvPr/>
          </p:nvSpPr>
          <p:spPr>
            <a:xfrm>
              <a:off x="7086600" y="4503420"/>
              <a:ext cx="670560" cy="137160"/>
            </a:xfrm>
            <a:custGeom>
              <a:avLst/>
              <a:gdLst>
                <a:gd name="connsiteX0" fmla="*/ 0 w 670560"/>
                <a:gd name="connsiteY0" fmla="*/ 0 h 137160"/>
                <a:gd name="connsiteX1" fmla="*/ 182880 w 670560"/>
                <a:gd name="connsiteY1" fmla="*/ 114300 h 137160"/>
                <a:gd name="connsiteX2" fmla="*/ 365760 w 670560"/>
                <a:gd name="connsiteY2" fmla="*/ 129540 h 137160"/>
                <a:gd name="connsiteX3" fmla="*/ 518160 w 670560"/>
                <a:gd name="connsiteY3" fmla="*/ 91440 h 137160"/>
                <a:gd name="connsiteX4" fmla="*/ 670560 w 670560"/>
                <a:gd name="connsiteY4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560" h="137160">
                  <a:moveTo>
                    <a:pt x="0" y="0"/>
                  </a:moveTo>
                  <a:cubicBezTo>
                    <a:pt x="60960" y="46355"/>
                    <a:pt x="121920" y="92710"/>
                    <a:pt x="182880" y="114300"/>
                  </a:cubicBezTo>
                  <a:cubicBezTo>
                    <a:pt x="243840" y="135890"/>
                    <a:pt x="309880" y="133350"/>
                    <a:pt x="365760" y="129540"/>
                  </a:cubicBezTo>
                  <a:cubicBezTo>
                    <a:pt x="421640" y="125730"/>
                    <a:pt x="467360" y="90170"/>
                    <a:pt x="518160" y="91440"/>
                  </a:cubicBezTo>
                  <a:cubicBezTo>
                    <a:pt x="568960" y="92710"/>
                    <a:pt x="631190" y="119380"/>
                    <a:pt x="670560" y="13716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549" name="直線接點 19548"/>
            <p:cNvCxnSpPr/>
            <p:nvPr/>
          </p:nvCxnSpPr>
          <p:spPr>
            <a:xfrm>
              <a:off x="7757160" y="4640580"/>
              <a:ext cx="1607820" cy="662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52" name="直線接點 19551"/>
            <p:cNvCxnSpPr/>
            <p:nvPr/>
          </p:nvCxnSpPr>
          <p:spPr>
            <a:xfrm>
              <a:off x="7612380" y="4762500"/>
              <a:ext cx="1965960" cy="800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54" name="直線接點 19553"/>
            <p:cNvCxnSpPr/>
            <p:nvPr/>
          </p:nvCxnSpPr>
          <p:spPr>
            <a:xfrm>
              <a:off x="8343900" y="4572000"/>
              <a:ext cx="1341120" cy="5257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55" name="手繪多邊形 19554"/>
            <p:cNvSpPr/>
            <p:nvPr/>
          </p:nvSpPr>
          <p:spPr>
            <a:xfrm>
              <a:off x="9250680" y="5082540"/>
              <a:ext cx="754560" cy="403885"/>
            </a:xfrm>
            <a:custGeom>
              <a:avLst/>
              <a:gdLst>
                <a:gd name="connsiteX0" fmla="*/ 0 w 754560"/>
                <a:gd name="connsiteY0" fmla="*/ 175260 h 403885"/>
                <a:gd name="connsiteX1" fmla="*/ 175260 w 754560"/>
                <a:gd name="connsiteY1" fmla="*/ 274320 h 403885"/>
                <a:gd name="connsiteX2" fmla="*/ 320040 w 754560"/>
                <a:gd name="connsiteY2" fmla="*/ 335280 h 403885"/>
                <a:gd name="connsiteX3" fmla="*/ 525780 w 754560"/>
                <a:gd name="connsiteY3" fmla="*/ 403860 h 403885"/>
                <a:gd name="connsiteX4" fmla="*/ 670560 w 754560"/>
                <a:gd name="connsiteY4" fmla="*/ 342900 h 403885"/>
                <a:gd name="connsiteX5" fmla="*/ 746760 w 754560"/>
                <a:gd name="connsiteY5" fmla="*/ 304800 h 403885"/>
                <a:gd name="connsiteX6" fmla="*/ 739140 w 754560"/>
                <a:gd name="connsiteY6" fmla="*/ 198120 h 403885"/>
                <a:gd name="connsiteX7" fmla="*/ 632460 w 754560"/>
                <a:gd name="connsiteY7" fmla="*/ 83820 h 403885"/>
                <a:gd name="connsiteX8" fmla="*/ 434340 w 754560"/>
                <a:gd name="connsiteY8" fmla="*/ 0 h 40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4560" h="403885">
                  <a:moveTo>
                    <a:pt x="0" y="175260"/>
                  </a:moveTo>
                  <a:cubicBezTo>
                    <a:pt x="60960" y="211455"/>
                    <a:pt x="121920" y="247650"/>
                    <a:pt x="175260" y="274320"/>
                  </a:cubicBezTo>
                  <a:cubicBezTo>
                    <a:pt x="228600" y="300990"/>
                    <a:pt x="261620" y="313690"/>
                    <a:pt x="320040" y="335280"/>
                  </a:cubicBezTo>
                  <a:cubicBezTo>
                    <a:pt x="378460" y="356870"/>
                    <a:pt x="467360" y="402590"/>
                    <a:pt x="525780" y="403860"/>
                  </a:cubicBezTo>
                  <a:cubicBezTo>
                    <a:pt x="584200" y="405130"/>
                    <a:pt x="633730" y="359410"/>
                    <a:pt x="670560" y="342900"/>
                  </a:cubicBezTo>
                  <a:cubicBezTo>
                    <a:pt x="707390" y="326390"/>
                    <a:pt x="735330" y="328930"/>
                    <a:pt x="746760" y="304800"/>
                  </a:cubicBezTo>
                  <a:cubicBezTo>
                    <a:pt x="758190" y="280670"/>
                    <a:pt x="758190" y="234950"/>
                    <a:pt x="739140" y="198120"/>
                  </a:cubicBezTo>
                  <a:cubicBezTo>
                    <a:pt x="720090" y="161290"/>
                    <a:pt x="683260" y="116840"/>
                    <a:pt x="632460" y="83820"/>
                  </a:cubicBezTo>
                  <a:cubicBezTo>
                    <a:pt x="581660" y="50800"/>
                    <a:pt x="508000" y="25400"/>
                    <a:pt x="43434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56" name="手繪多邊形 19555"/>
            <p:cNvSpPr/>
            <p:nvPr/>
          </p:nvSpPr>
          <p:spPr>
            <a:xfrm>
              <a:off x="9570720" y="4723554"/>
              <a:ext cx="1143048" cy="915449"/>
            </a:xfrm>
            <a:custGeom>
              <a:avLst/>
              <a:gdLst>
                <a:gd name="connsiteX0" fmla="*/ 0 w 1143048"/>
                <a:gd name="connsiteY0" fmla="*/ 854286 h 915449"/>
                <a:gd name="connsiteX1" fmla="*/ 236220 w 1143048"/>
                <a:gd name="connsiteY1" fmla="*/ 915246 h 915449"/>
                <a:gd name="connsiteX2" fmla="*/ 388620 w 1143048"/>
                <a:gd name="connsiteY2" fmla="*/ 869526 h 915449"/>
                <a:gd name="connsiteX3" fmla="*/ 487680 w 1143048"/>
                <a:gd name="connsiteY3" fmla="*/ 755226 h 915449"/>
                <a:gd name="connsiteX4" fmla="*/ 655320 w 1143048"/>
                <a:gd name="connsiteY4" fmla="*/ 587586 h 915449"/>
                <a:gd name="connsiteX5" fmla="*/ 777240 w 1143048"/>
                <a:gd name="connsiteY5" fmla="*/ 465666 h 915449"/>
                <a:gd name="connsiteX6" fmla="*/ 937260 w 1143048"/>
                <a:gd name="connsiteY6" fmla="*/ 282786 h 915449"/>
                <a:gd name="connsiteX7" fmla="*/ 1097280 w 1143048"/>
                <a:gd name="connsiteY7" fmla="*/ 122766 h 915449"/>
                <a:gd name="connsiteX8" fmla="*/ 1143000 w 1143048"/>
                <a:gd name="connsiteY8" fmla="*/ 61806 h 915449"/>
                <a:gd name="connsiteX9" fmla="*/ 1104900 w 1143048"/>
                <a:gd name="connsiteY9" fmla="*/ 8466 h 915449"/>
                <a:gd name="connsiteX10" fmla="*/ 1051560 w 1143048"/>
                <a:gd name="connsiteY10" fmla="*/ 846 h 91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48" h="915449">
                  <a:moveTo>
                    <a:pt x="0" y="854286"/>
                  </a:moveTo>
                  <a:cubicBezTo>
                    <a:pt x="85725" y="883496"/>
                    <a:pt x="171450" y="912706"/>
                    <a:pt x="236220" y="915246"/>
                  </a:cubicBezTo>
                  <a:cubicBezTo>
                    <a:pt x="300990" y="917786"/>
                    <a:pt x="346710" y="896196"/>
                    <a:pt x="388620" y="869526"/>
                  </a:cubicBezTo>
                  <a:cubicBezTo>
                    <a:pt x="430530" y="842856"/>
                    <a:pt x="443230" y="802216"/>
                    <a:pt x="487680" y="755226"/>
                  </a:cubicBezTo>
                  <a:cubicBezTo>
                    <a:pt x="532130" y="708236"/>
                    <a:pt x="655320" y="587586"/>
                    <a:pt x="655320" y="587586"/>
                  </a:cubicBezTo>
                  <a:cubicBezTo>
                    <a:pt x="703580" y="539326"/>
                    <a:pt x="730250" y="516466"/>
                    <a:pt x="777240" y="465666"/>
                  </a:cubicBezTo>
                  <a:cubicBezTo>
                    <a:pt x="824230" y="414866"/>
                    <a:pt x="883920" y="339936"/>
                    <a:pt x="937260" y="282786"/>
                  </a:cubicBezTo>
                  <a:cubicBezTo>
                    <a:pt x="990600" y="225636"/>
                    <a:pt x="1062990" y="159596"/>
                    <a:pt x="1097280" y="122766"/>
                  </a:cubicBezTo>
                  <a:cubicBezTo>
                    <a:pt x="1131570" y="85936"/>
                    <a:pt x="1141730" y="80856"/>
                    <a:pt x="1143000" y="61806"/>
                  </a:cubicBezTo>
                  <a:cubicBezTo>
                    <a:pt x="1144270" y="42756"/>
                    <a:pt x="1120140" y="18626"/>
                    <a:pt x="1104900" y="8466"/>
                  </a:cubicBezTo>
                  <a:cubicBezTo>
                    <a:pt x="1089660" y="-1694"/>
                    <a:pt x="1070610" y="-424"/>
                    <a:pt x="1051560" y="84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57" name="手繪多邊形 19556"/>
            <p:cNvSpPr/>
            <p:nvPr/>
          </p:nvSpPr>
          <p:spPr>
            <a:xfrm>
              <a:off x="9906000" y="4846320"/>
              <a:ext cx="312420" cy="312420"/>
            </a:xfrm>
            <a:custGeom>
              <a:avLst/>
              <a:gdLst>
                <a:gd name="connsiteX0" fmla="*/ 312420 w 312420"/>
                <a:gd name="connsiteY0" fmla="*/ 0 h 312420"/>
                <a:gd name="connsiteX1" fmla="*/ 152400 w 312420"/>
                <a:gd name="connsiteY1" fmla="*/ 160020 h 312420"/>
                <a:gd name="connsiteX2" fmla="*/ 0 w 312420"/>
                <a:gd name="connsiteY2" fmla="*/ 31242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20" h="312420">
                  <a:moveTo>
                    <a:pt x="312420" y="0"/>
                  </a:moveTo>
                  <a:lnTo>
                    <a:pt x="152400" y="160020"/>
                  </a:lnTo>
                  <a:lnTo>
                    <a:pt x="0" y="31242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58" name="手繪多邊形 19557"/>
            <p:cNvSpPr/>
            <p:nvPr/>
          </p:nvSpPr>
          <p:spPr>
            <a:xfrm>
              <a:off x="10233660" y="4698102"/>
              <a:ext cx="464820" cy="140598"/>
            </a:xfrm>
            <a:custGeom>
              <a:avLst/>
              <a:gdLst>
                <a:gd name="connsiteX0" fmla="*/ 0 w 464820"/>
                <a:gd name="connsiteY0" fmla="*/ 140598 h 140598"/>
                <a:gd name="connsiteX1" fmla="*/ 137160 w 464820"/>
                <a:gd name="connsiteY1" fmla="*/ 18678 h 140598"/>
                <a:gd name="connsiteX2" fmla="*/ 350520 w 464820"/>
                <a:gd name="connsiteY2" fmla="*/ 3438 h 140598"/>
                <a:gd name="connsiteX3" fmla="*/ 464820 w 464820"/>
                <a:gd name="connsiteY3" fmla="*/ 49158 h 140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140598">
                  <a:moveTo>
                    <a:pt x="0" y="140598"/>
                  </a:moveTo>
                  <a:cubicBezTo>
                    <a:pt x="39370" y="91068"/>
                    <a:pt x="78740" y="41538"/>
                    <a:pt x="137160" y="18678"/>
                  </a:cubicBezTo>
                  <a:cubicBezTo>
                    <a:pt x="195580" y="-4182"/>
                    <a:pt x="295910" y="-1642"/>
                    <a:pt x="350520" y="3438"/>
                  </a:cubicBezTo>
                  <a:cubicBezTo>
                    <a:pt x="405130" y="8518"/>
                    <a:pt x="434975" y="28838"/>
                    <a:pt x="464820" y="4915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60" name="手繪多邊形 19559"/>
            <p:cNvSpPr/>
            <p:nvPr/>
          </p:nvSpPr>
          <p:spPr>
            <a:xfrm>
              <a:off x="9556848" y="4770120"/>
              <a:ext cx="1179755" cy="1047364"/>
            </a:xfrm>
            <a:custGeom>
              <a:avLst/>
              <a:gdLst>
                <a:gd name="connsiteX0" fmla="*/ 21492 w 1179755"/>
                <a:gd name="connsiteY0" fmla="*/ 792480 h 1047364"/>
                <a:gd name="connsiteX1" fmla="*/ 6252 w 1179755"/>
                <a:gd name="connsiteY1" fmla="*/ 883920 h 1047364"/>
                <a:gd name="connsiteX2" fmla="*/ 6252 w 1179755"/>
                <a:gd name="connsiteY2" fmla="*/ 952500 h 1047364"/>
                <a:gd name="connsiteX3" fmla="*/ 82452 w 1179755"/>
                <a:gd name="connsiteY3" fmla="*/ 1005840 h 1047364"/>
                <a:gd name="connsiteX4" fmla="*/ 173892 w 1179755"/>
                <a:gd name="connsiteY4" fmla="*/ 1028700 h 1047364"/>
                <a:gd name="connsiteX5" fmla="*/ 318672 w 1179755"/>
                <a:gd name="connsiteY5" fmla="*/ 1043940 h 1047364"/>
                <a:gd name="connsiteX6" fmla="*/ 425352 w 1179755"/>
                <a:gd name="connsiteY6" fmla="*/ 960120 h 1047364"/>
                <a:gd name="connsiteX7" fmla="*/ 509172 w 1179755"/>
                <a:gd name="connsiteY7" fmla="*/ 868680 h 1047364"/>
                <a:gd name="connsiteX8" fmla="*/ 798732 w 1179755"/>
                <a:gd name="connsiteY8" fmla="*/ 586740 h 1047364"/>
                <a:gd name="connsiteX9" fmla="*/ 996852 w 1179755"/>
                <a:gd name="connsiteY9" fmla="*/ 403860 h 1047364"/>
                <a:gd name="connsiteX10" fmla="*/ 1073052 w 1179755"/>
                <a:gd name="connsiteY10" fmla="*/ 312420 h 1047364"/>
                <a:gd name="connsiteX11" fmla="*/ 1134012 w 1179755"/>
                <a:gd name="connsiteY11" fmla="*/ 259080 h 1047364"/>
                <a:gd name="connsiteX12" fmla="*/ 1156872 w 1179755"/>
                <a:gd name="connsiteY12" fmla="*/ 205740 h 1047364"/>
                <a:gd name="connsiteX13" fmla="*/ 1179732 w 1179755"/>
                <a:gd name="connsiteY13" fmla="*/ 121920 h 1047364"/>
                <a:gd name="connsiteX14" fmla="*/ 1164492 w 1179755"/>
                <a:gd name="connsiteY14" fmla="*/ 0 h 104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9755" h="1047364">
                  <a:moveTo>
                    <a:pt x="21492" y="792480"/>
                  </a:moveTo>
                  <a:cubicBezTo>
                    <a:pt x="15142" y="824865"/>
                    <a:pt x="8792" y="857250"/>
                    <a:pt x="6252" y="883920"/>
                  </a:cubicBezTo>
                  <a:cubicBezTo>
                    <a:pt x="3712" y="910590"/>
                    <a:pt x="-6448" y="932180"/>
                    <a:pt x="6252" y="952500"/>
                  </a:cubicBezTo>
                  <a:cubicBezTo>
                    <a:pt x="18952" y="972820"/>
                    <a:pt x="54512" y="993140"/>
                    <a:pt x="82452" y="1005840"/>
                  </a:cubicBezTo>
                  <a:cubicBezTo>
                    <a:pt x="110392" y="1018540"/>
                    <a:pt x="134522" y="1022350"/>
                    <a:pt x="173892" y="1028700"/>
                  </a:cubicBezTo>
                  <a:cubicBezTo>
                    <a:pt x="213262" y="1035050"/>
                    <a:pt x="276762" y="1055370"/>
                    <a:pt x="318672" y="1043940"/>
                  </a:cubicBezTo>
                  <a:cubicBezTo>
                    <a:pt x="360582" y="1032510"/>
                    <a:pt x="393602" y="989330"/>
                    <a:pt x="425352" y="960120"/>
                  </a:cubicBezTo>
                  <a:cubicBezTo>
                    <a:pt x="457102" y="930910"/>
                    <a:pt x="446942" y="930910"/>
                    <a:pt x="509172" y="868680"/>
                  </a:cubicBezTo>
                  <a:cubicBezTo>
                    <a:pt x="571402" y="806450"/>
                    <a:pt x="717452" y="664210"/>
                    <a:pt x="798732" y="586740"/>
                  </a:cubicBezTo>
                  <a:cubicBezTo>
                    <a:pt x="880012" y="509270"/>
                    <a:pt x="951132" y="449580"/>
                    <a:pt x="996852" y="403860"/>
                  </a:cubicBezTo>
                  <a:cubicBezTo>
                    <a:pt x="1042572" y="358140"/>
                    <a:pt x="1050192" y="336550"/>
                    <a:pt x="1073052" y="312420"/>
                  </a:cubicBezTo>
                  <a:cubicBezTo>
                    <a:pt x="1095912" y="288290"/>
                    <a:pt x="1120042" y="276860"/>
                    <a:pt x="1134012" y="259080"/>
                  </a:cubicBezTo>
                  <a:cubicBezTo>
                    <a:pt x="1147982" y="241300"/>
                    <a:pt x="1149252" y="228600"/>
                    <a:pt x="1156872" y="205740"/>
                  </a:cubicBezTo>
                  <a:cubicBezTo>
                    <a:pt x="1164492" y="182880"/>
                    <a:pt x="1178462" y="156210"/>
                    <a:pt x="1179732" y="121920"/>
                  </a:cubicBezTo>
                  <a:cubicBezTo>
                    <a:pt x="1181002" y="87630"/>
                    <a:pt x="1130202" y="31750"/>
                    <a:pt x="1164492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61" name="橢圓 19560"/>
            <p:cNvSpPr/>
            <p:nvPr/>
          </p:nvSpPr>
          <p:spPr>
            <a:xfrm>
              <a:off x="9563784" y="5166360"/>
              <a:ext cx="349152" cy="2819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62" name="橢圓 19561"/>
            <p:cNvSpPr/>
            <p:nvPr/>
          </p:nvSpPr>
          <p:spPr>
            <a:xfrm>
              <a:off x="8084820" y="4572000"/>
              <a:ext cx="358140" cy="23080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65" name="手繪多邊形 19564"/>
            <p:cNvSpPr/>
            <p:nvPr/>
          </p:nvSpPr>
          <p:spPr>
            <a:xfrm>
              <a:off x="7036365" y="4075474"/>
              <a:ext cx="1299915" cy="511766"/>
            </a:xfrm>
            <a:custGeom>
              <a:avLst/>
              <a:gdLst>
                <a:gd name="connsiteX0" fmla="*/ 65475 w 1299915"/>
                <a:gd name="connsiteY0" fmla="*/ 443186 h 511766"/>
                <a:gd name="connsiteX1" fmla="*/ 4515 w 1299915"/>
                <a:gd name="connsiteY1" fmla="*/ 351746 h 511766"/>
                <a:gd name="connsiteX2" fmla="*/ 4515 w 1299915"/>
                <a:gd name="connsiteY2" fmla="*/ 298406 h 511766"/>
                <a:gd name="connsiteX3" fmla="*/ 4515 w 1299915"/>
                <a:gd name="connsiteY3" fmla="*/ 229826 h 511766"/>
                <a:gd name="connsiteX4" fmla="*/ 42615 w 1299915"/>
                <a:gd name="connsiteY4" fmla="*/ 168866 h 511766"/>
                <a:gd name="connsiteX5" fmla="*/ 95955 w 1299915"/>
                <a:gd name="connsiteY5" fmla="*/ 115526 h 511766"/>
                <a:gd name="connsiteX6" fmla="*/ 202635 w 1299915"/>
                <a:gd name="connsiteY6" fmla="*/ 54566 h 511766"/>
                <a:gd name="connsiteX7" fmla="*/ 316935 w 1299915"/>
                <a:gd name="connsiteY7" fmla="*/ 1226 h 511766"/>
                <a:gd name="connsiteX8" fmla="*/ 408375 w 1299915"/>
                <a:gd name="connsiteY8" fmla="*/ 16466 h 511766"/>
                <a:gd name="connsiteX9" fmla="*/ 515055 w 1299915"/>
                <a:gd name="connsiteY9" fmla="*/ 8846 h 511766"/>
                <a:gd name="connsiteX10" fmla="*/ 591255 w 1299915"/>
                <a:gd name="connsiteY10" fmla="*/ 77426 h 511766"/>
                <a:gd name="connsiteX11" fmla="*/ 621735 w 1299915"/>
                <a:gd name="connsiteY11" fmla="*/ 184106 h 511766"/>
                <a:gd name="connsiteX12" fmla="*/ 636975 w 1299915"/>
                <a:gd name="connsiteY12" fmla="*/ 275546 h 511766"/>
                <a:gd name="connsiteX13" fmla="*/ 682695 w 1299915"/>
                <a:gd name="connsiteY13" fmla="*/ 313646 h 511766"/>
                <a:gd name="connsiteX14" fmla="*/ 781755 w 1299915"/>
                <a:gd name="connsiteY14" fmla="*/ 344126 h 511766"/>
                <a:gd name="connsiteX15" fmla="*/ 842715 w 1299915"/>
                <a:gd name="connsiteY15" fmla="*/ 366986 h 511766"/>
                <a:gd name="connsiteX16" fmla="*/ 934155 w 1299915"/>
                <a:gd name="connsiteY16" fmla="*/ 397466 h 511766"/>
                <a:gd name="connsiteX17" fmla="*/ 1086555 w 1299915"/>
                <a:gd name="connsiteY17" fmla="*/ 458426 h 511766"/>
                <a:gd name="connsiteX18" fmla="*/ 1299915 w 1299915"/>
                <a:gd name="connsiteY18" fmla="*/ 511766 h 5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9915" h="511766">
                  <a:moveTo>
                    <a:pt x="65475" y="443186"/>
                  </a:moveTo>
                  <a:cubicBezTo>
                    <a:pt x="40075" y="409531"/>
                    <a:pt x="14675" y="375876"/>
                    <a:pt x="4515" y="351746"/>
                  </a:cubicBezTo>
                  <a:cubicBezTo>
                    <a:pt x="-5645" y="327616"/>
                    <a:pt x="4515" y="298406"/>
                    <a:pt x="4515" y="298406"/>
                  </a:cubicBezTo>
                  <a:cubicBezTo>
                    <a:pt x="4515" y="278086"/>
                    <a:pt x="-1835" y="251416"/>
                    <a:pt x="4515" y="229826"/>
                  </a:cubicBezTo>
                  <a:cubicBezTo>
                    <a:pt x="10865" y="208236"/>
                    <a:pt x="27375" y="187916"/>
                    <a:pt x="42615" y="168866"/>
                  </a:cubicBezTo>
                  <a:cubicBezTo>
                    <a:pt x="57855" y="149816"/>
                    <a:pt x="69285" y="134576"/>
                    <a:pt x="95955" y="115526"/>
                  </a:cubicBezTo>
                  <a:cubicBezTo>
                    <a:pt x="122625" y="96476"/>
                    <a:pt x="165805" y="73616"/>
                    <a:pt x="202635" y="54566"/>
                  </a:cubicBezTo>
                  <a:cubicBezTo>
                    <a:pt x="239465" y="35516"/>
                    <a:pt x="282645" y="7576"/>
                    <a:pt x="316935" y="1226"/>
                  </a:cubicBezTo>
                  <a:cubicBezTo>
                    <a:pt x="351225" y="-5124"/>
                    <a:pt x="375355" y="15196"/>
                    <a:pt x="408375" y="16466"/>
                  </a:cubicBezTo>
                  <a:cubicBezTo>
                    <a:pt x="441395" y="17736"/>
                    <a:pt x="484575" y="-1314"/>
                    <a:pt x="515055" y="8846"/>
                  </a:cubicBezTo>
                  <a:cubicBezTo>
                    <a:pt x="545535" y="19006"/>
                    <a:pt x="573475" y="48216"/>
                    <a:pt x="591255" y="77426"/>
                  </a:cubicBezTo>
                  <a:cubicBezTo>
                    <a:pt x="609035" y="106636"/>
                    <a:pt x="614115" y="151086"/>
                    <a:pt x="621735" y="184106"/>
                  </a:cubicBezTo>
                  <a:cubicBezTo>
                    <a:pt x="629355" y="217126"/>
                    <a:pt x="626815" y="253956"/>
                    <a:pt x="636975" y="275546"/>
                  </a:cubicBezTo>
                  <a:cubicBezTo>
                    <a:pt x="647135" y="297136"/>
                    <a:pt x="658565" y="302216"/>
                    <a:pt x="682695" y="313646"/>
                  </a:cubicBezTo>
                  <a:cubicBezTo>
                    <a:pt x="706825" y="325076"/>
                    <a:pt x="755085" y="335236"/>
                    <a:pt x="781755" y="344126"/>
                  </a:cubicBezTo>
                  <a:cubicBezTo>
                    <a:pt x="808425" y="353016"/>
                    <a:pt x="817315" y="358096"/>
                    <a:pt x="842715" y="366986"/>
                  </a:cubicBezTo>
                  <a:cubicBezTo>
                    <a:pt x="868115" y="375876"/>
                    <a:pt x="893515" y="382226"/>
                    <a:pt x="934155" y="397466"/>
                  </a:cubicBezTo>
                  <a:cubicBezTo>
                    <a:pt x="974795" y="412706"/>
                    <a:pt x="1025595" y="439376"/>
                    <a:pt x="1086555" y="458426"/>
                  </a:cubicBezTo>
                  <a:cubicBezTo>
                    <a:pt x="1147515" y="477476"/>
                    <a:pt x="1245305" y="499066"/>
                    <a:pt x="1299915" y="51176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68" name="手繪多邊形 19567"/>
            <p:cNvSpPr/>
            <p:nvPr/>
          </p:nvSpPr>
          <p:spPr>
            <a:xfrm>
              <a:off x="7025640" y="4396740"/>
              <a:ext cx="579120" cy="388620"/>
            </a:xfrm>
            <a:custGeom>
              <a:avLst/>
              <a:gdLst>
                <a:gd name="connsiteX0" fmla="*/ 579120 w 579120"/>
                <a:gd name="connsiteY0" fmla="*/ 388620 h 388620"/>
                <a:gd name="connsiteX1" fmla="*/ 487680 w 579120"/>
                <a:gd name="connsiteY1" fmla="*/ 381000 h 388620"/>
                <a:gd name="connsiteX2" fmla="*/ 358140 w 579120"/>
                <a:gd name="connsiteY2" fmla="*/ 373380 h 388620"/>
                <a:gd name="connsiteX3" fmla="*/ 228600 w 579120"/>
                <a:gd name="connsiteY3" fmla="*/ 335280 h 388620"/>
                <a:gd name="connsiteX4" fmla="*/ 114300 w 579120"/>
                <a:gd name="connsiteY4" fmla="*/ 281940 h 388620"/>
                <a:gd name="connsiteX5" fmla="*/ 60960 w 579120"/>
                <a:gd name="connsiteY5" fmla="*/ 213360 h 388620"/>
                <a:gd name="connsiteX6" fmla="*/ 30480 w 579120"/>
                <a:gd name="connsiteY6" fmla="*/ 129540 h 388620"/>
                <a:gd name="connsiteX7" fmla="*/ 0 w 579120"/>
                <a:gd name="connsiteY7" fmla="*/ 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120" h="388620">
                  <a:moveTo>
                    <a:pt x="579120" y="388620"/>
                  </a:moveTo>
                  <a:lnTo>
                    <a:pt x="487680" y="381000"/>
                  </a:lnTo>
                  <a:cubicBezTo>
                    <a:pt x="450850" y="378460"/>
                    <a:pt x="401320" y="381000"/>
                    <a:pt x="358140" y="373380"/>
                  </a:cubicBezTo>
                  <a:cubicBezTo>
                    <a:pt x="314960" y="365760"/>
                    <a:pt x="269240" y="350520"/>
                    <a:pt x="228600" y="335280"/>
                  </a:cubicBezTo>
                  <a:cubicBezTo>
                    <a:pt x="187960" y="320040"/>
                    <a:pt x="142240" y="302260"/>
                    <a:pt x="114300" y="281940"/>
                  </a:cubicBezTo>
                  <a:cubicBezTo>
                    <a:pt x="86360" y="261620"/>
                    <a:pt x="74930" y="238760"/>
                    <a:pt x="60960" y="213360"/>
                  </a:cubicBezTo>
                  <a:cubicBezTo>
                    <a:pt x="46990" y="187960"/>
                    <a:pt x="40640" y="165100"/>
                    <a:pt x="30480" y="129540"/>
                  </a:cubicBezTo>
                  <a:cubicBezTo>
                    <a:pt x="20320" y="93980"/>
                    <a:pt x="10160" y="46990"/>
                    <a:pt x="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69" name="橢圓 19568"/>
            <p:cNvSpPr/>
            <p:nvPr/>
          </p:nvSpPr>
          <p:spPr>
            <a:xfrm>
              <a:off x="7199914" y="4233612"/>
              <a:ext cx="327660" cy="218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70" name="橢圓 19569"/>
            <p:cNvSpPr/>
            <p:nvPr/>
          </p:nvSpPr>
          <p:spPr>
            <a:xfrm>
              <a:off x="10321290" y="4766310"/>
              <a:ext cx="236220" cy="1692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71" name="手繪多邊形 19570"/>
            <p:cNvSpPr/>
            <p:nvPr/>
          </p:nvSpPr>
          <p:spPr>
            <a:xfrm>
              <a:off x="9639300" y="5229225"/>
              <a:ext cx="372576" cy="289365"/>
            </a:xfrm>
            <a:custGeom>
              <a:avLst/>
              <a:gdLst>
                <a:gd name="connsiteX0" fmla="*/ 0 w 372576"/>
                <a:gd name="connsiteY0" fmla="*/ 257175 h 289365"/>
                <a:gd name="connsiteX1" fmla="*/ 133350 w 372576"/>
                <a:gd name="connsiteY1" fmla="*/ 285750 h 289365"/>
                <a:gd name="connsiteX2" fmla="*/ 295275 w 372576"/>
                <a:gd name="connsiteY2" fmla="*/ 276225 h 289365"/>
                <a:gd name="connsiteX3" fmla="*/ 371475 w 372576"/>
                <a:gd name="connsiteY3" fmla="*/ 171450 h 289365"/>
                <a:gd name="connsiteX4" fmla="*/ 333375 w 372576"/>
                <a:gd name="connsiteY4" fmla="*/ 0 h 28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576" h="289365">
                  <a:moveTo>
                    <a:pt x="0" y="257175"/>
                  </a:moveTo>
                  <a:cubicBezTo>
                    <a:pt x="42069" y="269875"/>
                    <a:pt x="84138" y="282575"/>
                    <a:pt x="133350" y="285750"/>
                  </a:cubicBezTo>
                  <a:cubicBezTo>
                    <a:pt x="182562" y="288925"/>
                    <a:pt x="255587" y="295275"/>
                    <a:pt x="295275" y="276225"/>
                  </a:cubicBezTo>
                  <a:cubicBezTo>
                    <a:pt x="334963" y="257175"/>
                    <a:pt x="365125" y="217488"/>
                    <a:pt x="371475" y="171450"/>
                  </a:cubicBezTo>
                  <a:cubicBezTo>
                    <a:pt x="377825" y="125412"/>
                    <a:pt x="355600" y="62706"/>
                    <a:pt x="33337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76" name="手繪多邊形 19575"/>
            <p:cNvSpPr/>
            <p:nvPr/>
          </p:nvSpPr>
          <p:spPr>
            <a:xfrm>
              <a:off x="9591675" y="5362575"/>
              <a:ext cx="435710" cy="278978"/>
            </a:xfrm>
            <a:custGeom>
              <a:avLst/>
              <a:gdLst>
                <a:gd name="connsiteX0" fmla="*/ 0 w 435710"/>
                <a:gd name="connsiteY0" fmla="*/ 219075 h 278978"/>
                <a:gd name="connsiteX1" fmla="*/ 114300 w 435710"/>
                <a:gd name="connsiteY1" fmla="*/ 276225 h 278978"/>
                <a:gd name="connsiteX2" fmla="*/ 257175 w 435710"/>
                <a:gd name="connsiteY2" fmla="*/ 266700 h 278978"/>
                <a:gd name="connsiteX3" fmla="*/ 428625 w 435710"/>
                <a:gd name="connsiteY3" fmla="*/ 238125 h 278978"/>
                <a:gd name="connsiteX4" fmla="*/ 428625 w 435710"/>
                <a:gd name="connsiteY4" fmla="*/ 0 h 27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710" h="278978">
                  <a:moveTo>
                    <a:pt x="0" y="219075"/>
                  </a:moveTo>
                  <a:cubicBezTo>
                    <a:pt x="35719" y="243681"/>
                    <a:pt x="71438" y="268288"/>
                    <a:pt x="114300" y="276225"/>
                  </a:cubicBezTo>
                  <a:cubicBezTo>
                    <a:pt x="157162" y="284162"/>
                    <a:pt x="204788" y="273050"/>
                    <a:pt x="257175" y="266700"/>
                  </a:cubicBezTo>
                  <a:cubicBezTo>
                    <a:pt x="309562" y="260350"/>
                    <a:pt x="400050" y="282575"/>
                    <a:pt x="428625" y="238125"/>
                  </a:cubicBezTo>
                  <a:cubicBezTo>
                    <a:pt x="457200" y="193675"/>
                    <a:pt x="387350" y="3175"/>
                    <a:pt x="42862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584" name="群組 19583"/>
          <p:cNvGrpSpPr/>
          <p:nvPr/>
        </p:nvGrpSpPr>
        <p:grpSpPr>
          <a:xfrm>
            <a:off x="8634483" y="3105716"/>
            <a:ext cx="3374955" cy="1935747"/>
            <a:chOff x="7472363" y="1319213"/>
            <a:chExt cx="3374955" cy="1935747"/>
          </a:xfrm>
        </p:grpSpPr>
        <p:cxnSp>
          <p:nvCxnSpPr>
            <p:cNvPr id="19580" name="直線接點 19579"/>
            <p:cNvCxnSpPr/>
            <p:nvPr/>
          </p:nvCxnSpPr>
          <p:spPr>
            <a:xfrm flipV="1">
              <a:off x="8791575" y="2317750"/>
              <a:ext cx="9779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flipV="1">
              <a:off x="9779000" y="2115004"/>
              <a:ext cx="260350" cy="2343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flipH="1" flipV="1">
              <a:off x="9740900" y="2063750"/>
              <a:ext cx="203200" cy="11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>
              <a:off x="8890000" y="2063750"/>
              <a:ext cx="869950" cy="6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flipV="1">
              <a:off x="8851900" y="1549400"/>
              <a:ext cx="927100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>
              <a:off x="9791700" y="1555750"/>
              <a:ext cx="1016000" cy="495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H="1">
              <a:off x="10826750" y="2051050"/>
              <a:ext cx="6350" cy="190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10045700" y="2240416"/>
              <a:ext cx="801618" cy="585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flipV="1">
              <a:off x="8921750" y="2832100"/>
              <a:ext cx="1117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flipH="1">
              <a:off x="10001250" y="2057400"/>
              <a:ext cx="793750" cy="6032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10007600" y="2660650"/>
              <a:ext cx="19050" cy="196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V="1">
              <a:off x="8756650" y="2673350"/>
              <a:ext cx="1263650" cy="69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8731250" y="2749550"/>
              <a:ext cx="165100" cy="13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>
              <a:off x="8874989" y="2895600"/>
              <a:ext cx="2311" cy="2222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8559800" y="2876550"/>
              <a:ext cx="336550" cy="2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8597900" y="3038058"/>
              <a:ext cx="292100" cy="76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手繪多邊形 162"/>
            <p:cNvSpPr/>
            <p:nvPr/>
          </p:nvSpPr>
          <p:spPr>
            <a:xfrm>
              <a:off x="7500899" y="2771775"/>
              <a:ext cx="1195426" cy="483185"/>
            </a:xfrm>
            <a:custGeom>
              <a:avLst/>
              <a:gdLst>
                <a:gd name="connsiteX0" fmla="*/ 1195426 w 1195426"/>
                <a:gd name="connsiteY0" fmla="*/ 123825 h 483185"/>
                <a:gd name="connsiteX1" fmla="*/ 1095414 w 1195426"/>
                <a:gd name="connsiteY1" fmla="*/ 109538 h 483185"/>
                <a:gd name="connsiteX2" fmla="*/ 1047789 w 1195426"/>
                <a:gd name="connsiteY2" fmla="*/ 119063 h 483185"/>
                <a:gd name="connsiteX3" fmla="*/ 1033501 w 1195426"/>
                <a:gd name="connsiteY3" fmla="*/ 190500 h 483185"/>
                <a:gd name="connsiteX4" fmla="*/ 1043026 w 1195426"/>
                <a:gd name="connsiteY4" fmla="*/ 261938 h 483185"/>
                <a:gd name="connsiteX5" fmla="*/ 1062076 w 1195426"/>
                <a:gd name="connsiteY5" fmla="*/ 366713 h 483185"/>
                <a:gd name="connsiteX6" fmla="*/ 1062076 w 1195426"/>
                <a:gd name="connsiteY6" fmla="*/ 438150 h 483185"/>
                <a:gd name="connsiteX7" fmla="*/ 1052551 w 1195426"/>
                <a:gd name="connsiteY7" fmla="*/ 476250 h 483185"/>
                <a:gd name="connsiteX8" fmla="*/ 981114 w 1195426"/>
                <a:gd name="connsiteY8" fmla="*/ 457200 h 483185"/>
                <a:gd name="connsiteX9" fmla="*/ 900151 w 1195426"/>
                <a:gd name="connsiteY9" fmla="*/ 376238 h 483185"/>
                <a:gd name="connsiteX10" fmla="*/ 871576 w 1195426"/>
                <a:gd name="connsiteY10" fmla="*/ 333375 h 483185"/>
                <a:gd name="connsiteX11" fmla="*/ 866814 w 1195426"/>
                <a:gd name="connsiteY11" fmla="*/ 323850 h 483185"/>
                <a:gd name="connsiteX12" fmla="*/ 843001 w 1195426"/>
                <a:gd name="connsiteY12" fmla="*/ 309563 h 483185"/>
                <a:gd name="connsiteX13" fmla="*/ 804901 w 1195426"/>
                <a:gd name="connsiteY13" fmla="*/ 300038 h 483185"/>
                <a:gd name="connsiteX14" fmla="*/ 776326 w 1195426"/>
                <a:gd name="connsiteY14" fmla="*/ 309563 h 483185"/>
                <a:gd name="connsiteX15" fmla="*/ 757276 w 1195426"/>
                <a:gd name="connsiteY15" fmla="*/ 314325 h 483185"/>
                <a:gd name="connsiteX16" fmla="*/ 714414 w 1195426"/>
                <a:gd name="connsiteY16" fmla="*/ 361950 h 483185"/>
                <a:gd name="connsiteX17" fmla="*/ 695364 w 1195426"/>
                <a:gd name="connsiteY17" fmla="*/ 390525 h 483185"/>
                <a:gd name="connsiteX18" fmla="*/ 681076 w 1195426"/>
                <a:gd name="connsiteY18" fmla="*/ 428625 h 483185"/>
                <a:gd name="connsiteX19" fmla="*/ 647739 w 1195426"/>
                <a:gd name="connsiteY19" fmla="*/ 457200 h 483185"/>
                <a:gd name="connsiteX20" fmla="*/ 614401 w 1195426"/>
                <a:gd name="connsiteY20" fmla="*/ 481013 h 483185"/>
                <a:gd name="connsiteX21" fmla="*/ 600114 w 1195426"/>
                <a:gd name="connsiteY21" fmla="*/ 481013 h 483185"/>
                <a:gd name="connsiteX22" fmla="*/ 576301 w 1195426"/>
                <a:gd name="connsiteY22" fmla="*/ 471488 h 483185"/>
                <a:gd name="connsiteX23" fmla="*/ 557251 w 1195426"/>
                <a:gd name="connsiteY23" fmla="*/ 452438 h 483185"/>
                <a:gd name="connsiteX24" fmla="*/ 552489 w 1195426"/>
                <a:gd name="connsiteY24" fmla="*/ 414338 h 483185"/>
                <a:gd name="connsiteX25" fmla="*/ 552489 w 1195426"/>
                <a:gd name="connsiteY25" fmla="*/ 381000 h 483185"/>
                <a:gd name="connsiteX26" fmla="*/ 562014 w 1195426"/>
                <a:gd name="connsiteY26" fmla="*/ 347663 h 483185"/>
                <a:gd name="connsiteX27" fmla="*/ 557251 w 1195426"/>
                <a:gd name="connsiteY27" fmla="*/ 328613 h 483185"/>
                <a:gd name="connsiteX28" fmla="*/ 523914 w 1195426"/>
                <a:gd name="connsiteY28" fmla="*/ 300038 h 483185"/>
                <a:gd name="connsiteX29" fmla="*/ 500101 w 1195426"/>
                <a:gd name="connsiteY29" fmla="*/ 285750 h 483185"/>
                <a:gd name="connsiteX30" fmla="*/ 462001 w 1195426"/>
                <a:gd name="connsiteY30" fmla="*/ 285750 h 483185"/>
                <a:gd name="connsiteX31" fmla="*/ 409614 w 1195426"/>
                <a:gd name="connsiteY31" fmla="*/ 290513 h 483185"/>
                <a:gd name="connsiteX32" fmla="*/ 366751 w 1195426"/>
                <a:gd name="connsiteY32" fmla="*/ 319088 h 483185"/>
                <a:gd name="connsiteX33" fmla="*/ 338176 w 1195426"/>
                <a:gd name="connsiteY33" fmla="*/ 357188 h 483185"/>
                <a:gd name="connsiteX34" fmla="*/ 285789 w 1195426"/>
                <a:gd name="connsiteY34" fmla="*/ 371475 h 483185"/>
                <a:gd name="connsiteX35" fmla="*/ 204826 w 1195426"/>
                <a:gd name="connsiteY35" fmla="*/ 376238 h 483185"/>
                <a:gd name="connsiteX36" fmla="*/ 190539 w 1195426"/>
                <a:gd name="connsiteY36" fmla="*/ 366713 h 483185"/>
                <a:gd name="connsiteX37" fmla="*/ 161964 w 1195426"/>
                <a:gd name="connsiteY37" fmla="*/ 304800 h 483185"/>
                <a:gd name="connsiteX38" fmla="*/ 161964 w 1195426"/>
                <a:gd name="connsiteY38" fmla="*/ 261938 h 483185"/>
                <a:gd name="connsiteX39" fmla="*/ 195301 w 1195426"/>
                <a:gd name="connsiteY39" fmla="*/ 200025 h 483185"/>
                <a:gd name="connsiteX40" fmla="*/ 219114 w 1195426"/>
                <a:gd name="connsiteY40" fmla="*/ 147638 h 483185"/>
                <a:gd name="connsiteX41" fmla="*/ 261976 w 1195426"/>
                <a:gd name="connsiteY41" fmla="*/ 114300 h 483185"/>
                <a:gd name="connsiteX42" fmla="*/ 285789 w 1195426"/>
                <a:gd name="connsiteY42" fmla="*/ 90488 h 483185"/>
                <a:gd name="connsiteX43" fmla="*/ 304839 w 1195426"/>
                <a:gd name="connsiteY43" fmla="*/ 47625 h 483185"/>
                <a:gd name="connsiteX44" fmla="*/ 304839 w 1195426"/>
                <a:gd name="connsiteY44" fmla="*/ 38100 h 483185"/>
                <a:gd name="connsiteX45" fmla="*/ 261976 w 1195426"/>
                <a:gd name="connsiteY45" fmla="*/ 19050 h 483185"/>
                <a:gd name="connsiteX46" fmla="*/ 204826 w 1195426"/>
                <a:gd name="connsiteY46" fmla="*/ 14288 h 483185"/>
                <a:gd name="connsiteX47" fmla="*/ 142914 w 1195426"/>
                <a:gd name="connsiteY47" fmla="*/ 4763 h 483185"/>
                <a:gd name="connsiteX48" fmla="*/ 85764 w 1195426"/>
                <a:gd name="connsiteY48" fmla="*/ 0 h 483185"/>
                <a:gd name="connsiteX49" fmla="*/ 33376 w 1195426"/>
                <a:gd name="connsiteY49" fmla="*/ 4763 h 483185"/>
                <a:gd name="connsiteX50" fmla="*/ 4801 w 1195426"/>
                <a:gd name="connsiteY50" fmla="*/ 14288 h 483185"/>
                <a:gd name="connsiteX51" fmla="*/ 39 w 1195426"/>
                <a:gd name="connsiteY51" fmla="*/ 19050 h 48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95426" h="483185">
                  <a:moveTo>
                    <a:pt x="1195426" y="123825"/>
                  </a:moveTo>
                  <a:cubicBezTo>
                    <a:pt x="1157723" y="117078"/>
                    <a:pt x="1120020" y="110332"/>
                    <a:pt x="1095414" y="109538"/>
                  </a:cubicBezTo>
                  <a:cubicBezTo>
                    <a:pt x="1070808" y="108744"/>
                    <a:pt x="1058108" y="105569"/>
                    <a:pt x="1047789" y="119063"/>
                  </a:cubicBezTo>
                  <a:cubicBezTo>
                    <a:pt x="1037470" y="132557"/>
                    <a:pt x="1034295" y="166688"/>
                    <a:pt x="1033501" y="190500"/>
                  </a:cubicBezTo>
                  <a:cubicBezTo>
                    <a:pt x="1032707" y="214312"/>
                    <a:pt x="1038264" y="232569"/>
                    <a:pt x="1043026" y="261938"/>
                  </a:cubicBezTo>
                  <a:cubicBezTo>
                    <a:pt x="1047788" y="291307"/>
                    <a:pt x="1058901" y="337344"/>
                    <a:pt x="1062076" y="366713"/>
                  </a:cubicBezTo>
                  <a:cubicBezTo>
                    <a:pt x="1065251" y="396082"/>
                    <a:pt x="1063663" y="419894"/>
                    <a:pt x="1062076" y="438150"/>
                  </a:cubicBezTo>
                  <a:cubicBezTo>
                    <a:pt x="1060488" y="456406"/>
                    <a:pt x="1066045" y="473075"/>
                    <a:pt x="1052551" y="476250"/>
                  </a:cubicBezTo>
                  <a:cubicBezTo>
                    <a:pt x="1039057" y="479425"/>
                    <a:pt x="1006514" y="473869"/>
                    <a:pt x="981114" y="457200"/>
                  </a:cubicBezTo>
                  <a:cubicBezTo>
                    <a:pt x="955714" y="440531"/>
                    <a:pt x="918407" y="396875"/>
                    <a:pt x="900151" y="376238"/>
                  </a:cubicBezTo>
                  <a:cubicBezTo>
                    <a:pt x="881895" y="355601"/>
                    <a:pt x="877132" y="342106"/>
                    <a:pt x="871576" y="333375"/>
                  </a:cubicBezTo>
                  <a:cubicBezTo>
                    <a:pt x="866020" y="324644"/>
                    <a:pt x="871576" y="327819"/>
                    <a:pt x="866814" y="323850"/>
                  </a:cubicBezTo>
                  <a:cubicBezTo>
                    <a:pt x="862052" y="319881"/>
                    <a:pt x="853320" y="313532"/>
                    <a:pt x="843001" y="309563"/>
                  </a:cubicBezTo>
                  <a:cubicBezTo>
                    <a:pt x="832682" y="305594"/>
                    <a:pt x="816013" y="300038"/>
                    <a:pt x="804901" y="300038"/>
                  </a:cubicBezTo>
                  <a:cubicBezTo>
                    <a:pt x="793789" y="300038"/>
                    <a:pt x="784263" y="307182"/>
                    <a:pt x="776326" y="309563"/>
                  </a:cubicBezTo>
                  <a:cubicBezTo>
                    <a:pt x="768389" y="311944"/>
                    <a:pt x="767595" y="305594"/>
                    <a:pt x="757276" y="314325"/>
                  </a:cubicBezTo>
                  <a:cubicBezTo>
                    <a:pt x="746957" y="323056"/>
                    <a:pt x="724733" y="349250"/>
                    <a:pt x="714414" y="361950"/>
                  </a:cubicBezTo>
                  <a:cubicBezTo>
                    <a:pt x="704095" y="374650"/>
                    <a:pt x="700920" y="379413"/>
                    <a:pt x="695364" y="390525"/>
                  </a:cubicBezTo>
                  <a:cubicBezTo>
                    <a:pt x="689808" y="401638"/>
                    <a:pt x="689013" y="417513"/>
                    <a:pt x="681076" y="428625"/>
                  </a:cubicBezTo>
                  <a:cubicBezTo>
                    <a:pt x="673138" y="439738"/>
                    <a:pt x="658851" y="448469"/>
                    <a:pt x="647739" y="457200"/>
                  </a:cubicBezTo>
                  <a:cubicBezTo>
                    <a:pt x="636627" y="465931"/>
                    <a:pt x="622338" y="477044"/>
                    <a:pt x="614401" y="481013"/>
                  </a:cubicBezTo>
                  <a:cubicBezTo>
                    <a:pt x="606463" y="484982"/>
                    <a:pt x="606464" y="482601"/>
                    <a:pt x="600114" y="481013"/>
                  </a:cubicBezTo>
                  <a:cubicBezTo>
                    <a:pt x="593764" y="479426"/>
                    <a:pt x="583445" y="476250"/>
                    <a:pt x="576301" y="471488"/>
                  </a:cubicBezTo>
                  <a:cubicBezTo>
                    <a:pt x="569157" y="466726"/>
                    <a:pt x="561220" y="461963"/>
                    <a:pt x="557251" y="452438"/>
                  </a:cubicBezTo>
                  <a:cubicBezTo>
                    <a:pt x="553282" y="442913"/>
                    <a:pt x="553283" y="426244"/>
                    <a:pt x="552489" y="414338"/>
                  </a:cubicBezTo>
                  <a:cubicBezTo>
                    <a:pt x="551695" y="402432"/>
                    <a:pt x="550902" y="392112"/>
                    <a:pt x="552489" y="381000"/>
                  </a:cubicBezTo>
                  <a:cubicBezTo>
                    <a:pt x="554076" y="369888"/>
                    <a:pt x="561220" y="356394"/>
                    <a:pt x="562014" y="347663"/>
                  </a:cubicBezTo>
                  <a:cubicBezTo>
                    <a:pt x="562808" y="338932"/>
                    <a:pt x="563601" y="336550"/>
                    <a:pt x="557251" y="328613"/>
                  </a:cubicBezTo>
                  <a:cubicBezTo>
                    <a:pt x="550901" y="320676"/>
                    <a:pt x="533439" y="307182"/>
                    <a:pt x="523914" y="300038"/>
                  </a:cubicBezTo>
                  <a:cubicBezTo>
                    <a:pt x="514389" y="292894"/>
                    <a:pt x="510420" y="288131"/>
                    <a:pt x="500101" y="285750"/>
                  </a:cubicBezTo>
                  <a:cubicBezTo>
                    <a:pt x="489782" y="283369"/>
                    <a:pt x="477082" y="284956"/>
                    <a:pt x="462001" y="285750"/>
                  </a:cubicBezTo>
                  <a:cubicBezTo>
                    <a:pt x="446920" y="286544"/>
                    <a:pt x="425489" y="284957"/>
                    <a:pt x="409614" y="290513"/>
                  </a:cubicBezTo>
                  <a:cubicBezTo>
                    <a:pt x="393739" y="296069"/>
                    <a:pt x="378657" y="307976"/>
                    <a:pt x="366751" y="319088"/>
                  </a:cubicBezTo>
                  <a:cubicBezTo>
                    <a:pt x="354845" y="330200"/>
                    <a:pt x="351670" y="348457"/>
                    <a:pt x="338176" y="357188"/>
                  </a:cubicBezTo>
                  <a:cubicBezTo>
                    <a:pt x="324682" y="365919"/>
                    <a:pt x="308014" y="368300"/>
                    <a:pt x="285789" y="371475"/>
                  </a:cubicBezTo>
                  <a:cubicBezTo>
                    <a:pt x="263564" y="374650"/>
                    <a:pt x="220701" y="377032"/>
                    <a:pt x="204826" y="376238"/>
                  </a:cubicBezTo>
                  <a:cubicBezTo>
                    <a:pt x="188951" y="375444"/>
                    <a:pt x="197683" y="378619"/>
                    <a:pt x="190539" y="366713"/>
                  </a:cubicBezTo>
                  <a:cubicBezTo>
                    <a:pt x="183395" y="354807"/>
                    <a:pt x="166727" y="322263"/>
                    <a:pt x="161964" y="304800"/>
                  </a:cubicBezTo>
                  <a:cubicBezTo>
                    <a:pt x="157201" y="287337"/>
                    <a:pt x="156408" y="279400"/>
                    <a:pt x="161964" y="261938"/>
                  </a:cubicBezTo>
                  <a:cubicBezTo>
                    <a:pt x="167520" y="244476"/>
                    <a:pt x="185776" y="219075"/>
                    <a:pt x="195301" y="200025"/>
                  </a:cubicBezTo>
                  <a:cubicBezTo>
                    <a:pt x="204826" y="180975"/>
                    <a:pt x="208001" y="161926"/>
                    <a:pt x="219114" y="147638"/>
                  </a:cubicBezTo>
                  <a:cubicBezTo>
                    <a:pt x="230226" y="133351"/>
                    <a:pt x="250863" y="123825"/>
                    <a:pt x="261976" y="114300"/>
                  </a:cubicBezTo>
                  <a:cubicBezTo>
                    <a:pt x="273088" y="104775"/>
                    <a:pt x="278645" y="101600"/>
                    <a:pt x="285789" y="90488"/>
                  </a:cubicBezTo>
                  <a:cubicBezTo>
                    <a:pt x="292933" y="79376"/>
                    <a:pt x="301664" y="56356"/>
                    <a:pt x="304839" y="47625"/>
                  </a:cubicBezTo>
                  <a:cubicBezTo>
                    <a:pt x="308014" y="38894"/>
                    <a:pt x="311983" y="42862"/>
                    <a:pt x="304839" y="38100"/>
                  </a:cubicBezTo>
                  <a:cubicBezTo>
                    <a:pt x="297695" y="33338"/>
                    <a:pt x="278645" y="23019"/>
                    <a:pt x="261976" y="19050"/>
                  </a:cubicBezTo>
                  <a:cubicBezTo>
                    <a:pt x="245307" y="15081"/>
                    <a:pt x="224670" y="16669"/>
                    <a:pt x="204826" y="14288"/>
                  </a:cubicBezTo>
                  <a:cubicBezTo>
                    <a:pt x="184982" y="11907"/>
                    <a:pt x="162758" y="7144"/>
                    <a:pt x="142914" y="4763"/>
                  </a:cubicBezTo>
                  <a:cubicBezTo>
                    <a:pt x="123070" y="2382"/>
                    <a:pt x="104020" y="0"/>
                    <a:pt x="85764" y="0"/>
                  </a:cubicBezTo>
                  <a:cubicBezTo>
                    <a:pt x="67508" y="0"/>
                    <a:pt x="46870" y="2382"/>
                    <a:pt x="33376" y="4763"/>
                  </a:cubicBezTo>
                  <a:cubicBezTo>
                    <a:pt x="19882" y="7144"/>
                    <a:pt x="10357" y="11907"/>
                    <a:pt x="4801" y="14288"/>
                  </a:cubicBezTo>
                  <a:cubicBezTo>
                    <a:pt x="-755" y="16669"/>
                    <a:pt x="39" y="19050"/>
                    <a:pt x="39" y="1905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手繪多邊形 163"/>
            <p:cNvSpPr/>
            <p:nvPr/>
          </p:nvSpPr>
          <p:spPr>
            <a:xfrm>
              <a:off x="8212896" y="2950986"/>
              <a:ext cx="340554" cy="193164"/>
            </a:xfrm>
            <a:custGeom>
              <a:avLst/>
              <a:gdLst>
                <a:gd name="connsiteX0" fmla="*/ 340554 w 340554"/>
                <a:gd name="connsiteY0" fmla="*/ 68439 h 193164"/>
                <a:gd name="connsiteX1" fmla="*/ 292929 w 340554"/>
                <a:gd name="connsiteY1" fmla="*/ 111302 h 193164"/>
                <a:gd name="connsiteX2" fmla="*/ 273879 w 340554"/>
                <a:gd name="connsiteY2" fmla="*/ 101777 h 193164"/>
                <a:gd name="connsiteX3" fmla="*/ 221492 w 340554"/>
                <a:gd name="connsiteY3" fmla="*/ 63677 h 193164"/>
                <a:gd name="connsiteX4" fmla="*/ 183392 w 340554"/>
                <a:gd name="connsiteY4" fmla="*/ 30339 h 193164"/>
                <a:gd name="connsiteX5" fmla="*/ 154817 w 340554"/>
                <a:gd name="connsiteY5" fmla="*/ 11289 h 193164"/>
                <a:gd name="connsiteX6" fmla="*/ 145292 w 340554"/>
                <a:gd name="connsiteY6" fmla="*/ 1764 h 193164"/>
                <a:gd name="connsiteX7" fmla="*/ 107192 w 340554"/>
                <a:gd name="connsiteY7" fmla="*/ 1764 h 193164"/>
                <a:gd name="connsiteX8" fmla="*/ 88142 w 340554"/>
                <a:gd name="connsiteY8" fmla="*/ 1764 h 193164"/>
                <a:gd name="connsiteX9" fmla="*/ 59567 w 340554"/>
                <a:gd name="connsiteY9" fmla="*/ 25577 h 193164"/>
                <a:gd name="connsiteX10" fmla="*/ 26229 w 340554"/>
                <a:gd name="connsiteY10" fmla="*/ 49389 h 193164"/>
                <a:gd name="connsiteX11" fmla="*/ 2417 w 340554"/>
                <a:gd name="connsiteY11" fmla="*/ 82727 h 193164"/>
                <a:gd name="connsiteX12" fmla="*/ 2417 w 340554"/>
                <a:gd name="connsiteY12" fmla="*/ 139877 h 193164"/>
                <a:gd name="connsiteX13" fmla="*/ 16704 w 340554"/>
                <a:gd name="connsiteY13" fmla="*/ 187502 h 193164"/>
                <a:gd name="connsiteX14" fmla="*/ 21467 w 340554"/>
                <a:gd name="connsiteY14" fmla="*/ 192264 h 19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0554" h="193164">
                  <a:moveTo>
                    <a:pt x="340554" y="68439"/>
                  </a:moveTo>
                  <a:cubicBezTo>
                    <a:pt x="322297" y="87092"/>
                    <a:pt x="304041" y="105746"/>
                    <a:pt x="292929" y="111302"/>
                  </a:cubicBezTo>
                  <a:cubicBezTo>
                    <a:pt x="281816" y="116858"/>
                    <a:pt x="285785" y="109714"/>
                    <a:pt x="273879" y="101777"/>
                  </a:cubicBezTo>
                  <a:cubicBezTo>
                    <a:pt x="261973" y="93840"/>
                    <a:pt x="236573" y="75583"/>
                    <a:pt x="221492" y="63677"/>
                  </a:cubicBezTo>
                  <a:cubicBezTo>
                    <a:pt x="206411" y="51771"/>
                    <a:pt x="194504" y="39070"/>
                    <a:pt x="183392" y="30339"/>
                  </a:cubicBezTo>
                  <a:cubicBezTo>
                    <a:pt x="172280" y="21608"/>
                    <a:pt x="161167" y="16051"/>
                    <a:pt x="154817" y="11289"/>
                  </a:cubicBezTo>
                  <a:cubicBezTo>
                    <a:pt x="148467" y="6527"/>
                    <a:pt x="153230" y="3352"/>
                    <a:pt x="145292" y="1764"/>
                  </a:cubicBezTo>
                  <a:cubicBezTo>
                    <a:pt x="137354" y="176"/>
                    <a:pt x="107192" y="1764"/>
                    <a:pt x="107192" y="1764"/>
                  </a:cubicBezTo>
                  <a:cubicBezTo>
                    <a:pt x="97667" y="1764"/>
                    <a:pt x="96079" y="-2205"/>
                    <a:pt x="88142" y="1764"/>
                  </a:cubicBezTo>
                  <a:cubicBezTo>
                    <a:pt x="80204" y="5733"/>
                    <a:pt x="69886" y="17640"/>
                    <a:pt x="59567" y="25577"/>
                  </a:cubicBezTo>
                  <a:cubicBezTo>
                    <a:pt x="49248" y="33514"/>
                    <a:pt x="35754" y="39864"/>
                    <a:pt x="26229" y="49389"/>
                  </a:cubicBezTo>
                  <a:cubicBezTo>
                    <a:pt x="16704" y="58914"/>
                    <a:pt x="6386" y="67646"/>
                    <a:pt x="2417" y="82727"/>
                  </a:cubicBezTo>
                  <a:cubicBezTo>
                    <a:pt x="-1552" y="97808"/>
                    <a:pt x="36" y="122415"/>
                    <a:pt x="2417" y="139877"/>
                  </a:cubicBezTo>
                  <a:cubicBezTo>
                    <a:pt x="4798" y="157339"/>
                    <a:pt x="13529" y="178771"/>
                    <a:pt x="16704" y="187502"/>
                  </a:cubicBezTo>
                  <a:cubicBezTo>
                    <a:pt x="19879" y="196233"/>
                    <a:pt x="23054" y="192264"/>
                    <a:pt x="21467" y="192264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手繪多邊形 164"/>
            <p:cNvSpPr/>
            <p:nvPr/>
          </p:nvSpPr>
          <p:spPr>
            <a:xfrm>
              <a:off x="7705725" y="2903972"/>
              <a:ext cx="347663" cy="172603"/>
            </a:xfrm>
            <a:custGeom>
              <a:avLst/>
              <a:gdLst>
                <a:gd name="connsiteX0" fmla="*/ 347663 w 347663"/>
                <a:gd name="connsiteY0" fmla="*/ 172603 h 172603"/>
                <a:gd name="connsiteX1" fmla="*/ 333375 w 347663"/>
                <a:gd name="connsiteY1" fmla="*/ 53541 h 172603"/>
                <a:gd name="connsiteX2" fmla="*/ 304800 w 347663"/>
                <a:gd name="connsiteY2" fmla="*/ 24966 h 172603"/>
                <a:gd name="connsiteX3" fmla="*/ 276225 w 347663"/>
                <a:gd name="connsiteY3" fmla="*/ 5916 h 172603"/>
                <a:gd name="connsiteX4" fmla="*/ 252413 w 347663"/>
                <a:gd name="connsiteY4" fmla="*/ 1153 h 172603"/>
                <a:gd name="connsiteX5" fmla="*/ 219075 w 347663"/>
                <a:gd name="connsiteY5" fmla="*/ 24966 h 172603"/>
                <a:gd name="connsiteX6" fmla="*/ 185738 w 347663"/>
                <a:gd name="connsiteY6" fmla="*/ 53541 h 172603"/>
                <a:gd name="connsiteX7" fmla="*/ 128588 w 347663"/>
                <a:gd name="connsiteY7" fmla="*/ 77353 h 172603"/>
                <a:gd name="connsiteX8" fmla="*/ 95250 w 347663"/>
                <a:gd name="connsiteY8" fmla="*/ 86878 h 172603"/>
                <a:gd name="connsiteX9" fmla="*/ 52388 w 347663"/>
                <a:gd name="connsiteY9" fmla="*/ 91641 h 172603"/>
                <a:gd name="connsiteX10" fmla="*/ 42863 w 347663"/>
                <a:gd name="connsiteY10" fmla="*/ 91641 h 172603"/>
                <a:gd name="connsiteX11" fmla="*/ 14288 w 347663"/>
                <a:gd name="connsiteY11" fmla="*/ 77353 h 172603"/>
                <a:gd name="connsiteX12" fmla="*/ 0 w 347663"/>
                <a:gd name="connsiteY12" fmla="*/ 63066 h 172603"/>
                <a:gd name="connsiteX13" fmla="*/ 0 w 347663"/>
                <a:gd name="connsiteY13" fmla="*/ 63066 h 17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7663" h="172603">
                  <a:moveTo>
                    <a:pt x="347663" y="172603"/>
                  </a:moveTo>
                  <a:cubicBezTo>
                    <a:pt x="344091" y="125375"/>
                    <a:pt x="340519" y="78147"/>
                    <a:pt x="333375" y="53541"/>
                  </a:cubicBezTo>
                  <a:cubicBezTo>
                    <a:pt x="326231" y="28935"/>
                    <a:pt x="314325" y="32903"/>
                    <a:pt x="304800" y="24966"/>
                  </a:cubicBezTo>
                  <a:cubicBezTo>
                    <a:pt x="295275" y="17029"/>
                    <a:pt x="284956" y="9885"/>
                    <a:pt x="276225" y="5916"/>
                  </a:cubicBezTo>
                  <a:cubicBezTo>
                    <a:pt x="267494" y="1947"/>
                    <a:pt x="261938" y="-2022"/>
                    <a:pt x="252413" y="1153"/>
                  </a:cubicBezTo>
                  <a:cubicBezTo>
                    <a:pt x="242888" y="4328"/>
                    <a:pt x="230187" y="16235"/>
                    <a:pt x="219075" y="24966"/>
                  </a:cubicBezTo>
                  <a:cubicBezTo>
                    <a:pt x="207963" y="33697"/>
                    <a:pt x="200819" y="44810"/>
                    <a:pt x="185738" y="53541"/>
                  </a:cubicBezTo>
                  <a:cubicBezTo>
                    <a:pt x="170657" y="62272"/>
                    <a:pt x="143669" y="71797"/>
                    <a:pt x="128588" y="77353"/>
                  </a:cubicBezTo>
                  <a:cubicBezTo>
                    <a:pt x="113507" y="82909"/>
                    <a:pt x="107950" y="84497"/>
                    <a:pt x="95250" y="86878"/>
                  </a:cubicBezTo>
                  <a:cubicBezTo>
                    <a:pt x="82550" y="89259"/>
                    <a:pt x="61119" y="90847"/>
                    <a:pt x="52388" y="91641"/>
                  </a:cubicBezTo>
                  <a:cubicBezTo>
                    <a:pt x="43657" y="92435"/>
                    <a:pt x="49213" y="94022"/>
                    <a:pt x="42863" y="91641"/>
                  </a:cubicBezTo>
                  <a:cubicBezTo>
                    <a:pt x="36513" y="89260"/>
                    <a:pt x="21432" y="82115"/>
                    <a:pt x="14288" y="77353"/>
                  </a:cubicBezTo>
                  <a:cubicBezTo>
                    <a:pt x="7144" y="72591"/>
                    <a:pt x="0" y="63066"/>
                    <a:pt x="0" y="63066"/>
                  </a:cubicBezTo>
                  <a:lnTo>
                    <a:pt x="0" y="6306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手繪多邊形 166"/>
            <p:cNvSpPr/>
            <p:nvPr/>
          </p:nvSpPr>
          <p:spPr>
            <a:xfrm>
              <a:off x="7472363" y="2800350"/>
              <a:ext cx="14287" cy="142875"/>
            </a:xfrm>
            <a:custGeom>
              <a:avLst/>
              <a:gdLst>
                <a:gd name="connsiteX0" fmla="*/ 9525 w 14287"/>
                <a:gd name="connsiteY0" fmla="*/ 0 h 142875"/>
                <a:gd name="connsiteX1" fmla="*/ 4762 w 14287"/>
                <a:gd name="connsiteY1" fmla="*/ 57150 h 142875"/>
                <a:gd name="connsiteX2" fmla="*/ 0 w 14287"/>
                <a:gd name="connsiteY2" fmla="*/ 95250 h 142875"/>
                <a:gd name="connsiteX3" fmla="*/ 4762 w 14287"/>
                <a:gd name="connsiteY3" fmla="*/ 128588 h 142875"/>
                <a:gd name="connsiteX4" fmla="*/ 14287 w 14287"/>
                <a:gd name="connsiteY4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" h="142875">
                  <a:moveTo>
                    <a:pt x="9525" y="0"/>
                  </a:moveTo>
                  <a:cubicBezTo>
                    <a:pt x="7937" y="20637"/>
                    <a:pt x="6349" y="41275"/>
                    <a:pt x="4762" y="57150"/>
                  </a:cubicBezTo>
                  <a:cubicBezTo>
                    <a:pt x="3174" y="73025"/>
                    <a:pt x="0" y="83344"/>
                    <a:pt x="0" y="95250"/>
                  </a:cubicBezTo>
                  <a:cubicBezTo>
                    <a:pt x="0" y="107156"/>
                    <a:pt x="2381" y="120651"/>
                    <a:pt x="4762" y="128588"/>
                  </a:cubicBezTo>
                  <a:cubicBezTo>
                    <a:pt x="7143" y="136525"/>
                    <a:pt x="14287" y="142875"/>
                    <a:pt x="14287" y="14287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手繪多邊形 167"/>
            <p:cNvSpPr/>
            <p:nvPr/>
          </p:nvSpPr>
          <p:spPr>
            <a:xfrm>
              <a:off x="7472363" y="2938463"/>
              <a:ext cx="214312" cy="28575"/>
            </a:xfrm>
            <a:custGeom>
              <a:avLst/>
              <a:gdLst>
                <a:gd name="connsiteX0" fmla="*/ 0 w 214312"/>
                <a:gd name="connsiteY0" fmla="*/ 0 h 28575"/>
                <a:gd name="connsiteX1" fmla="*/ 66675 w 214312"/>
                <a:gd name="connsiteY1" fmla="*/ 19050 h 28575"/>
                <a:gd name="connsiteX2" fmla="*/ 104775 w 214312"/>
                <a:gd name="connsiteY2" fmla="*/ 28575 h 28575"/>
                <a:gd name="connsiteX3" fmla="*/ 133350 w 214312"/>
                <a:gd name="connsiteY3" fmla="*/ 19050 h 28575"/>
                <a:gd name="connsiteX4" fmla="*/ 166687 w 214312"/>
                <a:gd name="connsiteY4" fmla="*/ 4762 h 28575"/>
                <a:gd name="connsiteX5" fmla="*/ 180975 w 214312"/>
                <a:gd name="connsiteY5" fmla="*/ 4762 h 28575"/>
                <a:gd name="connsiteX6" fmla="*/ 214312 w 214312"/>
                <a:gd name="connsiteY6" fmla="*/ 476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" h="28575">
                  <a:moveTo>
                    <a:pt x="0" y="0"/>
                  </a:moveTo>
                  <a:lnTo>
                    <a:pt x="66675" y="19050"/>
                  </a:lnTo>
                  <a:cubicBezTo>
                    <a:pt x="84138" y="23813"/>
                    <a:pt x="93663" y="28575"/>
                    <a:pt x="104775" y="28575"/>
                  </a:cubicBezTo>
                  <a:cubicBezTo>
                    <a:pt x="115887" y="28575"/>
                    <a:pt x="123031" y="23019"/>
                    <a:pt x="133350" y="19050"/>
                  </a:cubicBezTo>
                  <a:cubicBezTo>
                    <a:pt x="143669" y="15081"/>
                    <a:pt x="158750" y="7143"/>
                    <a:pt x="166687" y="4762"/>
                  </a:cubicBezTo>
                  <a:cubicBezTo>
                    <a:pt x="174624" y="2381"/>
                    <a:pt x="180975" y="4762"/>
                    <a:pt x="180975" y="4762"/>
                  </a:cubicBezTo>
                  <a:lnTo>
                    <a:pt x="214312" y="4762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手繪多邊形 168"/>
            <p:cNvSpPr/>
            <p:nvPr/>
          </p:nvSpPr>
          <p:spPr>
            <a:xfrm>
              <a:off x="8010173" y="1319213"/>
              <a:ext cx="829027" cy="233362"/>
            </a:xfrm>
            <a:custGeom>
              <a:avLst/>
              <a:gdLst>
                <a:gd name="connsiteX0" fmla="*/ 829027 w 829027"/>
                <a:gd name="connsiteY0" fmla="*/ 233362 h 233362"/>
                <a:gd name="connsiteX1" fmla="*/ 771877 w 829027"/>
                <a:gd name="connsiteY1" fmla="*/ 190500 h 233362"/>
                <a:gd name="connsiteX2" fmla="*/ 738540 w 829027"/>
                <a:gd name="connsiteY2" fmla="*/ 171450 h 233362"/>
                <a:gd name="connsiteX3" fmla="*/ 652815 w 829027"/>
                <a:gd name="connsiteY3" fmla="*/ 185737 h 233362"/>
                <a:gd name="connsiteX4" fmla="*/ 538515 w 829027"/>
                <a:gd name="connsiteY4" fmla="*/ 223837 h 233362"/>
                <a:gd name="connsiteX5" fmla="*/ 490890 w 829027"/>
                <a:gd name="connsiteY5" fmla="*/ 190500 h 233362"/>
                <a:gd name="connsiteX6" fmla="*/ 486127 w 829027"/>
                <a:gd name="connsiteY6" fmla="*/ 128587 h 233362"/>
                <a:gd name="connsiteX7" fmla="*/ 490890 w 829027"/>
                <a:gd name="connsiteY7" fmla="*/ 52387 h 233362"/>
                <a:gd name="connsiteX8" fmla="*/ 490890 w 829027"/>
                <a:gd name="connsiteY8" fmla="*/ 42862 h 233362"/>
                <a:gd name="connsiteX9" fmla="*/ 414690 w 829027"/>
                <a:gd name="connsiteY9" fmla="*/ 66675 h 233362"/>
                <a:gd name="connsiteX10" fmla="*/ 333727 w 829027"/>
                <a:gd name="connsiteY10" fmla="*/ 119062 h 233362"/>
                <a:gd name="connsiteX11" fmla="*/ 324202 w 829027"/>
                <a:gd name="connsiteY11" fmla="*/ 133350 h 233362"/>
                <a:gd name="connsiteX12" fmla="*/ 309915 w 829027"/>
                <a:gd name="connsiteY12" fmla="*/ 133350 h 233362"/>
                <a:gd name="connsiteX13" fmla="*/ 252765 w 829027"/>
                <a:gd name="connsiteY13" fmla="*/ 123825 h 233362"/>
                <a:gd name="connsiteX14" fmla="*/ 214665 w 829027"/>
                <a:gd name="connsiteY14" fmla="*/ 100012 h 233362"/>
                <a:gd name="connsiteX15" fmla="*/ 171802 w 829027"/>
                <a:gd name="connsiteY15" fmla="*/ 52387 h 233362"/>
                <a:gd name="connsiteX16" fmla="*/ 109890 w 829027"/>
                <a:gd name="connsiteY16" fmla="*/ 9525 h 233362"/>
                <a:gd name="connsiteX17" fmla="*/ 90840 w 829027"/>
                <a:gd name="connsiteY17" fmla="*/ 0 h 233362"/>
                <a:gd name="connsiteX18" fmla="*/ 62265 w 829027"/>
                <a:gd name="connsiteY18" fmla="*/ 9525 h 233362"/>
                <a:gd name="connsiteX19" fmla="*/ 43215 w 829027"/>
                <a:gd name="connsiteY19" fmla="*/ 28575 h 233362"/>
                <a:gd name="connsiteX20" fmla="*/ 5115 w 829027"/>
                <a:gd name="connsiteY20" fmla="*/ 76200 h 233362"/>
                <a:gd name="connsiteX21" fmla="*/ 352 w 829027"/>
                <a:gd name="connsiteY21" fmla="*/ 119062 h 233362"/>
                <a:gd name="connsiteX22" fmla="*/ 352 w 829027"/>
                <a:gd name="connsiteY22" fmla="*/ 128587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9027" h="233362">
                  <a:moveTo>
                    <a:pt x="829027" y="233362"/>
                  </a:moveTo>
                  <a:cubicBezTo>
                    <a:pt x="807992" y="217090"/>
                    <a:pt x="786958" y="200819"/>
                    <a:pt x="771877" y="190500"/>
                  </a:cubicBezTo>
                  <a:cubicBezTo>
                    <a:pt x="756796" y="180181"/>
                    <a:pt x="758384" y="172244"/>
                    <a:pt x="738540" y="171450"/>
                  </a:cubicBezTo>
                  <a:cubicBezTo>
                    <a:pt x="718696" y="170656"/>
                    <a:pt x="686152" y="177006"/>
                    <a:pt x="652815" y="185737"/>
                  </a:cubicBezTo>
                  <a:cubicBezTo>
                    <a:pt x="619478" y="194468"/>
                    <a:pt x="565502" y="223043"/>
                    <a:pt x="538515" y="223837"/>
                  </a:cubicBezTo>
                  <a:cubicBezTo>
                    <a:pt x="511528" y="224631"/>
                    <a:pt x="499621" y="206375"/>
                    <a:pt x="490890" y="190500"/>
                  </a:cubicBezTo>
                  <a:cubicBezTo>
                    <a:pt x="482159" y="174625"/>
                    <a:pt x="486127" y="151606"/>
                    <a:pt x="486127" y="128587"/>
                  </a:cubicBezTo>
                  <a:cubicBezTo>
                    <a:pt x="486127" y="105568"/>
                    <a:pt x="490096" y="66674"/>
                    <a:pt x="490890" y="52387"/>
                  </a:cubicBezTo>
                  <a:cubicBezTo>
                    <a:pt x="491684" y="38100"/>
                    <a:pt x="503590" y="40481"/>
                    <a:pt x="490890" y="42862"/>
                  </a:cubicBezTo>
                  <a:cubicBezTo>
                    <a:pt x="478190" y="45243"/>
                    <a:pt x="440884" y="53975"/>
                    <a:pt x="414690" y="66675"/>
                  </a:cubicBezTo>
                  <a:cubicBezTo>
                    <a:pt x="388496" y="79375"/>
                    <a:pt x="348808" y="107949"/>
                    <a:pt x="333727" y="119062"/>
                  </a:cubicBezTo>
                  <a:cubicBezTo>
                    <a:pt x="318646" y="130175"/>
                    <a:pt x="328171" y="130969"/>
                    <a:pt x="324202" y="133350"/>
                  </a:cubicBezTo>
                  <a:cubicBezTo>
                    <a:pt x="320233" y="135731"/>
                    <a:pt x="321821" y="134937"/>
                    <a:pt x="309915" y="133350"/>
                  </a:cubicBezTo>
                  <a:cubicBezTo>
                    <a:pt x="298009" y="131763"/>
                    <a:pt x="268640" y="129381"/>
                    <a:pt x="252765" y="123825"/>
                  </a:cubicBezTo>
                  <a:cubicBezTo>
                    <a:pt x="236890" y="118269"/>
                    <a:pt x="228159" y="111918"/>
                    <a:pt x="214665" y="100012"/>
                  </a:cubicBezTo>
                  <a:cubicBezTo>
                    <a:pt x="201171" y="88106"/>
                    <a:pt x="189264" y="67468"/>
                    <a:pt x="171802" y="52387"/>
                  </a:cubicBezTo>
                  <a:cubicBezTo>
                    <a:pt x="154340" y="37306"/>
                    <a:pt x="123384" y="18256"/>
                    <a:pt x="109890" y="9525"/>
                  </a:cubicBezTo>
                  <a:cubicBezTo>
                    <a:pt x="96396" y="794"/>
                    <a:pt x="98777" y="0"/>
                    <a:pt x="90840" y="0"/>
                  </a:cubicBezTo>
                  <a:cubicBezTo>
                    <a:pt x="82903" y="0"/>
                    <a:pt x="70202" y="4762"/>
                    <a:pt x="62265" y="9525"/>
                  </a:cubicBezTo>
                  <a:cubicBezTo>
                    <a:pt x="54327" y="14287"/>
                    <a:pt x="52740" y="17462"/>
                    <a:pt x="43215" y="28575"/>
                  </a:cubicBezTo>
                  <a:cubicBezTo>
                    <a:pt x="33690" y="39687"/>
                    <a:pt x="12259" y="61119"/>
                    <a:pt x="5115" y="76200"/>
                  </a:cubicBezTo>
                  <a:cubicBezTo>
                    <a:pt x="-2029" y="91281"/>
                    <a:pt x="1146" y="110331"/>
                    <a:pt x="352" y="119062"/>
                  </a:cubicBezTo>
                  <a:cubicBezTo>
                    <a:pt x="-442" y="127793"/>
                    <a:pt x="352" y="128587"/>
                    <a:pt x="352" y="12858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手繪多邊形 169"/>
            <p:cNvSpPr/>
            <p:nvPr/>
          </p:nvSpPr>
          <p:spPr>
            <a:xfrm>
              <a:off x="7658100" y="1371561"/>
              <a:ext cx="357188" cy="114808"/>
            </a:xfrm>
            <a:custGeom>
              <a:avLst/>
              <a:gdLst>
                <a:gd name="connsiteX0" fmla="*/ 357188 w 357188"/>
                <a:gd name="connsiteY0" fmla="*/ 71477 h 114808"/>
                <a:gd name="connsiteX1" fmla="*/ 238125 w 357188"/>
                <a:gd name="connsiteY1" fmla="*/ 114339 h 114808"/>
                <a:gd name="connsiteX2" fmla="*/ 233363 w 357188"/>
                <a:gd name="connsiteY2" fmla="*/ 90527 h 114808"/>
                <a:gd name="connsiteX3" fmla="*/ 176213 w 357188"/>
                <a:gd name="connsiteY3" fmla="*/ 33377 h 114808"/>
                <a:gd name="connsiteX4" fmla="*/ 109538 w 357188"/>
                <a:gd name="connsiteY4" fmla="*/ 4802 h 114808"/>
                <a:gd name="connsiteX5" fmla="*/ 47625 w 357188"/>
                <a:gd name="connsiteY5" fmla="*/ 39 h 114808"/>
                <a:gd name="connsiteX6" fmla="*/ 0 w 357188"/>
                <a:gd name="connsiteY6" fmla="*/ 4802 h 1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188" h="114808">
                  <a:moveTo>
                    <a:pt x="357188" y="71477"/>
                  </a:moveTo>
                  <a:cubicBezTo>
                    <a:pt x="307975" y="91320"/>
                    <a:pt x="258762" y="111164"/>
                    <a:pt x="238125" y="114339"/>
                  </a:cubicBezTo>
                  <a:cubicBezTo>
                    <a:pt x="217487" y="117514"/>
                    <a:pt x="243682" y="104021"/>
                    <a:pt x="233363" y="90527"/>
                  </a:cubicBezTo>
                  <a:cubicBezTo>
                    <a:pt x="223044" y="77033"/>
                    <a:pt x="196850" y="47664"/>
                    <a:pt x="176213" y="33377"/>
                  </a:cubicBezTo>
                  <a:cubicBezTo>
                    <a:pt x="155576" y="19090"/>
                    <a:pt x="130969" y="10358"/>
                    <a:pt x="109538" y="4802"/>
                  </a:cubicBezTo>
                  <a:cubicBezTo>
                    <a:pt x="88107" y="-754"/>
                    <a:pt x="65881" y="39"/>
                    <a:pt x="47625" y="39"/>
                  </a:cubicBezTo>
                  <a:cubicBezTo>
                    <a:pt x="29369" y="39"/>
                    <a:pt x="14684" y="2420"/>
                    <a:pt x="0" y="4802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手繪多邊形 170"/>
            <p:cNvSpPr/>
            <p:nvPr/>
          </p:nvSpPr>
          <p:spPr>
            <a:xfrm>
              <a:off x="8429625" y="1914525"/>
              <a:ext cx="439564" cy="342900"/>
            </a:xfrm>
            <a:custGeom>
              <a:avLst/>
              <a:gdLst>
                <a:gd name="connsiteX0" fmla="*/ 433388 w 439564"/>
                <a:gd name="connsiteY0" fmla="*/ 0 h 342900"/>
                <a:gd name="connsiteX1" fmla="*/ 433388 w 439564"/>
                <a:gd name="connsiteY1" fmla="*/ 123825 h 342900"/>
                <a:gd name="connsiteX2" fmla="*/ 438150 w 439564"/>
                <a:gd name="connsiteY2" fmla="*/ 180975 h 342900"/>
                <a:gd name="connsiteX3" fmla="*/ 404813 w 439564"/>
                <a:gd name="connsiteY3" fmla="*/ 223838 h 342900"/>
                <a:gd name="connsiteX4" fmla="*/ 338138 w 439564"/>
                <a:gd name="connsiteY4" fmla="*/ 219075 h 342900"/>
                <a:gd name="connsiteX5" fmla="*/ 266700 w 439564"/>
                <a:gd name="connsiteY5" fmla="*/ 190500 h 342900"/>
                <a:gd name="connsiteX6" fmla="*/ 223838 w 439564"/>
                <a:gd name="connsiteY6" fmla="*/ 180975 h 342900"/>
                <a:gd name="connsiteX7" fmla="*/ 185738 w 439564"/>
                <a:gd name="connsiteY7" fmla="*/ 180975 h 342900"/>
                <a:gd name="connsiteX8" fmla="*/ 171450 w 439564"/>
                <a:gd name="connsiteY8" fmla="*/ 185738 h 342900"/>
                <a:gd name="connsiteX9" fmla="*/ 190500 w 439564"/>
                <a:gd name="connsiteY9" fmla="*/ 247650 h 342900"/>
                <a:gd name="connsiteX10" fmla="*/ 190500 w 439564"/>
                <a:gd name="connsiteY10" fmla="*/ 300038 h 342900"/>
                <a:gd name="connsiteX11" fmla="*/ 166688 w 439564"/>
                <a:gd name="connsiteY11" fmla="*/ 333375 h 342900"/>
                <a:gd name="connsiteX12" fmla="*/ 119063 w 439564"/>
                <a:gd name="connsiteY12" fmla="*/ 342900 h 342900"/>
                <a:gd name="connsiteX13" fmla="*/ 61913 w 439564"/>
                <a:gd name="connsiteY13" fmla="*/ 333375 h 342900"/>
                <a:gd name="connsiteX14" fmla="*/ 19050 w 439564"/>
                <a:gd name="connsiteY14" fmla="*/ 300038 h 342900"/>
                <a:gd name="connsiteX15" fmla="*/ 0 w 439564"/>
                <a:gd name="connsiteY15" fmla="*/ 2857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9564" h="342900">
                  <a:moveTo>
                    <a:pt x="433388" y="0"/>
                  </a:moveTo>
                  <a:cubicBezTo>
                    <a:pt x="432991" y="46831"/>
                    <a:pt x="432594" y="93663"/>
                    <a:pt x="433388" y="123825"/>
                  </a:cubicBezTo>
                  <a:cubicBezTo>
                    <a:pt x="434182" y="153987"/>
                    <a:pt x="442913" y="164306"/>
                    <a:pt x="438150" y="180975"/>
                  </a:cubicBezTo>
                  <a:cubicBezTo>
                    <a:pt x="433387" y="197644"/>
                    <a:pt x="421482" y="217488"/>
                    <a:pt x="404813" y="223838"/>
                  </a:cubicBezTo>
                  <a:cubicBezTo>
                    <a:pt x="388144" y="230188"/>
                    <a:pt x="361157" y="224631"/>
                    <a:pt x="338138" y="219075"/>
                  </a:cubicBezTo>
                  <a:cubicBezTo>
                    <a:pt x="315119" y="213519"/>
                    <a:pt x="285750" y="196850"/>
                    <a:pt x="266700" y="190500"/>
                  </a:cubicBezTo>
                  <a:cubicBezTo>
                    <a:pt x="247650" y="184150"/>
                    <a:pt x="237332" y="182562"/>
                    <a:pt x="223838" y="180975"/>
                  </a:cubicBezTo>
                  <a:cubicBezTo>
                    <a:pt x="210344" y="179388"/>
                    <a:pt x="194469" y="180181"/>
                    <a:pt x="185738" y="180975"/>
                  </a:cubicBezTo>
                  <a:cubicBezTo>
                    <a:pt x="177007" y="181769"/>
                    <a:pt x="170656" y="174626"/>
                    <a:pt x="171450" y="185738"/>
                  </a:cubicBezTo>
                  <a:cubicBezTo>
                    <a:pt x="172244" y="196850"/>
                    <a:pt x="187325" y="228600"/>
                    <a:pt x="190500" y="247650"/>
                  </a:cubicBezTo>
                  <a:cubicBezTo>
                    <a:pt x="193675" y="266700"/>
                    <a:pt x="194469" y="285751"/>
                    <a:pt x="190500" y="300038"/>
                  </a:cubicBezTo>
                  <a:cubicBezTo>
                    <a:pt x="186531" y="314325"/>
                    <a:pt x="178594" y="326231"/>
                    <a:pt x="166688" y="333375"/>
                  </a:cubicBezTo>
                  <a:cubicBezTo>
                    <a:pt x="154782" y="340519"/>
                    <a:pt x="136525" y="342900"/>
                    <a:pt x="119063" y="342900"/>
                  </a:cubicBezTo>
                  <a:cubicBezTo>
                    <a:pt x="101601" y="342900"/>
                    <a:pt x="78582" y="340519"/>
                    <a:pt x="61913" y="333375"/>
                  </a:cubicBezTo>
                  <a:cubicBezTo>
                    <a:pt x="45244" y="326231"/>
                    <a:pt x="29369" y="307975"/>
                    <a:pt x="19050" y="300038"/>
                  </a:cubicBezTo>
                  <a:cubicBezTo>
                    <a:pt x="8731" y="292101"/>
                    <a:pt x="4365" y="288925"/>
                    <a:pt x="0" y="28575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手繪多邊形 171"/>
            <p:cNvSpPr/>
            <p:nvPr/>
          </p:nvSpPr>
          <p:spPr>
            <a:xfrm>
              <a:off x="8386763" y="1945386"/>
              <a:ext cx="447675" cy="228722"/>
            </a:xfrm>
            <a:custGeom>
              <a:avLst/>
              <a:gdLst>
                <a:gd name="connsiteX0" fmla="*/ 447675 w 447675"/>
                <a:gd name="connsiteY0" fmla="*/ 50102 h 228722"/>
                <a:gd name="connsiteX1" fmla="*/ 357187 w 447675"/>
                <a:gd name="connsiteY1" fmla="*/ 35814 h 228722"/>
                <a:gd name="connsiteX2" fmla="*/ 271462 w 447675"/>
                <a:gd name="connsiteY2" fmla="*/ 2477 h 228722"/>
                <a:gd name="connsiteX3" fmla="*/ 200025 w 447675"/>
                <a:gd name="connsiteY3" fmla="*/ 7239 h 228722"/>
                <a:gd name="connsiteX4" fmla="*/ 147637 w 447675"/>
                <a:gd name="connsiteY4" fmla="*/ 45339 h 228722"/>
                <a:gd name="connsiteX5" fmla="*/ 152400 w 447675"/>
                <a:gd name="connsiteY5" fmla="*/ 88202 h 228722"/>
                <a:gd name="connsiteX6" fmla="*/ 195262 w 447675"/>
                <a:gd name="connsiteY6" fmla="*/ 154877 h 228722"/>
                <a:gd name="connsiteX7" fmla="*/ 223837 w 447675"/>
                <a:gd name="connsiteY7" fmla="*/ 173927 h 228722"/>
                <a:gd name="connsiteX8" fmla="*/ 219075 w 447675"/>
                <a:gd name="connsiteY8" fmla="*/ 212027 h 228722"/>
                <a:gd name="connsiteX9" fmla="*/ 161925 w 447675"/>
                <a:gd name="connsiteY9" fmla="*/ 226314 h 228722"/>
                <a:gd name="connsiteX10" fmla="*/ 71437 w 447675"/>
                <a:gd name="connsiteY10" fmla="*/ 164402 h 228722"/>
                <a:gd name="connsiteX11" fmla="*/ 14287 w 447675"/>
                <a:gd name="connsiteY11" fmla="*/ 116777 h 228722"/>
                <a:gd name="connsiteX12" fmla="*/ 0 w 447675"/>
                <a:gd name="connsiteY12" fmla="*/ 107252 h 22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7675" h="228722">
                  <a:moveTo>
                    <a:pt x="447675" y="50102"/>
                  </a:moveTo>
                  <a:cubicBezTo>
                    <a:pt x="417115" y="46926"/>
                    <a:pt x="386556" y="43751"/>
                    <a:pt x="357187" y="35814"/>
                  </a:cubicBezTo>
                  <a:cubicBezTo>
                    <a:pt x="327818" y="27876"/>
                    <a:pt x="297656" y="7239"/>
                    <a:pt x="271462" y="2477"/>
                  </a:cubicBezTo>
                  <a:cubicBezTo>
                    <a:pt x="245268" y="-2285"/>
                    <a:pt x="220662" y="95"/>
                    <a:pt x="200025" y="7239"/>
                  </a:cubicBezTo>
                  <a:cubicBezTo>
                    <a:pt x="179388" y="14383"/>
                    <a:pt x="155574" y="31845"/>
                    <a:pt x="147637" y="45339"/>
                  </a:cubicBezTo>
                  <a:cubicBezTo>
                    <a:pt x="139700" y="58833"/>
                    <a:pt x="144463" y="69946"/>
                    <a:pt x="152400" y="88202"/>
                  </a:cubicBezTo>
                  <a:cubicBezTo>
                    <a:pt x="160337" y="106458"/>
                    <a:pt x="183356" y="140590"/>
                    <a:pt x="195262" y="154877"/>
                  </a:cubicBezTo>
                  <a:cubicBezTo>
                    <a:pt x="207168" y="169164"/>
                    <a:pt x="219868" y="164402"/>
                    <a:pt x="223837" y="173927"/>
                  </a:cubicBezTo>
                  <a:cubicBezTo>
                    <a:pt x="227806" y="183452"/>
                    <a:pt x="229394" y="203296"/>
                    <a:pt x="219075" y="212027"/>
                  </a:cubicBezTo>
                  <a:cubicBezTo>
                    <a:pt x="208756" y="220758"/>
                    <a:pt x="186531" y="234251"/>
                    <a:pt x="161925" y="226314"/>
                  </a:cubicBezTo>
                  <a:cubicBezTo>
                    <a:pt x="137319" y="218377"/>
                    <a:pt x="96043" y="182658"/>
                    <a:pt x="71437" y="164402"/>
                  </a:cubicBezTo>
                  <a:cubicBezTo>
                    <a:pt x="46831" y="146146"/>
                    <a:pt x="26193" y="126302"/>
                    <a:pt x="14287" y="116777"/>
                  </a:cubicBezTo>
                  <a:cubicBezTo>
                    <a:pt x="2381" y="107252"/>
                    <a:pt x="1190" y="107252"/>
                    <a:pt x="0" y="107252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 flipV="1">
              <a:off x="8876144" y="1914525"/>
              <a:ext cx="871106" cy="15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9753600" y="1922462"/>
              <a:ext cx="292100" cy="1798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橢圓 177"/>
            <p:cNvSpPr/>
            <p:nvPr/>
          </p:nvSpPr>
          <p:spPr>
            <a:xfrm>
              <a:off x="8921750" y="2481716"/>
              <a:ext cx="227013" cy="1539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手繪多邊形 179"/>
            <p:cNvSpPr/>
            <p:nvPr/>
          </p:nvSpPr>
          <p:spPr>
            <a:xfrm>
              <a:off x="7486650" y="2647873"/>
              <a:ext cx="223838" cy="152477"/>
            </a:xfrm>
            <a:custGeom>
              <a:avLst/>
              <a:gdLst>
                <a:gd name="connsiteX0" fmla="*/ 0 w 223838"/>
                <a:gd name="connsiteY0" fmla="*/ 152477 h 152477"/>
                <a:gd name="connsiteX1" fmla="*/ 52388 w 223838"/>
                <a:gd name="connsiteY1" fmla="*/ 52465 h 152477"/>
                <a:gd name="connsiteX2" fmla="*/ 119063 w 223838"/>
                <a:gd name="connsiteY2" fmla="*/ 9602 h 152477"/>
                <a:gd name="connsiteX3" fmla="*/ 200025 w 223838"/>
                <a:gd name="connsiteY3" fmla="*/ 77 h 152477"/>
                <a:gd name="connsiteX4" fmla="*/ 223838 w 223838"/>
                <a:gd name="connsiteY4" fmla="*/ 4840 h 15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152477">
                  <a:moveTo>
                    <a:pt x="0" y="152477"/>
                  </a:moveTo>
                  <a:cubicBezTo>
                    <a:pt x="16272" y="114377"/>
                    <a:pt x="32544" y="76278"/>
                    <a:pt x="52388" y="52465"/>
                  </a:cubicBezTo>
                  <a:cubicBezTo>
                    <a:pt x="72232" y="28652"/>
                    <a:pt x="94457" y="18333"/>
                    <a:pt x="119063" y="9602"/>
                  </a:cubicBezTo>
                  <a:cubicBezTo>
                    <a:pt x="143669" y="871"/>
                    <a:pt x="182563" y="871"/>
                    <a:pt x="200025" y="77"/>
                  </a:cubicBezTo>
                  <a:cubicBezTo>
                    <a:pt x="217487" y="-717"/>
                    <a:pt x="223838" y="4840"/>
                    <a:pt x="223838" y="484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手繪多邊形 180"/>
            <p:cNvSpPr/>
            <p:nvPr/>
          </p:nvSpPr>
          <p:spPr>
            <a:xfrm>
              <a:off x="7588833" y="2237382"/>
              <a:ext cx="478842" cy="420093"/>
            </a:xfrm>
            <a:custGeom>
              <a:avLst/>
              <a:gdLst>
                <a:gd name="connsiteX0" fmla="*/ 97842 w 478842"/>
                <a:gd name="connsiteY0" fmla="*/ 420093 h 420093"/>
                <a:gd name="connsiteX1" fmla="*/ 221667 w 478842"/>
                <a:gd name="connsiteY1" fmla="*/ 391518 h 420093"/>
                <a:gd name="connsiteX2" fmla="*/ 174042 w 478842"/>
                <a:gd name="connsiteY2" fmla="*/ 343893 h 420093"/>
                <a:gd name="connsiteX3" fmla="*/ 78792 w 478842"/>
                <a:gd name="connsiteY3" fmla="*/ 248643 h 420093"/>
                <a:gd name="connsiteX4" fmla="*/ 31167 w 478842"/>
                <a:gd name="connsiteY4" fmla="*/ 191493 h 420093"/>
                <a:gd name="connsiteX5" fmla="*/ 2592 w 478842"/>
                <a:gd name="connsiteY5" fmla="*/ 96243 h 420093"/>
                <a:gd name="connsiteX6" fmla="*/ 12117 w 478842"/>
                <a:gd name="connsiteY6" fmla="*/ 58143 h 420093"/>
                <a:gd name="connsiteX7" fmla="*/ 97842 w 478842"/>
                <a:gd name="connsiteY7" fmla="*/ 10518 h 420093"/>
                <a:gd name="connsiteX8" fmla="*/ 231192 w 478842"/>
                <a:gd name="connsiteY8" fmla="*/ 10518 h 420093"/>
                <a:gd name="connsiteX9" fmla="*/ 364542 w 478842"/>
                <a:gd name="connsiteY9" fmla="*/ 124818 h 420093"/>
                <a:gd name="connsiteX10" fmla="*/ 421692 w 478842"/>
                <a:gd name="connsiteY10" fmla="*/ 201018 h 420093"/>
                <a:gd name="connsiteX11" fmla="*/ 478842 w 478842"/>
                <a:gd name="connsiteY11" fmla="*/ 210543 h 42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8842" h="420093">
                  <a:moveTo>
                    <a:pt x="97842" y="420093"/>
                  </a:moveTo>
                  <a:cubicBezTo>
                    <a:pt x="153404" y="412155"/>
                    <a:pt x="208967" y="404218"/>
                    <a:pt x="221667" y="391518"/>
                  </a:cubicBezTo>
                  <a:lnTo>
                    <a:pt x="174042" y="343893"/>
                  </a:lnTo>
                  <a:cubicBezTo>
                    <a:pt x="150230" y="320081"/>
                    <a:pt x="102605" y="274043"/>
                    <a:pt x="78792" y="248643"/>
                  </a:cubicBezTo>
                  <a:cubicBezTo>
                    <a:pt x="54979" y="223243"/>
                    <a:pt x="43867" y="216893"/>
                    <a:pt x="31167" y="191493"/>
                  </a:cubicBezTo>
                  <a:cubicBezTo>
                    <a:pt x="18467" y="166093"/>
                    <a:pt x="5767" y="118468"/>
                    <a:pt x="2592" y="96243"/>
                  </a:cubicBezTo>
                  <a:cubicBezTo>
                    <a:pt x="-583" y="74018"/>
                    <a:pt x="-3758" y="72430"/>
                    <a:pt x="12117" y="58143"/>
                  </a:cubicBezTo>
                  <a:cubicBezTo>
                    <a:pt x="27992" y="43855"/>
                    <a:pt x="61330" y="18455"/>
                    <a:pt x="97842" y="10518"/>
                  </a:cubicBezTo>
                  <a:cubicBezTo>
                    <a:pt x="134354" y="2581"/>
                    <a:pt x="186742" y="-8532"/>
                    <a:pt x="231192" y="10518"/>
                  </a:cubicBezTo>
                  <a:cubicBezTo>
                    <a:pt x="275642" y="29568"/>
                    <a:pt x="332792" y="93068"/>
                    <a:pt x="364542" y="124818"/>
                  </a:cubicBezTo>
                  <a:cubicBezTo>
                    <a:pt x="396292" y="156568"/>
                    <a:pt x="402642" y="186730"/>
                    <a:pt x="421692" y="201018"/>
                  </a:cubicBezTo>
                  <a:cubicBezTo>
                    <a:pt x="440742" y="215305"/>
                    <a:pt x="459792" y="212924"/>
                    <a:pt x="478842" y="210543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手繪多邊形 182"/>
            <p:cNvSpPr/>
            <p:nvPr/>
          </p:nvSpPr>
          <p:spPr>
            <a:xfrm>
              <a:off x="7591425" y="1369767"/>
              <a:ext cx="194579" cy="308781"/>
            </a:xfrm>
            <a:custGeom>
              <a:avLst/>
              <a:gdLst>
                <a:gd name="connsiteX0" fmla="*/ 171450 w 194579"/>
                <a:gd name="connsiteY0" fmla="*/ 1833 h 308781"/>
                <a:gd name="connsiteX1" fmla="*/ 95250 w 194579"/>
                <a:gd name="connsiteY1" fmla="*/ 1833 h 308781"/>
                <a:gd name="connsiteX2" fmla="*/ 47625 w 194579"/>
                <a:gd name="connsiteY2" fmla="*/ 20883 h 308781"/>
                <a:gd name="connsiteX3" fmla="*/ 85725 w 194579"/>
                <a:gd name="connsiteY3" fmla="*/ 97083 h 308781"/>
                <a:gd name="connsiteX4" fmla="*/ 114300 w 194579"/>
                <a:gd name="connsiteY4" fmla="*/ 182808 h 308781"/>
                <a:gd name="connsiteX5" fmla="*/ 123825 w 194579"/>
                <a:gd name="connsiteY5" fmla="*/ 192333 h 308781"/>
                <a:gd name="connsiteX6" fmla="*/ 133350 w 194579"/>
                <a:gd name="connsiteY6" fmla="*/ 239958 h 308781"/>
                <a:gd name="connsiteX7" fmla="*/ 161925 w 194579"/>
                <a:gd name="connsiteY7" fmla="*/ 278058 h 308781"/>
                <a:gd name="connsiteX8" fmla="*/ 190500 w 194579"/>
                <a:gd name="connsiteY8" fmla="*/ 306633 h 308781"/>
                <a:gd name="connsiteX9" fmla="*/ 66675 w 194579"/>
                <a:gd name="connsiteY9" fmla="*/ 297108 h 308781"/>
                <a:gd name="connsiteX10" fmla="*/ 0 w 194579"/>
                <a:gd name="connsiteY10" fmla="*/ 220908 h 30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579" h="308781">
                  <a:moveTo>
                    <a:pt x="171450" y="1833"/>
                  </a:moveTo>
                  <a:cubicBezTo>
                    <a:pt x="143668" y="245"/>
                    <a:pt x="115887" y="-1342"/>
                    <a:pt x="95250" y="1833"/>
                  </a:cubicBezTo>
                  <a:cubicBezTo>
                    <a:pt x="74612" y="5008"/>
                    <a:pt x="49212" y="5008"/>
                    <a:pt x="47625" y="20883"/>
                  </a:cubicBezTo>
                  <a:cubicBezTo>
                    <a:pt x="46037" y="36758"/>
                    <a:pt x="74613" y="70096"/>
                    <a:pt x="85725" y="97083"/>
                  </a:cubicBezTo>
                  <a:cubicBezTo>
                    <a:pt x="96837" y="124070"/>
                    <a:pt x="107950" y="166933"/>
                    <a:pt x="114300" y="182808"/>
                  </a:cubicBezTo>
                  <a:cubicBezTo>
                    <a:pt x="120650" y="198683"/>
                    <a:pt x="120650" y="182808"/>
                    <a:pt x="123825" y="192333"/>
                  </a:cubicBezTo>
                  <a:cubicBezTo>
                    <a:pt x="127000" y="201858"/>
                    <a:pt x="127000" y="225670"/>
                    <a:pt x="133350" y="239958"/>
                  </a:cubicBezTo>
                  <a:cubicBezTo>
                    <a:pt x="139700" y="254246"/>
                    <a:pt x="152400" y="266946"/>
                    <a:pt x="161925" y="278058"/>
                  </a:cubicBezTo>
                  <a:cubicBezTo>
                    <a:pt x="171450" y="289171"/>
                    <a:pt x="206375" y="303458"/>
                    <a:pt x="190500" y="306633"/>
                  </a:cubicBezTo>
                  <a:cubicBezTo>
                    <a:pt x="174625" y="309808"/>
                    <a:pt x="98425" y="311396"/>
                    <a:pt x="66675" y="297108"/>
                  </a:cubicBezTo>
                  <a:cubicBezTo>
                    <a:pt x="34925" y="282821"/>
                    <a:pt x="17462" y="251864"/>
                    <a:pt x="0" y="220908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手繪多邊形 183"/>
            <p:cNvSpPr/>
            <p:nvPr/>
          </p:nvSpPr>
          <p:spPr>
            <a:xfrm>
              <a:off x="7475068" y="1575010"/>
              <a:ext cx="287807" cy="272927"/>
            </a:xfrm>
            <a:custGeom>
              <a:avLst/>
              <a:gdLst>
                <a:gd name="connsiteX0" fmla="*/ 135407 w 287807"/>
                <a:gd name="connsiteY0" fmla="*/ 34715 h 272927"/>
                <a:gd name="connsiteX1" fmla="*/ 40157 w 287807"/>
                <a:gd name="connsiteY1" fmla="*/ 6140 h 272927"/>
                <a:gd name="connsiteX2" fmla="*/ 2057 w 287807"/>
                <a:gd name="connsiteY2" fmla="*/ 139490 h 272927"/>
                <a:gd name="connsiteX3" fmla="*/ 97307 w 287807"/>
                <a:gd name="connsiteY3" fmla="*/ 244265 h 272927"/>
                <a:gd name="connsiteX4" fmla="*/ 230657 w 287807"/>
                <a:gd name="connsiteY4" fmla="*/ 272840 h 272927"/>
                <a:gd name="connsiteX5" fmla="*/ 287807 w 287807"/>
                <a:gd name="connsiteY5" fmla="*/ 253790 h 27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807" h="272927">
                  <a:moveTo>
                    <a:pt x="135407" y="34715"/>
                  </a:moveTo>
                  <a:cubicBezTo>
                    <a:pt x="98894" y="11696"/>
                    <a:pt x="62382" y="-11322"/>
                    <a:pt x="40157" y="6140"/>
                  </a:cubicBezTo>
                  <a:cubicBezTo>
                    <a:pt x="17932" y="23602"/>
                    <a:pt x="-7468" y="99803"/>
                    <a:pt x="2057" y="139490"/>
                  </a:cubicBezTo>
                  <a:cubicBezTo>
                    <a:pt x="11582" y="179178"/>
                    <a:pt x="59207" y="222040"/>
                    <a:pt x="97307" y="244265"/>
                  </a:cubicBezTo>
                  <a:cubicBezTo>
                    <a:pt x="135407" y="266490"/>
                    <a:pt x="198907" y="271252"/>
                    <a:pt x="230657" y="272840"/>
                  </a:cubicBezTo>
                  <a:cubicBezTo>
                    <a:pt x="262407" y="274428"/>
                    <a:pt x="287807" y="253790"/>
                    <a:pt x="287807" y="25379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手繪多邊形 184"/>
            <p:cNvSpPr/>
            <p:nvPr/>
          </p:nvSpPr>
          <p:spPr>
            <a:xfrm>
              <a:off x="7524750" y="1866900"/>
              <a:ext cx="876378" cy="472813"/>
            </a:xfrm>
            <a:custGeom>
              <a:avLst/>
              <a:gdLst>
                <a:gd name="connsiteX0" fmla="*/ 247650 w 876378"/>
                <a:gd name="connsiteY0" fmla="*/ 0 h 472813"/>
                <a:gd name="connsiteX1" fmla="*/ 66675 w 876378"/>
                <a:gd name="connsiteY1" fmla="*/ 66675 h 472813"/>
                <a:gd name="connsiteX2" fmla="*/ 0 w 876378"/>
                <a:gd name="connsiteY2" fmla="*/ 228600 h 472813"/>
                <a:gd name="connsiteX3" fmla="*/ 66675 w 876378"/>
                <a:gd name="connsiteY3" fmla="*/ 266700 h 472813"/>
                <a:gd name="connsiteX4" fmla="*/ 171450 w 876378"/>
                <a:gd name="connsiteY4" fmla="*/ 304800 h 472813"/>
                <a:gd name="connsiteX5" fmla="*/ 304800 w 876378"/>
                <a:gd name="connsiteY5" fmla="*/ 247650 h 472813"/>
                <a:gd name="connsiteX6" fmla="*/ 361950 w 876378"/>
                <a:gd name="connsiteY6" fmla="*/ 228600 h 472813"/>
                <a:gd name="connsiteX7" fmla="*/ 371475 w 876378"/>
                <a:gd name="connsiteY7" fmla="*/ 219075 h 472813"/>
                <a:gd name="connsiteX8" fmla="*/ 447675 w 876378"/>
                <a:gd name="connsiteY8" fmla="*/ 409575 h 472813"/>
                <a:gd name="connsiteX9" fmla="*/ 476250 w 876378"/>
                <a:gd name="connsiteY9" fmla="*/ 466725 h 472813"/>
                <a:gd name="connsiteX10" fmla="*/ 561975 w 876378"/>
                <a:gd name="connsiteY10" fmla="*/ 457200 h 472813"/>
                <a:gd name="connsiteX11" fmla="*/ 590550 w 876378"/>
                <a:gd name="connsiteY11" fmla="*/ 342900 h 472813"/>
                <a:gd name="connsiteX12" fmla="*/ 638175 w 876378"/>
                <a:gd name="connsiteY12" fmla="*/ 257175 h 472813"/>
                <a:gd name="connsiteX13" fmla="*/ 647700 w 876378"/>
                <a:gd name="connsiteY13" fmla="*/ 219075 h 472813"/>
                <a:gd name="connsiteX14" fmla="*/ 714375 w 876378"/>
                <a:gd name="connsiteY14" fmla="*/ 171450 h 472813"/>
                <a:gd name="connsiteX15" fmla="*/ 809625 w 876378"/>
                <a:gd name="connsiteY15" fmla="*/ 171450 h 472813"/>
                <a:gd name="connsiteX16" fmla="*/ 866775 w 876378"/>
                <a:gd name="connsiteY16" fmla="*/ 209550 h 472813"/>
                <a:gd name="connsiteX17" fmla="*/ 876300 w 876378"/>
                <a:gd name="connsiteY17" fmla="*/ 219075 h 47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378" h="472813">
                  <a:moveTo>
                    <a:pt x="247650" y="0"/>
                  </a:moveTo>
                  <a:cubicBezTo>
                    <a:pt x="177800" y="14287"/>
                    <a:pt x="107950" y="28575"/>
                    <a:pt x="66675" y="66675"/>
                  </a:cubicBezTo>
                  <a:cubicBezTo>
                    <a:pt x="25400" y="104775"/>
                    <a:pt x="0" y="195263"/>
                    <a:pt x="0" y="228600"/>
                  </a:cubicBezTo>
                  <a:cubicBezTo>
                    <a:pt x="0" y="261937"/>
                    <a:pt x="38100" y="254000"/>
                    <a:pt x="66675" y="266700"/>
                  </a:cubicBezTo>
                  <a:cubicBezTo>
                    <a:pt x="95250" y="279400"/>
                    <a:pt x="131763" y="307975"/>
                    <a:pt x="171450" y="304800"/>
                  </a:cubicBezTo>
                  <a:cubicBezTo>
                    <a:pt x="211137" y="301625"/>
                    <a:pt x="273050" y="260350"/>
                    <a:pt x="304800" y="247650"/>
                  </a:cubicBezTo>
                  <a:cubicBezTo>
                    <a:pt x="336550" y="234950"/>
                    <a:pt x="350838" y="233362"/>
                    <a:pt x="361950" y="228600"/>
                  </a:cubicBezTo>
                  <a:cubicBezTo>
                    <a:pt x="373062" y="223838"/>
                    <a:pt x="357188" y="188913"/>
                    <a:pt x="371475" y="219075"/>
                  </a:cubicBezTo>
                  <a:cubicBezTo>
                    <a:pt x="385762" y="249237"/>
                    <a:pt x="430213" y="368300"/>
                    <a:pt x="447675" y="409575"/>
                  </a:cubicBezTo>
                  <a:cubicBezTo>
                    <a:pt x="465138" y="450850"/>
                    <a:pt x="457200" y="458788"/>
                    <a:pt x="476250" y="466725"/>
                  </a:cubicBezTo>
                  <a:cubicBezTo>
                    <a:pt x="495300" y="474662"/>
                    <a:pt x="542925" y="477837"/>
                    <a:pt x="561975" y="457200"/>
                  </a:cubicBezTo>
                  <a:cubicBezTo>
                    <a:pt x="581025" y="436563"/>
                    <a:pt x="577850" y="376238"/>
                    <a:pt x="590550" y="342900"/>
                  </a:cubicBezTo>
                  <a:cubicBezTo>
                    <a:pt x="603250" y="309563"/>
                    <a:pt x="628650" y="277812"/>
                    <a:pt x="638175" y="257175"/>
                  </a:cubicBezTo>
                  <a:cubicBezTo>
                    <a:pt x="647700" y="236538"/>
                    <a:pt x="635000" y="233363"/>
                    <a:pt x="647700" y="219075"/>
                  </a:cubicBezTo>
                  <a:cubicBezTo>
                    <a:pt x="660400" y="204788"/>
                    <a:pt x="687388" y="179387"/>
                    <a:pt x="714375" y="171450"/>
                  </a:cubicBezTo>
                  <a:cubicBezTo>
                    <a:pt x="741362" y="163513"/>
                    <a:pt x="784225" y="165100"/>
                    <a:pt x="809625" y="171450"/>
                  </a:cubicBezTo>
                  <a:cubicBezTo>
                    <a:pt x="835025" y="177800"/>
                    <a:pt x="855663" y="201613"/>
                    <a:pt x="866775" y="209550"/>
                  </a:cubicBezTo>
                  <a:cubicBezTo>
                    <a:pt x="877888" y="217488"/>
                    <a:pt x="876300" y="219075"/>
                    <a:pt x="876300" y="21907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手繪多邊形 185"/>
            <p:cNvSpPr/>
            <p:nvPr/>
          </p:nvSpPr>
          <p:spPr>
            <a:xfrm>
              <a:off x="7686675" y="2130419"/>
              <a:ext cx="752475" cy="269881"/>
            </a:xfrm>
            <a:custGeom>
              <a:avLst/>
              <a:gdLst>
                <a:gd name="connsiteX0" fmla="*/ 752475 w 752475"/>
                <a:gd name="connsiteY0" fmla="*/ 79381 h 269881"/>
                <a:gd name="connsiteX1" fmla="*/ 676275 w 752475"/>
                <a:gd name="connsiteY1" fmla="*/ 31756 h 269881"/>
                <a:gd name="connsiteX2" fmla="*/ 590550 w 752475"/>
                <a:gd name="connsiteY2" fmla="*/ 3181 h 269881"/>
                <a:gd name="connsiteX3" fmla="*/ 504825 w 752475"/>
                <a:gd name="connsiteY3" fmla="*/ 107956 h 269881"/>
                <a:gd name="connsiteX4" fmla="*/ 457200 w 752475"/>
                <a:gd name="connsiteY4" fmla="*/ 231781 h 269881"/>
                <a:gd name="connsiteX5" fmla="*/ 419100 w 752475"/>
                <a:gd name="connsiteY5" fmla="*/ 269881 h 269881"/>
                <a:gd name="connsiteX6" fmla="*/ 333375 w 752475"/>
                <a:gd name="connsiteY6" fmla="*/ 231781 h 269881"/>
                <a:gd name="connsiteX7" fmla="*/ 295275 w 752475"/>
                <a:gd name="connsiteY7" fmla="*/ 184156 h 269881"/>
                <a:gd name="connsiteX8" fmla="*/ 285750 w 752475"/>
                <a:gd name="connsiteY8" fmla="*/ 165106 h 269881"/>
                <a:gd name="connsiteX9" fmla="*/ 285750 w 752475"/>
                <a:gd name="connsiteY9" fmla="*/ 146056 h 269881"/>
                <a:gd name="connsiteX10" fmla="*/ 247650 w 752475"/>
                <a:gd name="connsiteY10" fmla="*/ 107956 h 269881"/>
                <a:gd name="connsiteX11" fmla="*/ 209550 w 752475"/>
                <a:gd name="connsiteY11" fmla="*/ 60331 h 269881"/>
                <a:gd name="connsiteX12" fmla="*/ 133350 w 752475"/>
                <a:gd name="connsiteY12" fmla="*/ 60331 h 269881"/>
                <a:gd name="connsiteX13" fmla="*/ 76200 w 752475"/>
                <a:gd name="connsiteY13" fmla="*/ 98431 h 269881"/>
                <a:gd name="connsiteX14" fmla="*/ 0 w 752475"/>
                <a:gd name="connsiteY14" fmla="*/ 79381 h 26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2475" h="269881">
                  <a:moveTo>
                    <a:pt x="752475" y="79381"/>
                  </a:moveTo>
                  <a:cubicBezTo>
                    <a:pt x="727868" y="61918"/>
                    <a:pt x="703262" y="44456"/>
                    <a:pt x="676275" y="31756"/>
                  </a:cubicBezTo>
                  <a:cubicBezTo>
                    <a:pt x="649288" y="19056"/>
                    <a:pt x="619125" y="-9519"/>
                    <a:pt x="590550" y="3181"/>
                  </a:cubicBezTo>
                  <a:cubicBezTo>
                    <a:pt x="561975" y="15881"/>
                    <a:pt x="527050" y="69856"/>
                    <a:pt x="504825" y="107956"/>
                  </a:cubicBezTo>
                  <a:cubicBezTo>
                    <a:pt x="482600" y="146056"/>
                    <a:pt x="471487" y="204794"/>
                    <a:pt x="457200" y="231781"/>
                  </a:cubicBezTo>
                  <a:cubicBezTo>
                    <a:pt x="442912" y="258769"/>
                    <a:pt x="439737" y="269881"/>
                    <a:pt x="419100" y="269881"/>
                  </a:cubicBezTo>
                  <a:cubicBezTo>
                    <a:pt x="398463" y="269881"/>
                    <a:pt x="354012" y="246068"/>
                    <a:pt x="333375" y="231781"/>
                  </a:cubicBezTo>
                  <a:cubicBezTo>
                    <a:pt x="312738" y="217494"/>
                    <a:pt x="303212" y="195269"/>
                    <a:pt x="295275" y="184156"/>
                  </a:cubicBezTo>
                  <a:cubicBezTo>
                    <a:pt x="287337" y="173044"/>
                    <a:pt x="287337" y="171456"/>
                    <a:pt x="285750" y="165106"/>
                  </a:cubicBezTo>
                  <a:cubicBezTo>
                    <a:pt x="284162" y="158756"/>
                    <a:pt x="292100" y="155581"/>
                    <a:pt x="285750" y="146056"/>
                  </a:cubicBezTo>
                  <a:cubicBezTo>
                    <a:pt x="279400" y="136531"/>
                    <a:pt x="260350" y="122244"/>
                    <a:pt x="247650" y="107956"/>
                  </a:cubicBezTo>
                  <a:cubicBezTo>
                    <a:pt x="234950" y="93669"/>
                    <a:pt x="228600" y="68268"/>
                    <a:pt x="209550" y="60331"/>
                  </a:cubicBezTo>
                  <a:cubicBezTo>
                    <a:pt x="190500" y="52394"/>
                    <a:pt x="155575" y="53981"/>
                    <a:pt x="133350" y="60331"/>
                  </a:cubicBezTo>
                  <a:cubicBezTo>
                    <a:pt x="111125" y="66681"/>
                    <a:pt x="98425" y="95256"/>
                    <a:pt x="76200" y="98431"/>
                  </a:cubicBezTo>
                  <a:cubicBezTo>
                    <a:pt x="53975" y="101606"/>
                    <a:pt x="15875" y="82556"/>
                    <a:pt x="0" y="7938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手繪多邊形 186"/>
            <p:cNvSpPr/>
            <p:nvPr/>
          </p:nvSpPr>
          <p:spPr>
            <a:xfrm>
              <a:off x="8029575" y="2263488"/>
              <a:ext cx="809625" cy="308798"/>
            </a:xfrm>
            <a:custGeom>
              <a:avLst/>
              <a:gdLst>
                <a:gd name="connsiteX0" fmla="*/ 0 w 809625"/>
                <a:gd name="connsiteY0" fmla="*/ 184437 h 308798"/>
                <a:gd name="connsiteX1" fmla="*/ 95250 w 809625"/>
                <a:gd name="connsiteY1" fmla="*/ 184437 h 308798"/>
                <a:gd name="connsiteX2" fmla="*/ 142875 w 809625"/>
                <a:gd name="connsiteY2" fmla="*/ 117762 h 308798"/>
                <a:gd name="connsiteX3" fmla="*/ 219075 w 809625"/>
                <a:gd name="connsiteY3" fmla="*/ 41562 h 308798"/>
                <a:gd name="connsiteX4" fmla="*/ 266700 w 809625"/>
                <a:gd name="connsiteY4" fmla="*/ 3462 h 308798"/>
                <a:gd name="connsiteX5" fmla="*/ 352425 w 809625"/>
                <a:gd name="connsiteY5" fmla="*/ 127287 h 308798"/>
                <a:gd name="connsiteX6" fmla="*/ 314325 w 809625"/>
                <a:gd name="connsiteY6" fmla="*/ 279687 h 308798"/>
                <a:gd name="connsiteX7" fmla="*/ 342900 w 809625"/>
                <a:gd name="connsiteY7" fmla="*/ 308262 h 308798"/>
                <a:gd name="connsiteX8" fmla="*/ 447675 w 809625"/>
                <a:gd name="connsiteY8" fmla="*/ 270162 h 308798"/>
                <a:gd name="connsiteX9" fmla="*/ 514350 w 809625"/>
                <a:gd name="connsiteY9" fmla="*/ 193962 h 308798"/>
                <a:gd name="connsiteX10" fmla="*/ 628650 w 809625"/>
                <a:gd name="connsiteY10" fmla="*/ 117762 h 308798"/>
                <a:gd name="connsiteX11" fmla="*/ 695325 w 809625"/>
                <a:gd name="connsiteY11" fmla="*/ 108237 h 308798"/>
                <a:gd name="connsiteX12" fmla="*/ 809625 w 809625"/>
                <a:gd name="connsiteY12" fmla="*/ 108237 h 3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308798">
                  <a:moveTo>
                    <a:pt x="0" y="184437"/>
                  </a:moveTo>
                  <a:cubicBezTo>
                    <a:pt x="35719" y="189993"/>
                    <a:pt x="71438" y="195550"/>
                    <a:pt x="95250" y="184437"/>
                  </a:cubicBezTo>
                  <a:cubicBezTo>
                    <a:pt x="119063" y="173324"/>
                    <a:pt x="122238" y="141574"/>
                    <a:pt x="142875" y="117762"/>
                  </a:cubicBezTo>
                  <a:cubicBezTo>
                    <a:pt x="163512" y="93950"/>
                    <a:pt x="198438" y="60612"/>
                    <a:pt x="219075" y="41562"/>
                  </a:cubicBezTo>
                  <a:cubicBezTo>
                    <a:pt x="239712" y="22512"/>
                    <a:pt x="244475" y="-10826"/>
                    <a:pt x="266700" y="3462"/>
                  </a:cubicBezTo>
                  <a:cubicBezTo>
                    <a:pt x="288925" y="17750"/>
                    <a:pt x="344488" y="81250"/>
                    <a:pt x="352425" y="127287"/>
                  </a:cubicBezTo>
                  <a:cubicBezTo>
                    <a:pt x="360362" y="173324"/>
                    <a:pt x="315912" y="249525"/>
                    <a:pt x="314325" y="279687"/>
                  </a:cubicBezTo>
                  <a:cubicBezTo>
                    <a:pt x="312738" y="309849"/>
                    <a:pt x="320675" y="309849"/>
                    <a:pt x="342900" y="308262"/>
                  </a:cubicBezTo>
                  <a:cubicBezTo>
                    <a:pt x="365125" y="306675"/>
                    <a:pt x="419100" y="289212"/>
                    <a:pt x="447675" y="270162"/>
                  </a:cubicBezTo>
                  <a:cubicBezTo>
                    <a:pt x="476250" y="251112"/>
                    <a:pt x="484187" y="219362"/>
                    <a:pt x="514350" y="193962"/>
                  </a:cubicBezTo>
                  <a:cubicBezTo>
                    <a:pt x="544513" y="168562"/>
                    <a:pt x="598488" y="132049"/>
                    <a:pt x="628650" y="117762"/>
                  </a:cubicBezTo>
                  <a:cubicBezTo>
                    <a:pt x="658812" y="103475"/>
                    <a:pt x="665163" y="109824"/>
                    <a:pt x="695325" y="108237"/>
                  </a:cubicBezTo>
                  <a:cubicBezTo>
                    <a:pt x="725487" y="106650"/>
                    <a:pt x="767556" y="107443"/>
                    <a:pt x="809625" y="10823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7969631" y="1611312"/>
              <a:ext cx="359982" cy="2550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7981545" y="2555261"/>
              <a:ext cx="271463" cy="2566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1" name="直線接點 190"/>
            <p:cNvCxnSpPr/>
            <p:nvPr/>
          </p:nvCxnSpPr>
          <p:spPr>
            <a:xfrm flipV="1">
              <a:off x="10039350" y="2066925"/>
              <a:ext cx="755650" cy="480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85" name="向上箭號 19584"/>
          <p:cNvSpPr/>
          <p:nvPr/>
        </p:nvSpPr>
        <p:spPr>
          <a:xfrm rot="18303642">
            <a:off x="8809927" y="2814223"/>
            <a:ext cx="385310" cy="6285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向上箭號 257"/>
          <p:cNvSpPr/>
          <p:nvPr/>
        </p:nvSpPr>
        <p:spPr>
          <a:xfrm rot="18738080">
            <a:off x="8849072" y="3648776"/>
            <a:ext cx="357329" cy="726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4" name="群組 283"/>
          <p:cNvGrpSpPr/>
          <p:nvPr/>
        </p:nvGrpSpPr>
        <p:grpSpPr>
          <a:xfrm rot="13407894">
            <a:off x="7808029" y="376447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285" name="橢圓 284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6" name="直線接點 285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手繪多邊形 287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9" name="直線接點 288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群組 294"/>
          <p:cNvGrpSpPr/>
          <p:nvPr/>
        </p:nvGrpSpPr>
        <p:grpSpPr>
          <a:xfrm rot="13407894">
            <a:off x="8087705" y="1074652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296" name="橢圓 295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接點 296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手繪多邊形 298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0" name="直線接點 299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87" name="向上箭號 19586"/>
          <p:cNvSpPr/>
          <p:nvPr/>
        </p:nvSpPr>
        <p:spPr>
          <a:xfrm rot="10800000">
            <a:off x="7964116" y="1217747"/>
            <a:ext cx="403828" cy="1104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" name="向上箭號 306"/>
          <p:cNvSpPr/>
          <p:nvPr/>
        </p:nvSpPr>
        <p:spPr>
          <a:xfrm rot="10800000">
            <a:off x="8242182" y="1962730"/>
            <a:ext cx="403828" cy="1104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9" name="群組 308"/>
          <p:cNvGrpSpPr/>
          <p:nvPr/>
        </p:nvGrpSpPr>
        <p:grpSpPr>
          <a:xfrm>
            <a:off x="503993" y="1949623"/>
            <a:ext cx="3033424" cy="1433379"/>
            <a:chOff x="7025640" y="4075474"/>
            <a:chExt cx="3710963" cy="1742010"/>
          </a:xfrm>
        </p:grpSpPr>
        <p:sp>
          <p:nvSpPr>
            <p:cNvPr id="322" name="手繪多邊形 321"/>
            <p:cNvSpPr/>
            <p:nvPr/>
          </p:nvSpPr>
          <p:spPr>
            <a:xfrm>
              <a:off x="7086600" y="4503420"/>
              <a:ext cx="670560" cy="137160"/>
            </a:xfrm>
            <a:custGeom>
              <a:avLst/>
              <a:gdLst>
                <a:gd name="connsiteX0" fmla="*/ 0 w 670560"/>
                <a:gd name="connsiteY0" fmla="*/ 0 h 137160"/>
                <a:gd name="connsiteX1" fmla="*/ 182880 w 670560"/>
                <a:gd name="connsiteY1" fmla="*/ 114300 h 137160"/>
                <a:gd name="connsiteX2" fmla="*/ 365760 w 670560"/>
                <a:gd name="connsiteY2" fmla="*/ 129540 h 137160"/>
                <a:gd name="connsiteX3" fmla="*/ 518160 w 670560"/>
                <a:gd name="connsiteY3" fmla="*/ 91440 h 137160"/>
                <a:gd name="connsiteX4" fmla="*/ 670560 w 670560"/>
                <a:gd name="connsiteY4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560" h="137160">
                  <a:moveTo>
                    <a:pt x="0" y="0"/>
                  </a:moveTo>
                  <a:cubicBezTo>
                    <a:pt x="60960" y="46355"/>
                    <a:pt x="121920" y="92710"/>
                    <a:pt x="182880" y="114300"/>
                  </a:cubicBezTo>
                  <a:cubicBezTo>
                    <a:pt x="243840" y="135890"/>
                    <a:pt x="309880" y="133350"/>
                    <a:pt x="365760" y="129540"/>
                  </a:cubicBezTo>
                  <a:cubicBezTo>
                    <a:pt x="421640" y="125730"/>
                    <a:pt x="467360" y="90170"/>
                    <a:pt x="518160" y="91440"/>
                  </a:cubicBezTo>
                  <a:cubicBezTo>
                    <a:pt x="568960" y="92710"/>
                    <a:pt x="631190" y="119380"/>
                    <a:pt x="670560" y="13716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3" name="直線接點 322"/>
            <p:cNvCxnSpPr/>
            <p:nvPr/>
          </p:nvCxnSpPr>
          <p:spPr>
            <a:xfrm>
              <a:off x="7757160" y="4640580"/>
              <a:ext cx="1607820" cy="662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>
              <a:off x="7612380" y="4762500"/>
              <a:ext cx="1965960" cy="800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>
              <a:off x="8343900" y="4572000"/>
              <a:ext cx="1341120" cy="5257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手繪多邊形 325"/>
            <p:cNvSpPr/>
            <p:nvPr/>
          </p:nvSpPr>
          <p:spPr>
            <a:xfrm>
              <a:off x="9250680" y="5082540"/>
              <a:ext cx="754560" cy="403885"/>
            </a:xfrm>
            <a:custGeom>
              <a:avLst/>
              <a:gdLst>
                <a:gd name="connsiteX0" fmla="*/ 0 w 754560"/>
                <a:gd name="connsiteY0" fmla="*/ 175260 h 403885"/>
                <a:gd name="connsiteX1" fmla="*/ 175260 w 754560"/>
                <a:gd name="connsiteY1" fmla="*/ 274320 h 403885"/>
                <a:gd name="connsiteX2" fmla="*/ 320040 w 754560"/>
                <a:gd name="connsiteY2" fmla="*/ 335280 h 403885"/>
                <a:gd name="connsiteX3" fmla="*/ 525780 w 754560"/>
                <a:gd name="connsiteY3" fmla="*/ 403860 h 403885"/>
                <a:gd name="connsiteX4" fmla="*/ 670560 w 754560"/>
                <a:gd name="connsiteY4" fmla="*/ 342900 h 403885"/>
                <a:gd name="connsiteX5" fmla="*/ 746760 w 754560"/>
                <a:gd name="connsiteY5" fmla="*/ 304800 h 403885"/>
                <a:gd name="connsiteX6" fmla="*/ 739140 w 754560"/>
                <a:gd name="connsiteY6" fmla="*/ 198120 h 403885"/>
                <a:gd name="connsiteX7" fmla="*/ 632460 w 754560"/>
                <a:gd name="connsiteY7" fmla="*/ 83820 h 403885"/>
                <a:gd name="connsiteX8" fmla="*/ 434340 w 754560"/>
                <a:gd name="connsiteY8" fmla="*/ 0 h 40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4560" h="403885">
                  <a:moveTo>
                    <a:pt x="0" y="175260"/>
                  </a:moveTo>
                  <a:cubicBezTo>
                    <a:pt x="60960" y="211455"/>
                    <a:pt x="121920" y="247650"/>
                    <a:pt x="175260" y="274320"/>
                  </a:cubicBezTo>
                  <a:cubicBezTo>
                    <a:pt x="228600" y="300990"/>
                    <a:pt x="261620" y="313690"/>
                    <a:pt x="320040" y="335280"/>
                  </a:cubicBezTo>
                  <a:cubicBezTo>
                    <a:pt x="378460" y="356870"/>
                    <a:pt x="467360" y="402590"/>
                    <a:pt x="525780" y="403860"/>
                  </a:cubicBezTo>
                  <a:cubicBezTo>
                    <a:pt x="584200" y="405130"/>
                    <a:pt x="633730" y="359410"/>
                    <a:pt x="670560" y="342900"/>
                  </a:cubicBezTo>
                  <a:cubicBezTo>
                    <a:pt x="707390" y="326390"/>
                    <a:pt x="735330" y="328930"/>
                    <a:pt x="746760" y="304800"/>
                  </a:cubicBezTo>
                  <a:cubicBezTo>
                    <a:pt x="758190" y="280670"/>
                    <a:pt x="758190" y="234950"/>
                    <a:pt x="739140" y="198120"/>
                  </a:cubicBezTo>
                  <a:cubicBezTo>
                    <a:pt x="720090" y="161290"/>
                    <a:pt x="683260" y="116840"/>
                    <a:pt x="632460" y="83820"/>
                  </a:cubicBezTo>
                  <a:cubicBezTo>
                    <a:pt x="581660" y="50800"/>
                    <a:pt x="508000" y="25400"/>
                    <a:pt x="43434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手繪多邊形 326"/>
            <p:cNvSpPr/>
            <p:nvPr/>
          </p:nvSpPr>
          <p:spPr>
            <a:xfrm>
              <a:off x="9570720" y="4723554"/>
              <a:ext cx="1143048" cy="915449"/>
            </a:xfrm>
            <a:custGeom>
              <a:avLst/>
              <a:gdLst>
                <a:gd name="connsiteX0" fmla="*/ 0 w 1143048"/>
                <a:gd name="connsiteY0" fmla="*/ 854286 h 915449"/>
                <a:gd name="connsiteX1" fmla="*/ 236220 w 1143048"/>
                <a:gd name="connsiteY1" fmla="*/ 915246 h 915449"/>
                <a:gd name="connsiteX2" fmla="*/ 388620 w 1143048"/>
                <a:gd name="connsiteY2" fmla="*/ 869526 h 915449"/>
                <a:gd name="connsiteX3" fmla="*/ 487680 w 1143048"/>
                <a:gd name="connsiteY3" fmla="*/ 755226 h 915449"/>
                <a:gd name="connsiteX4" fmla="*/ 655320 w 1143048"/>
                <a:gd name="connsiteY4" fmla="*/ 587586 h 915449"/>
                <a:gd name="connsiteX5" fmla="*/ 777240 w 1143048"/>
                <a:gd name="connsiteY5" fmla="*/ 465666 h 915449"/>
                <a:gd name="connsiteX6" fmla="*/ 937260 w 1143048"/>
                <a:gd name="connsiteY6" fmla="*/ 282786 h 915449"/>
                <a:gd name="connsiteX7" fmla="*/ 1097280 w 1143048"/>
                <a:gd name="connsiteY7" fmla="*/ 122766 h 915449"/>
                <a:gd name="connsiteX8" fmla="*/ 1143000 w 1143048"/>
                <a:gd name="connsiteY8" fmla="*/ 61806 h 915449"/>
                <a:gd name="connsiteX9" fmla="*/ 1104900 w 1143048"/>
                <a:gd name="connsiteY9" fmla="*/ 8466 h 915449"/>
                <a:gd name="connsiteX10" fmla="*/ 1051560 w 1143048"/>
                <a:gd name="connsiteY10" fmla="*/ 846 h 91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48" h="915449">
                  <a:moveTo>
                    <a:pt x="0" y="854286"/>
                  </a:moveTo>
                  <a:cubicBezTo>
                    <a:pt x="85725" y="883496"/>
                    <a:pt x="171450" y="912706"/>
                    <a:pt x="236220" y="915246"/>
                  </a:cubicBezTo>
                  <a:cubicBezTo>
                    <a:pt x="300990" y="917786"/>
                    <a:pt x="346710" y="896196"/>
                    <a:pt x="388620" y="869526"/>
                  </a:cubicBezTo>
                  <a:cubicBezTo>
                    <a:pt x="430530" y="842856"/>
                    <a:pt x="443230" y="802216"/>
                    <a:pt x="487680" y="755226"/>
                  </a:cubicBezTo>
                  <a:cubicBezTo>
                    <a:pt x="532130" y="708236"/>
                    <a:pt x="655320" y="587586"/>
                    <a:pt x="655320" y="587586"/>
                  </a:cubicBezTo>
                  <a:cubicBezTo>
                    <a:pt x="703580" y="539326"/>
                    <a:pt x="730250" y="516466"/>
                    <a:pt x="777240" y="465666"/>
                  </a:cubicBezTo>
                  <a:cubicBezTo>
                    <a:pt x="824230" y="414866"/>
                    <a:pt x="883920" y="339936"/>
                    <a:pt x="937260" y="282786"/>
                  </a:cubicBezTo>
                  <a:cubicBezTo>
                    <a:pt x="990600" y="225636"/>
                    <a:pt x="1062990" y="159596"/>
                    <a:pt x="1097280" y="122766"/>
                  </a:cubicBezTo>
                  <a:cubicBezTo>
                    <a:pt x="1131570" y="85936"/>
                    <a:pt x="1141730" y="80856"/>
                    <a:pt x="1143000" y="61806"/>
                  </a:cubicBezTo>
                  <a:cubicBezTo>
                    <a:pt x="1144270" y="42756"/>
                    <a:pt x="1120140" y="18626"/>
                    <a:pt x="1104900" y="8466"/>
                  </a:cubicBezTo>
                  <a:cubicBezTo>
                    <a:pt x="1089660" y="-1694"/>
                    <a:pt x="1070610" y="-424"/>
                    <a:pt x="1051560" y="84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手繪多邊形 327"/>
            <p:cNvSpPr/>
            <p:nvPr/>
          </p:nvSpPr>
          <p:spPr>
            <a:xfrm>
              <a:off x="9906000" y="4846320"/>
              <a:ext cx="312420" cy="312420"/>
            </a:xfrm>
            <a:custGeom>
              <a:avLst/>
              <a:gdLst>
                <a:gd name="connsiteX0" fmla="*/ 312420 w 312420"/>
                <a:gd name="connsiteY0" fmla="*/ 0 h 312420"/>
                <a:gd name="connsiteX1" fmla="*/ 152400 w 312420"/>
                <a:gd name="connsiteY1" fmla="*/ 160020 h 312420"/>
                <a:gd name="connsiteX2" fmla="*/ 0 w 312420"/>
                <a:gd name="connsiteY2" fmla="*/ 31242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20" h="312420">
                  <a:moveTo>
                    <a:pt x="312420" y="0"/>
                  </a:moveTo>
                  <a:lnTo>
                    <a:pt x="152400" y="160020"/>
                  </a:lnTo>
                  <a:lnTo>
                    <a:pt x="0" y="31242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手繪多邊形 328"/>
            <p:cNvSpPr/>
            <p:nvPr/>
          </p:nvSpPr>
          <p:spPr>
            <a:xfrm>
              <a:off x="10233660" y="4698102"/>
              <a:ext cx="464820" cy="140598"/>
            </a:xfrm>
            <a:custGeom>
              <a:avLst/>
              <a:gdLst>
                <a:gd name="connsiteX0" fmla="*/ 0 w 464820"/>
                <a:gd name="connsiteY0" fmla="*/ 140598 h 140598"/>
                <a:gd name="connsiteX1" fmla="*/ 137160 w 464820"/>
                <a:gd name="connsiteY1" fmla="*/ 18678 h 140598"/>
                <a:gd name="connsiteX2" fmla="*/ 350520 w 464820"/>
                <a:gd name="connsiteY2" fmla="*/ 3438 h 140598"/>
                <a:gd name="connsiteX3" fmla="*/ 464820 w 464820"/>
                <a:gd name="connsiteY3" fmla="*/ 49158 h 140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140598">
                  <a:moveTo>
                    <a:pt x="0" y="140598"/>
                  </a:moveTo>
                  <a:cubicBezTo>
                    <a:pt x="39370" y="91068"/>
                    <a:pt x="78740" y="41538"/>
                    <a:pt x="137160" y="18678"/>
                  </a:cubicBezTo>
                  <a:cubicBezTo>
                    <a:pt x="195580" y="-4182"/>
                    <a:pt x="295910" y="-1642"/>
                    <a:pt x="350520" y="3438"/>
                  </a:cubicBezTo>
                  <a:cubicBezTo>
                    <a:pt x="405130" y="8518"/>
                    <a:pt x="434975" y="28838"/>
                    <a:pt x="464820" y="4915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手繪多邊形 329"/>
            <p:cNvSpPr/>
            <p:nvPr/>
          </p:nvSpPr>
          <p:spPr>
            <a:xfrm>
              <a:off x="9556848" y="4770120"/>
              <a:ext cx="1179755" cy="1047364"/>
            </a:xfrm>
            <a:custGeom>
              <a:avLst/>
              <a:gdLst>
                <a:gd name="connsiteX0" fmla="*/ 21492 w 1179755"/>
                <a:gd name="connsiteY0" fmla="*/ 792480 h 1047364"/>
                <a:gd name="connsiteX1" fmla="*/ 6252 w 1179755"/>
                <a:gd name="connsiteY1" fmla="*/ 883920 h 1047364"/>
                <a:gd name="connsiteX2" fmla="*/ 6252 w 1179755"/>
                <a:gd name="connsiteY2" fmla="*/ 952500 h 1047364"/>
                <a:gd name="connsiteX3" fmla="*/ 82452 w 1179755"/>
                <a:gd name="connsiteY3" fmla="*/ 1005840 h 1047364"/>
                <a:gd name="connsiteX4" fmla="*/ 173892 w 1179755"/>
                <a:gd name="connsiteY4" fmla="*/ 1028700 h 1047364"/>
                <a:gd name="connsiteX5" fmla="*/ 318672 w 1179755"/>
                <a:gd name="connsiteY5" fmla="*/ 1043940 h 1047364"/>
                <a:gd name="connsiteX6" fmla="*/ 425352 w 1179755"/>
                <a:gd name="connsiteY6" fmla="*/ 960120 h 1047364"/>
                <a:gd name="connsiteX7" fmla="*/ 509172 w 1179755"/>
                <a:gd name="connsiteY7" fmla="*/ 868680 h 1047364"/>
                <a:gd name="connsiteX8" fmla="*/ 798732 w 1179755"/>
                <a:gd name="connsiteY8" fmla="*/ 586740 h 1047364"/>
                <a:gd name="connsiteX9" fmla="*/ 996852 w 1179755"/>
                <a:gd name="connsiteY9" fmla="*/ 403860 h 1047364"/>
                <a:gd name="connsiteX10" fmla="*/ 1073052 w 1179755"/>
                <a:gd name="connsiteY10" fmla="*/ 312420 h 1047364"/>
                <a:gd name="connsiteX11" fmla="*/ 1134012 w 1179755"/>
                <a:gd name="connsiteY11" fmla="*/ 259080 h 1047364"/>
                <a:gd name="connsiteX12" fmla="*/ 1156872 w 1179755"/>
                <a:gd name="connsiteY12" fmla="*/ 205740 h 1047364"/>
                <a:gd name="connsiteX13" fmla="*/ 1179732 w 1179755"/>
                <a:gd name="connsiteY13" fmla="*/ 121920 h 1047364"/>
                <a:gd name="connsiteX14" fmla="*/ 1164492 w 1179755"/>
                <a:gd name="connsiteY14" fmla="*/ 0 h 104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9755" h="1047364">
                  <a:moveTo>
                    <a:pt x="21492" y="792480"/>
                  </a:moveTo>
                  <a:cubicBezTo>
                    <a:pt x="15142" y="824865"/>
                    <a:pt x="8792" y="857250"/>
                    <a:pt x="6252" y="883920"/>
                  </a:cubicBezTo>
                  <a:cubicBezTo>
                    <a:pt x="3712" y="910590"/>
                    <a:pt x="-6448" y="932180"/>
                    <a:pt x="6252" y="952500"/>
                  </a:cubicBezTo>
                  <a:cubicBezTo>
                    <a:pt x="18952" y="972820"/>
                    <a:pt x="54512" y="993140"/>
                    <a:pt x="82452" y="1005840"/>
                  </a:cubicBezTo>
                  <a:cubicBezTo>
                    <a:pt x="110392" y="1018540"/>
                    <a:pt x="134522" y="1022350"/>
                    <a:pt x="173892" y="1028700"/>
                  </a:cubicBezTo>
                  <a:cubicBezTo>
                    <a:pt x="213262" y="1035050"/>
                    <a:pt x="276762" y="1055370"/>
                    <a:pt x="318672" y="1043940"/>
                  </a:cubicBezTo>
                  <a:cubicBezTo>
                    <a:pt x="360582" y="1032510"/>
                    <a:pt x="393602" y="989330"/>
                    <a:pt x="425352" y="960120"/>
                  </a:cubicBezTo>
                  <a:cubicBezTo>
                    <a:pt x="457102" y="930910"/>
                    <a:pt x="446942" y="930910"/>
                    <a:pt x="509172" y="868680"/>
                  </a:cubicBezTo>
                  <a:cubicBezTo>
                    <a:pt x="571402" y="806450"/>
                    <a:pt x="717452" y="664210"/>
                    <a:pt x="798732" y="586740"/>
                  </a:cubicBezTo>
                  <a:cubicBezTo>
                    <a:pt x="880012" y="509270"/>
                    <a:pt x="951132" y="449580"/>
                    <a:pt x="996852" y="403860"/>
                  </a:cubicBezTo>
                  <a:cubicBezTo>
                    <a:pt x="1042572" y="358140"/>
                    <a:pt x="1050192" y="336550"/>
                    <a:pt x="1073052" y="312420"/>
                  </a:cubicBezTo>
                  <a:cubicBezTo>
                    <a:pt x="1095912" y="288290"/>
                    <a:pt x="1120042" y="276860"/>
                    <a:pt x="1134012" y="259080"/>
                  </a:cubicBezTo>
                  <a:cubicBezTo>
                    <a:pt x="1147982" y="241300"/>
                    <a:pt x="1149252" y="228600"/>
                    <a:pt x="1156872" y="205740"/>
                  </a:cubicBezTo>
                  <a:cubicBezTo>
                    <a:pt x="1164492" y="182880"/>
                    <a:pt x="1178462" y="156210"/>
                    <a:pt x="1179732" y="121920"/>
                  </a:cubicBezTo>
                  <a:cubicBezTo>
                    <a:pt x="1181002" y="87630"/>
                    <a:pt x="1130202" y="31750"/>
                    <a:pt x="1164492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橢圓 330"/>
            <p:cNvSpPr/>
            <p:nvPr/>
          </p:nvSpPr>
          <p:spPr>
            <a:xfrm>
              <a:off x="9563784" y="5166360"/>
              <a:ext cx="349152" cy="2819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8084820" y="4572000"/>
              <a:ext cx="358140" cy="23080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手繪多邊形 332"/>
            <p:cNvSpPr/>
            <p:nvPr/>
          </p:nvSpPr>
          <p:spPr>
            <a:xfrm>
              <a:off x="7036365" y="4075474"/>
              <a:ext cx="1299915" cy="511766"/>
            </a:xfrm>
            <a:custGeom>
              <a:avLst/>
              <a:gdLst>
                <a:gd name="connsiteX0" fmla="*/ 65475 w 1299915"/>
                <a:gd name="connsiteY0" fmla="*/ 443186 h 511766"/>
                <a:gd name="connsiteX1" fmla="*/ 4515 w 1299915"/>
                <a:gd name="connsiteY1" fmla="*/ 351746 h 511766"/>
                <a:gd name="connsiteX2" fmla="*/ 4515 w 1299915"/>
                <a:gd name="connsiteY2" fmla="*/ 298406 h 511766"/>
                <a:gd name="connsiteX3" fmla="*/ 4515 w 1299915"/>
                <a:gd name="connsiteY3" fmla="*/ 229826 h 511766"/>
                <a:gd name="connsiteX4" fmla="*/ 42615 w 1299915"/>
                <a:gd name="connsiteY4" fmla="*/ 168866 h 511766"/>
                <a:gd name="connsiteX5" fmla="*/ 95955 w 1299915"/>
                <a:gd name="connsiteY5" fmla="*/ 115526 h 511766"/>
                <a:gd name="connsiteX6" fmla="*/ 202635 w 1299915"/>
                <a:gd name="connsiteY6" fmla="*/ 54566 h 511766"/>
                <a:gd name="connsiteX7" fmla="*/ 316935 w 1299915"/>
                <a:gd name="connsiteY7" fmla="*/ 1226 h 511766"/>
                <a:gd name="connsiteX8" fmla="*/ 408375 w 1299915"/>
                <a:gd name="connsiteY8" fmla="*/ 16466 h 511766"/>
                <a:gd name="connsiteX9" fmla="*/ 515055 w 1299915"/>
                <a:gd name="connsiteY9" fmla="*/ 8846 h 511766"/>
                <a:gd name="connsiteX10" fmla="*/ 591255 w 1299915"/>
                <a:gd name="connsiteY10" fmla="*/ 77426 h 511766"/>
                <a:gd name="connsiteX11" fmla="*/ 621735 w 1299915"/>
                <a:gd name="connsiteY11" fmla="*/ 184106 h 511766"/>
                <a:gd name="connsiteX12" fmla="*/ 636975 w 1299915"/>
                <a:gd name="connsiteY12" fmla="*/ 275546 h 511766"/>
                <a:gd name="connsiteX13" fmla="*/ 682695 w 1299915"/>
                <a:gd name="connsiteY13" fmla="*/ 313646 h 511766"/>
                <a:gd name="connsiteX14" fmla="*/ 781755 w 1299915"/>
                <a:gd name="connsiteY14" fmla="*/ 344126 h 511766"/>
                <a:gd name="connsiteX15" fmla="*/ 842715 w 1299915"/>
                <a:gd name="connsiteY15" fmla="*/ 366986 h 511766"/>
                <a:gd name="connsiteX16" fmla="*/ 934155 w 1299915"/>
                <a:gd name="connsiteY16" fmla="*/ 397466 h 511766"/>
                <a:gd name="connsiteX17" fmla="*/ 1086555 w 1299915"/>
                <a:gd name="connsiteY17" fmla="*/ 458426 h 511766"/>
                <a:gd name="connsiteX18" fmla="*/ 1299915 w 1299915"/>
                <a:gd name="connsiteY18" fmla="*/ 511766 h 5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9915" h="511766">
                  <a:moveTo>
                    <a:pt x="65475" y="443186"/>
                  </a:moveTo>
                  <a:cubicBezTo>
                    <a:pt x="40075" y="409531"/>
                    <a:pt x="14675" y="375876"/>
                    <a:pt x="4515" y="351746"/>
                  </a:cubicBezTo>
                  <a:cubicBezTo>
                    <a:pt x="-5645" y="327616"/>
                    <a:pt x="4515" y="298406"/>
                    <a:pt x="4515" y="298406"/>
                  </a:cubicBezTo>
                  <a:cubicBezTo>
                    <a:pt x="4515" y="278086"/>
                    <a:pt x="-1835" y="251416"/>
                    <a:pt x="4515" y="229826"/>
                  </a:cubicBezTo>
                  <a:cubicBezTo>
                    <a:pt x="10865" y="208236"/>
                    <a:pt x="27375" y="187916"/>
                    <a:pt x="42615" y="168866"/>
                  </a:cubicBezTo>
                  <a:cubicBezTo>
                    <a:pt x="57855" y="149816"/>
                    <a:pt x="69285" y="134576"/>
                    <a:pt x="95955" y="115526"/>
                  </a:cubicBezTo>
                  <a:cubicBezTo>
                    <a:pt x="122625" y="96476"/>
                    <a:pt x="165805" y="73616"/>
                    <a:pt x="202635" y="54566"/>
                  </a:cubicBezTo>
                  <a:cubicBezTo>
                    <a:pt x="239465" y="35516"/>
                    <a:pt x="282645" y="7576"/>
                    <a:pt x="316935" y="1226"/>
                  </a:cubicBezTo>
                  <a:cubicBezTo>
                    <a:pt x="351225" y="-5124"/>
                    <a:pt x="375355" y="15196"/>
                    <a:pt x="408375" y="16466"/>
                  </a:cubicBezTo>
                  <a:cubicBezTo>
                    <a:pt x="441395" y="17736"/>
                    <a:pt x="484575" y="-1314"/>
                    <a:pt x="515055" y="8846"/>
                  </a:cubicBezTo>
                  <a:cubicBezTo>
                    <a:pt x="545535" y="19006"/>
                    <a:pt x="573475" y="48216"/>
                    <a:pt x="591255" y="77426"/>
                  </a:cubicBezTo>
                  <a:cubicBezTo>
                    <a:pt x="609035" y="106636"/>
                    <a:pt x="614115" y="151086"/>
                    <a:pt x="621735" y="184106"/>
                  </a:cubicBezTo>
                  <a:cubicBezTo>
                    <a:pt x="629355" y="217126"/>
                    <a:pt x="626815" y="253956"/>
                    <a:pt x="636975" y="275546"/>
                  </a:cubicBezTo>
                  <a:cubicBezTo>
                    <a:pt x="647135" y="297136"/>
                    <a:pt x="658565" y="302216"/>
                    <a:pt x="682695" y="313646"/>
                  </a:cubicBezTo>
                  <a:cubicBezTo>
                    <a:pt x="706825" y="325076"/>
                    <a:pt x="755085" y="335236"/>
                    <a:pt x="781755" y="344126"/>
                  </a:cubicBezTo>
                  <a:cubicBezTo>
                    <a:pt x="808425" y="353016"/>
                    <a:pt x="817315" y="358096"/>
                    <a:pt x="842715" y="366986"/>
                  </a:cubicBezTo>
                  <a:cubicBezTo>
                    <a:pt x="868115" y="375876"/>
                    <a:pt x="893515" y="382226"/>
                    <a:pt x="934155" y="397466"/>
                  </a:cubicBezTo>
                  <a:cubicBezTo>
                    <a:pt x="974795" y="412706"/>
                    <a:pt x="1025595" y="439376"/>
                    <a:pt x="1086555" y="458426"/>
                  </a:cubicBezTo>
                  <a:cubicBezTo>
                    <a:pt x="1147515" y="477476"/>
                    <a:pt x="1245305" y="499066"/>
                    <a:pt x="1299915" y="51176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手繪多邊形 333"/>
            <p:cNvSpPr/>
            <p:nvPr/>
          </p:nvSpPr>
          <p:spPr>
            <a:xfrm>
              <a:off x="7025640" y="4396740"/>
              <a:ext cx="579120" cy="388620"/>
            </a:xfrm>
            <a:custGeom>
              <a:avLst/>
              <a:gdLst>
                <a:gd name="connsiteX0" fmla="*/ 579120 w 579120"/>
                <a:gd name="connsiteY0" fmla="*/ 388620 h 388620"/>
                <a:gd name="connsiteX1" fmla="*/ 487680 w 579120"/>
                <a:gd name="connsiteY1" fmla="*/ 381000 h 388620"/>
                <a:gd name="connsiteX2" fmla="*/ 358140 w 579120"/>
                <a:gd name="connsiteY2" fmla="*/ 373380 h 388620"/>
                <a:gd name="connsiteX3" fmla="*/ 228600 w 579120"/>
                <a:gd name="connsiteY3" fmla="*/ 335280 h 388620"/>
                <a:gd name="connsiteX4" fmla="*/ 114300 w 579120"/>
                <a:gd name="connsiteY4" fmla="*/ 281940 h 388620"/>
                <a:gd name="connsiteX5" fmla="*/ 60960 w 579120"/>
                <a:gd name="connsiteY5" fmla="*/ 213360 h 388620"/>
                <a:gd name="connsiteX6" fmla="*/ 30480 w 579120"/>
                <a:gd name="connsiteY6" fmla="*/ 129540 h 388620"/>
                <a:gd name="connsiteX7" fmla="*/ 0 w 579120"/>
                <a:gd name="connsiteY7" fmla="*/ 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120" h="388620">
                  <a:moveTo>
                    <a:pt x="579120" y="388620"/>
                  </a:moveTo>
                  <a:lnTo>
                    <a:pt x="487680" y="381000"/>
                  </a:lnTo>
                  <a:cubicBezTo>
                    <a:pt x="450850" y="378460"/>
                    <a:pt x="401320" y="381000"/>
                    <a:pt x="358140" y="373380"/>
                  </a:cubicBezTo>
                  <a:cubicBezTo>
                    <a:pt x="314960" y="365760"/>
                    <a:pt x="269240" y="350520"/>
                    <a:pt x="228600" y="335280"/>
                  </a:cubicBezTo>
                  <a:cubicBezTo>
                    <a:pt x="187960" y="320040"/>
                    <a:pt x="142240" y="302260"/>
                    <a:pt x="114300" y="281940"/>
                  </a:cubicBezTo>
                  <a:cubicBezTo>
                    <a:pt x="86360" y="261620"/>
                    <a:pt x="74930" y="238760"/>
                    <a:pt x="60960" y="213360"/>
                  </a:cubicBezTo>
                  <a:cubicBezTo>
                    <a:pt x="46990" y="187960"/>
                    <a:pt x="40640" y="165100"/>
                    <a:pt x="30480" y="129540"/>
                  </a:cubicBezTo>
                  <a:cubicBezTo>
                    <a:pt x="20320" y="93980"/>
                    <a:pt x="10160" y="46990"/>
                    <a:pt x="0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橢圓 334"/>
            <p:cNvSpPr/>
            <p:nvPr/>
          </p:nvSpPr>
          <p:spPr>
            <a:xfrm>
              <a:off x="7199914" y="4233612"/>
              <a:ext cx="327660" cy="218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橢圓 335"/>
            <p:cNvSpPr/>
            <p:nvPr/>
          </p:nvSpPr>
          <p:spPr>
            <a:xfrm>
              <a:off x="10321290" y="4766310"/>
              <a:ext cx="236220" cy="1692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手繪多邊形 336"/>
            <p:cNvSpPr/>
            <p:nvPr/>
          </p:nvSpPr>
          <p:spPr>
            <a:xfrm>
              <a:off x="9639300" y="5229225"/>
              <a:ext cx="372576" cy="289365"/>
            </a:xfrm>
            <a:custGeom>
              <a:avLst/>
              <a:gdLst>
                <a:gd name="connsiteX0" fmla="*/ 0 w 372576"/>
                <a:gd name="connsiteY0" fmla="*/ 257175 h 289365"/>
                <a:gd name="connsiteX1" fmla="*/ 133350 w 372576"/>
                <a:gd name="connsiteY1" fmla="*/ 285750 h 289365"/>
                <a:gd name="connsiteX2" fmla="*/ 295275 w 372576"/>
                <a:gd name="connsiteY2" fmla="*/ 276225 h 289365"/>
                <a:gd name="connsiteX3" fmla="*/ 371475 w 372576"/>
                <a:gd name="connsiteY3" fmla="*/ 171450 h 289365"/>
                <a:gd name="connsiteX4" fmla="*/ 333375 w 372576"/>
                <a:gd name="connsiteY4" fmla="*/ 0 h 28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576" h="289365">
                  <a:moveTo>
                    <a:pt x="0" y="257175"/>
                  </a:moveTo>
                  <a:cubicBezTo>
                    <a:pt x="42069" y="269875"/>
                    <a:pt x="84138" y="282575"/>
                    <a:pt x="133350" y="285750"/>
                  </a:cubicBezTo>
                  <a:cubicBezTo>
                    <a:pt x="182562" y="288925"/>
                    <a:pt x="255587" y="295275"/>
                    <a:pt x="295275" y="276225"/>
                  </a:cubicBezTo>
                  <a:cubicBezTo>
                    <a:pt x="334963" y="257175"/>
                    <a:pt x="365125" y="217488"/>
                    <a:pt x="371475" y="171450"/>
                  </a:cubicBezTo>
                  <a:cubicBezTo>
                    <a:pt x="377825" y="125412"/>
                    <a:pt x="355600" y="62706"/>
                    <a:pt x="33337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手繪多邊形 337"/>
            <p:cNvSpPr/>
            <p:nvPr/>
          </p:nvSpPr>
          <p:spPr>
            <a:xfrm>
              <a:off x="9591675" y="5362575"/>
              <a:ext cx="435710" cy="278978"/>
            </a:xfrm>
            <a:custGeom>
              <a:avLst/>
              <a:gdLst>
                <a:gd name="connsiteX0" fmla="*/ 0 w 435710"/>
                <a:gd name="connsiteY0" fmla="*/ 219075 h 278978"/>
                <a:gd name="connsiteX1" fmla="*/ 114300 w 435710"/>
                <a:gd name="connsiteY1" fmla="*/ 276225 h 278978"/>
                <a:gd name="connsiteX2" fmla="*/ 257175 w 435710"/>
                <a:gd name="connsiteY2" fmla="*/ 266700 h 278978"/>
                <a:gd name="connsiteX3" fmla="*/ 428625 w 435710"/>
                <a:gd name="connsiteY3" fmla="*/ 238125 h 278978"/>
                <a:gd name="connsiteX4" fmla="*/ 428625 w 435710"/>
                <a:gd name="connsiteY4" fmla="*/ 0 h 27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710" h="278978">
                  <a:moveTo>
                    <a:pt x="0" y="219075"/>
                  </a:moveTo>
                  <a:cubicBezTo>
                    <a:pt x="35719" y="243681"/>
                    <a:pt x="71438" y="268288"/>
                    <a:pt x="114300" y="276225"/>
                  </a:cubicBezTo>
                  <a:cubicBezTo>
                    <a:pt x="157162" y="284162"/>
                    <a:pt x="204788" y="273050"/>
                    <a:pt x="257175" y="266700"/>
                  </a:cubicBezTo>
                  <a:cubicBezTo>
                    <a:pt x="309562" y="260350"/>
                    <a:pt x="400050" y="282575"/>
                    <a:pt x="428625" y="238125"/>
                  </a:cubicBezTo>
                  <a:cubicBezTo>
                    <a:pt x="457200" y="193675"/>
                    <a:pt x="387350" y="3175"/>
                    <a:pt x="42862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0" name="群組 309"/>
          <p:cNvGrpSpPr/>
          <p:nvPr/>
        </p:nvGrpSpPr>
        <p:grpSpPr>
          <a:xfrm rot="13407894">
            <a:off x="2409357" y="608115"/>
            <a:ext cx="536943" cy="554918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312" name="橢圓 311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3" name="直線接點 312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手繪多邊形 314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6" name="直線接點 315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向上箭號 310"/>
          <p:cNvSpPr/>
          <p:nvPr/>
        </p:nvSpPr>
        <p:spPr>
          <a:xfrm rot="10800000">
            <a:off x="2456005" y="1418496"/>
            <a:ext cx="522029" cy="1527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88" name="向上箭號 19587"/>
          <p:cNvSpPr/>
          <p:nvPr/>
        </p:nvSpPr>
        <p:spPr>
          <a:xfrm>
            <a:off x="6784608" y="3811337"/>
            <a:ext cx="401173" cy="1347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89" name="向上箭號 19588"/>
          <p:cNvSpPr/>
          <p:nvPr/>
        </p:nvSpPr>
        <p:spPr>
          <a:xfrm>
            <a:off x="10041868" y="4713160"/>
            <a:ext cx="269015" cy="5631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2" name="群組 371"/>
          <p:cNvGrpSpPr/>
          <p:nvPr/>
        </p:nvGrpSpPr>
        <p:grpSpPr>
          <a:xfrm rot="2390370">
            <a:off x="10041665" y="5978503"/>
            <a:ext cx="562990" cy="60774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373" name="橢圓 372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4" name="直線接點 373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接點 374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手繪多邊形 375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7" name="直線接點 376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接點 377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接點 378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接點 379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接點 380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接點 381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群組 382"/>
          <p:cNvGrpSpPr/>
          <p:nvPr/>
        </p:nvGrpSpPr>
        <p:grpSpPr>
          <a:xfrm rot="2390370">
            <a:off x="6725755" y="5726853"/>
            <a:ext cx="562990" cy="60774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384" name="橢圓 383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5" name="直線接點 384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接點 385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手繪多邊形 386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8" name="直線接點 387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接點 388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接點 389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線接點 391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線接點 392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4" name="矩形 393"/>
          <p:cNvSpPr/>
          <p:nvPr/>
        </p:nvSpPr>
        <p:spPr>
          <a:xfrm>
            <a:off x="308883" y="324456"/>
            <a:ext cx="710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6127596" y="148119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020927" y="142819"/>
            <a:ext cx="13708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8mm</a:t>
            </a:r>
            <a:endParaRPr lang="zh-TW" altLang="en-US" sz="4400" dirty="0"/>
          </a:p>
        </p:txBody>
      </p:sp>
      <p:sp>
        <p:nvSpPr>
          <p:cNvPr id="192" name="矩形 191"/>
          <p:cNvSpPr/>
          <p:nvPr/>
        </p:nvSpPr>
        <p:spPr>
          <a:xfrm>
            <a:off x="8701579" y="345646"/>
            <a:ext cx="19367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8mm*2</a:t>
            </a:r>
            <a:endParaRPr lang="zh-TW" altLang="en-US" sz="4400" dirty="0"/>
          </a:p>
        </p:txBody>
      </p:sp>
      <p:sp>
        <p:nvSpPr>
          <p:cNvPr id="193" name="矩形 192"/>
          <p:cNvSpPr/>
          <p:nvPr/>
        </p:nvSpPr>
        <p:spPr>
          <a:xfrm>
            <a:off x="10450864" y="5884063"/>
            <a:ext cx="16562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12mm</a:t>
            </a:r>
            <a:endParaRPr lang="zh-TW" altLang="en-US" sz="4400" dirty="0"/>
          </a:p>
        </p:txBody>
      </p:sp>
      <p:sp>
        <p:nvSpPr>
          <p:cNvPr id="194" name="矩形 193"/>
          <p:cNvSpPr/>
          <p:nvPr/>
        </p:nvSpPr>
        <p:spPr>
          <a:xfrm>
            <a:off x="5258377" y="5962333"/>
            <a:ext cx="13708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8mm</a:t>
            </a:r>
            <a:endParaRPr lang="zh-TW" altLang="en-US" sz="4400" dirty="0"/>
          </a:p>
        </p:txBody>
      </p:sp>
      <p:sp>
        <p:nvSpPr>
          <p:cNvPr id="2" name="文字方塊 1"/>
          <p:cNvSpPr txBox="1"/>
          <p:nvPr/>
        </p:nvSpPr>
        <p:spPr>
          <a:xfrm rot="1445674">
            <a:off x="1821996" y="2507766"/>
            <a:ext cx="60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5" name="文字方塊 194"/>
          <p:cNvSpPr txBox="1"/>
          <p:nvPr/>
        </p:nvSpPr>
        <p:spPr>
          <a:xfrm rot="1445674">
            <a:off x="8348432" y="5457803"/>
            <a:ext cx="60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7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5" grpId="0" animBg="1"/>
      <p:bldP spid="258" grpId="0" animBg="1"/>
      <p:bldP spid="19587" grpId="0" animBg="1"/>
      <p:bldP spid="307" grpId="0" animBg="1"/>
      <p:bldP spid="311" grpId="0" animBg="1"/>
      <p:bldP spid="19588" grpId="0" animBg="1"/>
      <p:bldP spid="19589" grpId="0" animBg="1"/>
      <p:bldP spid="190" grpId="0"/>
      <p:bldP spid="192" grpId="0"/>
      <p:bldP spid="193" grpId="0"/>
      <p:bldP spid="194" grpId="0"/>
      <p:bldP spid="1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向上箭號 206"/>
          <p:cNvSpPr/>
          <p:nvPr/>
        </p:nvSpPr>
        <p:spPr>
          <a:xfrm rot="10552039">
            <a:off x="6332656" y="935866"/>
            <a:ext cx="366929" cy="1104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1" name="群組 210"/>
          <p:cNvGrpSpPr/>
          <p:nvPr/>
        </p:nvGrpSpPr>
        <p:grpSpPr>
          <a:xfrm rot="3771479">
            <a:off x="4704345" y="5728369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212" name="橢圓 211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3" name="直線接點 212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手繪多邊形 214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群組 205"/>
          <p:cNvGrpSpPr/>
          <p:nvPr/>
        </p:nvGrpSpPr>
        <p:grpSpPr>
          <a:xfrm>
            <a:off x="2738845" y="1156818"/>
            <a:ext cx="7251700" cy="4426585"/>
            <a:chOff x="1397000" y="929640"/>
            <a:chExt cx="7251700" cy="4426585"/>
          </a:xfrm>
        </p:grpSpPr>
        <p:cxnSp>
          <p:nvCxnSpPr>
            <p:cNvPr id="36" name="直線接點 35"/>
            <p:cNvCxnSpPr/>
            <p:nvPr/>
          </p:nvCxnSpPr>
          <p:spPr>
            <a:xfrm>
              <a:off x="1524000" y="929640"/>
              <a:ext cx="2255520" cy="670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443038" y="1081088"/>
              <a:ext cx="2247900" cy="642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1397000" y="1328738"/>
              <a:ext cx="3522663" cy="1028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443038" y="1481138"/>
              <a:ext cx="3800475" cy="1138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1443038" y="1875473"/>
              <a:ext cx="3352800" cy="10201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443038" y="2399984"/>
              <a:ext cx="3024187" cy="9004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1428750" y="2552700"/>
              <a:ext cx="3028950" cy="890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419225" y="2990850"/>
              <a:ext cx="2605088" cy="723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手繪多邊形 50"/>
            <p:cNvSpPr/>
            <p:nvPr/>
          </p:nvSpPr>
          <p:spPr>
            <a:xfrm>
              <a:off x="3552825" y="1524000"/>
              <a:ext cx="347663" cy="166688"/>
            </a:xfrm>
            <a:custGeom>
              <a:avLst/>
              <a:gdLst>
                <a:gd name="connsiteX0" fmla="*/ 0 w 347663"/>
                <a:gd name="connsiteY0" fmla="*/ 0 h 166688"/>
                <a:gd name="connsiteX1" fmla="*/ 280988 w 347663"/>
                <a:gd name="connsiteY1" fmla="*/ 104775 h 166688"/>
                <a:gd name="connsiteX2" fmla="*/ 347663 w 347663"/>
                <a:gd name="connsiteY2" fmla="*/ 166688 h 16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63" h="166688">
                  <a:moveTo>
                    <a:pt x="0" y="0"/>
                  </a:moveTo>
                  <a:cubicBezTo>
                    <a:pt x="111522" y="38497"/>
                    <a:pt x="223044" y="76994"/>
                    <a:pt x="280988" y="104775"/>
                  </a:cubicBezTo>
                  <a:cubicBezTo>
                    <a:pt x="338932" y="132556"/>
                    <a:pt x="343297" y="149622"/>
                    <a:pt x="347663" y="166688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接點 52"/>
            <p:cNvCxnSpPr/>
            <p:nvPr/>
          </p:nvCxnSpPr>
          <p:spPr>
            <a:xfrm>
              <a:off x="3738563" y="1638300"/>
              <a:ext cx="1821445" cy="117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3736976" y="1642746"/>
              <a:ext cx="0" cy="3517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5550483" y="1755537"/>
              <a:ext cx="9525" cy="505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手繪多邊形 57"/>
            <p:cNvSpPr/>
            <p:nvPr/>
          </p:nvSpPr>
          <p:spPr>
            <a:xfrm>
              <a:off x="4733925" y="2150194"/>
              <a:ext cx="857250" cy="227098"/>
            </a:xfrm>
            <a:custGeom>
              <a:avLst/>
              <a:gdLst>
                <a:gd name="connsiteX0" fmla="*/ 0 w 857250"/>
                <a:gd name="connsiteY0" fmla="*/ 145331 h 227098"/>
                <a:gd name="connsiteX1" fmla="*/ 109538 w 857250"/>
                <a:gd name="connsiteY1" fmla="*/ 192956 h 227098"/>
                <a:gd name="connsiteX2" fmla="*/ 204788 w 857250"/>
                <a:gd name="connsiteY2" fmla="*/ 221531 h 227098"/>
                <a:gd name="connsiteX3" fmla="*/ 304800 w 857250"/>
                <a:gd name="connsiteY3" fmla="*/ 78656 h 227098"/>
                <a:gd name="connsiteX4" fmla="*/ 366713 w 857250"/>
                <a:gd name="connsiteY4" fmla="*/ 26269 h 227098"/>
                <a:gd name="connsiteX5" fmla="*/ 471488 w 857250"/>
                <a:gd name="connsiteY5" fmla="*/ 11981 h 227098"/>
                <a:gd name="connsiteX6" fmla="*/ 581025 w 857250"/>
                <a:gd name="connsiteY6" fmla="*/ 2456 h 227098"/>
                <a:gd name="connsiteX7" fmla="*/ 700088 w 857250"/>
                <a:gd name="connsiteY7" fmla="*/ 59606 h 227098"/>
                <a:gd name="connsiteX8" fmla="*/ 785813 w 857250"/>
                <a:gd name="connsiteY8" fmla="*/ 107231 h 227098"/>
                <a:gd name="connsiteX9" fmla="*/ 857250 w 857250"/>
                <a:gd name="connsiteY9" fmla="*/ 197719 h 22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0" h="227098">
                  <a:moveTo>
                    <a:pt x="0" y="145331"/>
                  </a:moveTo>
                  <a:cubicBezTo>
                    <a:pt x="37703" y="162793"/>
                    <a:pt x="75407" y="180256"/>
                    <a:pt x="109538" y="192956"/>
                  </a:cubicBezTo>
                  <a:cubicBezTo>
                    <a:pt x="143669" y="205656"/>
                    <a:pt x="172244" y="240581"/>
                    <a:pt x="204788" y="221531"/>
                  </a:cubicBezTo>
                  <a:cubicBezTo>
                    <a:pt x="237332" y="202481"/>
                    <a:pt x="277813" y="111200"/>
                    <a:pt x="304800" y="78656"/>
                  </a:cubicBezTo>
                  <a:cubicBezTo>
                    <a:pt x="331788" y="46112"/>
                    <a:pt x="338932" y="37381"/>
                    <a:pt x="366713" y="26269"/>
                  </a:cubicBezTo>
                  <a:cubicBezTo>
                    <a:pt x="394494" y="15157"/>
                    <a:pt x="435769" y="15950"/>
                    <a:pt x="471488" y="11981"/>
                  </a:cubicBezTo>
                  <a:cubicBezTo>
                    <a:pt x="507207" y="8012"/>
                    <a:pt x="542925" y="-5481"/>
                    <a:pt x="581025" y="2456"/>
                  </a:cubicBezTo>
                  <a:cubicBezTo>
                    <a:pt x="619125" y="10393"/>
                    <a:pt x="665957" y="42144"/>
                    <a:pt x="700088" y="59606"/>
                  </a:cubicBezTo>
                  <a:cubicBezTo>
                    <a:pt x="734219" y="77068"/>
                    <a:pt x="759619" y="84212"/>
                    <a:pt x="785813" y="107231"/>
                  </a:cubicBezTo>
                  <a:cubicBezTo>
                    <a:pt x="812007" y="130250"/>
                    <a:pt x="834628" y="163984"/>
                    <a:pt x="857250" y="19771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 58"/>
            <p:cNvSpPr/>
            <p:nvPr/>
          </p:nvSpPr>
          <p:spPr>
            <a:xfrm>
              <a:off x="4967288" y="2376488"/>
              <a:ext cx="635829" cy="552450"/>
            </a:xfrm>
            <a:custGeom>
              <a:avLst/>
              <a:gdLst>
                <a:gd name="connsiteX0" fmla="*/ 0 w 635829"/>
                <a:gd name="connsiteY0" fmla="*/ 0 h 552450"/>
                <a:gd name="connsiteX1" fmla="*/ 228600 w 635829"/>
                <a:gd name="connsiteY1" fmla="*/ 76200 h 552450"/>
                <a:gd name="connsiteX2" fmla="*/ 438150 w 635829"/>
                <a:gd name="connsiteY2" fmla="*/ 138112 h 552450"/>
                <a:gd name="connsiteX3" fmla="*/ 547687 w 635829"/>
                <a:gd name="connsiteY3" fmla="*/ 204787 h 552450"/>
                <a:gd name="connsiteX4" fmla="*/ 619125 w 635829"/>
                <a:gd name="connsiteY4" fmla="*/ 285750 h 552450"/>
                <a:gd name="connsiteX5" fmla="*/ 633412 w 635829"/>
                <a:gd name="connsiteY5" fmla="*/ 385762 h 552450"/>
                <a:gd name="connsiteX6" fmla="*/ 633412 w 635829"/>
                <a:gd name="connsiteY6" fmla="*/ 447675 h 552450"/>
                <a:gd name="connsiteX7" fmla="*/ 609600 w 635829"/>
                <a:gd name="connsiteY7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5829" h="552450">
                  <a:moveTo>
                    <a:pt x="0" y="0"/>
                  </a:moveTo>
                  <a:lnTo>
                    <a:pt x="228600" y="76200"/>
                  </a:lnTo>
                  <a:cubicBezTo>
                    <a:pt x="301625" y="99219"/>
                    <a:pt x="384969" y="116681"/>
                    <a:pt x="438150" y="138112"/>
                  </a:cubicBezTo>
                  <a:cubicBezTo>
                    <a:pt x="491331" y="159543"/>
                    <a:pt x="517525" y="180181"/>
                    <a:pt x="547687" y="204787"/>
                  </a:cubicBezTo>
                  <a:cubicBezTo>
                    <a:pt x="577849" y="229393"/>
                    <a:pt x="604838" y="255588"/>
                    <a:pt x="619125" y="285750"/>
                  </a:cubicBezTo>
                  <a:cubicBezTo>
                    <a:pt x="633412" y="315912"/>
                    <a:pt x="631031" y="358774"/>
                    <a:pt x="633412" y="385762"/>
                  </a:cubicBezTo>
                  <a:cubicBezTo>
                    <a:pt x="635793" y="412750"/>
                    <a:pt x="637381" y="419894"/>
                    <a:pt x="633412" y="447675"/>
                  </a:cubicBezTo>
                  <a:cubicBezTo>
                    <a:pt x="629443" y="475456"/>
                    <a:pt x="619521" y="513953"/>
                    <a:pt x="609600" y="5524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 59"/>
            <p:cNvSpPr/>
            <p:nvPr/>
          </p:nvSpPr>
          <p:spPr>
            <a:xfrm>
              <a:off x="5286375" y="2451088"/>
              <a:ext cx="352934" cy="363550"/>
            </a:xfrm>
            <a:custGeom>
              <a:avLst/>
              <a:gdLst>
                <a:gd name="connsiteX0" fmla="*/ 0 w 352934"/>
                <a:gd name="connsiteY0" fmla="*/ 15887 h 363550"/>
                <a:gd name="connsiteX1" fmla="*/ 104775 w 352934"/>
                <a:gd name="connsiteY1" fmla="*/ 1600 h 363550"/>
                <a:gd name="connsiteX2" fmla="*/ 233363 w 352934"/>
                <a:gd name="connsiteY2" fmla="*/ 49225 h 363550"/>
                <a:gd name="connsiteX3" fmla="*/ 323850 w 352934"/>
                <a:gd name="connsiteY3" fmla="*/ 149237 h 363550"/>
                <a:gd name="connsiteX4" fmla="*/ 352425 w 352934"/>
                <a:gd name="connsiteY4" fmla="*/ 258775 h 363550"/>
                <a:gd name="connsiteX5" fmla="*/ 342900 w 352934"/>
                <a:gd name="connsiteY5" fmla="*/ 363550 h 3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934" h="363550">
                  <a:moveTo>
                    <a:pt x="0" y="15887"/>
                  </a:moveTo>
                  <a:cubicBezTo>
                    <a:pt x="32940" y="5965"/>
                    <a:pt x="65881" y="-3956"/>
                    <a:pt x="104775" y="1600"/>
                  </a:cubicBezTo>
                  <a:cubicBezTo>
                    <a:pt x="143669" y="7156"/>
                    <a:pt x="196851" y="24619"/>
                    <a:pt x="233363" y="49225"/>
                  </a:cubicBezTo>
                  <a:cubicBezTo>
                    <a:pt x="269875" y="73831"/>
                    <a:pt x="304006" y="114312"/>
                    <a:pt x="323850" y="149237"/>
                  </a:cubicBezTo>
                  <a:cubicBezTo>
                    <a:pt x="343694" y="184162"/>
                    <a:pt x="349250" y="223056"/>
                    <a:pt x="352425" y="258775"/>
                  </a:cubicBezTo>
                  <a:cubicBezTo>
                    <a:pt x="355600" y="294494"/>
                    <a:pt x="342900" y="363550"/>
                    <a:pt x="342900" y="36355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 60"/>
            <p:cNvSpPr/>
            <p:nvPr/>
          </p:nvSpPr>
          <p:spPr>
            <a:xfrm>
              <a:off x="5048250" y="2562225"/>
              <a:ext cx="528638" cy="381000"/>
            </a:xfrm>
            <a:custGeom>
              <a:avLst/>
              <a:gdLst>
                <a:gd name="connsiteX0" fmla="*/ 0 w 528638"/>
                <a:gd name="connsiteY0" fmla="*/ 0 h 381000"/>
                <a:gd name="connsiteX1" fmla="*/ 209550 w 528638"/>
                <a:gd name="connsiteY1" fmla="*/ 76200 h 381000"/>
                <a:gd name="connsiteX2" fmla="*/ 361950 w 528638"/>
                <a:gd name="connsiteY2" fmla="*/ 119063 h 381000"/>
                <a:gd name="connsiteX3" fmla="*/ 471488 w 528638"/>
                <a:gd name="connsiteY3" fmla="*/ 180975 h 381000"/>
                <a:gd name="connsiteX4" fmla="*/ 519113 w 528638"/>
                <a:gd name="connsiteY4" fmla="*/ 276225 h 381000"/>
                <a:gd name="connsiteX5" fmla="*/ 528638 w 528638"/>
                <a:gd name="connsiteY5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638" h="381000">
                  <a:moveTo>
                    <a:pt x="0" y="0"/>
                  </a:moveTo>
                  <a:cubicBezTo>
                    <a:pt x="74612" y="28178"/>
                    <a:pt x="149225" y="56356"/>
                    <a:pt x="209550" y="76200"/>
                  </a:cubicBezTo>
                  <a:cubicBezTo>
                    <a:pt x="269875" y="96044"/>
                    <a:pt x="318294" y="101601"/>
                    <a:pt x="361950" y="119063"/>
                  </a:cubicBezTo>
                  <a:cubicBezTo>
                    <a:pt x="405606" y="136525"/>
                    <a:pt x="445294" y="154781"/>
                    <a:pt x="471488" y="180975"/>
                  </a:cubicBezTo>
                  <a:cubicBezTo>
                    <a:pt x="497682" y="207169"/>
                    <a:pt x="509588" y="242888"/>
                    <a:pt x="519113" y="276225"/>
                  </a:cubicBezTo>
                  <a:cubicBezTo>
                    <a:pt x="528638" y="309563"/>
                    <a:pt x="528638" y="345281"/>
                    <a:pt x="528638" y="3810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5116133" y="2771775"/>
              <a:ext cx="338138" cy="1762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376863" y="2943225"/>
              <a:ext cx="305308" cy="28924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80" name="手繪多邊形 20479"/>
            <p:cNvSpPr/>
            <p:nvPr/>
          </p:nvSpPr>
          <p:spPr>
            <a:xfrm>
              <a:off x="4800600" y="2895600"/>
              <a:ext cx="523875" cy="114300"/>
            </a:xfrm>
            <a:custGeom>
              <a:avLst/>
              <a:gdLst>
                <a:gd name="connsiteX0" fmla="*/ 0 w 523875"/>
                <a:gd name="connsiteY0" fmla="*/ 0 h 114300"/>
                <a:gd name="connsiteX1" fmla="*/ 185738 w 523875"/>
                <a:gd name="connsiteY1" fmla="*/ 47625 h 114300"/>
                <a:gd name="connsiteX2" fmla="*/ 357188 w 523875"/>
                <a:gd name="connsiteY2" fmla="*/ 100013 h 114300"/>
                <a:gd name="connsiteX3" fmla="*/ 523875 w 523875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875" h="114300">
                  <a:moveTo>
                    <a:pt x="0" y="0"/>
                  </a:moveTo>
                  <a:cubicBezTo>
                    <a:pt x="63103" y="15478"/>
                    <a:pt x="126207" y="30956"/>
                    <a:pt x="185738" y="47625"/>
                  </a:cubicBezTo>
                  <a:cubicBezTo>
                    <a:pt x="245269" y="64294"/>
                    <a:pt x="300832" y="88901"/>
                    <a:pt x="357188" y="100013"/>
                  </a:cubicBezTo>
                  <a:cubicBezTo>
                    <a:pt x="413544" y="111125"/>
                    <a:pt x="523875" y="114300"/>
                    <a:pt x="523875" y="11430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483" name="直線接點 20482"/>
            <p:cNvCxnSpPr/>
            <p:nvPr/>
          </p:nvCxnSpPr>
          <p:spPr>
            <a:xfrm flipH="1">
              <a:off x="3252788" y="2451088"/>
              <a:ext cx="28575" cy="47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5" name="手繪多邊形 20484"/>
            <p:cNvSpPr/>
            <p:nvPr/>
          </p:nvSpPr>
          <p:spPr>
            <a:xfrm>
              <a:off x="3309938" y="2812219"/>
              <a:ext cx="392636" cy="235781"/>
            </a:xfrm>
            <a:custGeom>
              <a:avLst/>
              <a:gdLst>
                <a:gd name="connsiteX0" fmla="*/ 0 w 392636"/>
                <a:gd name="connsiteY0" fmla="*/ 102431 h 235781"/>
                <a:gd name="connsiteX1" fmla="*/ 100012 w 392636"/>
                <a:gd name="connsiteY1" fmla="*/ 11944 h 235781"/>
                <a:gd name="connsiteX2" fmla="*/ 223837 w 392636"/>
                <a:gd name="connsiteY2" fmla="*/ 7181 h 235781"/>
                <a:gd name="connsiteX3" fmla="*/ 319087 w 392636"/>
                <a:gd name="connsiteY3" fmla="*/ 69094 h 235781"/>
                <a:gd name="connsiteX4" fmla="*/ 390525 w 392636"/>
                <a:gd name="connsiteY4" fmla="*/ 159581 h 235781"/>
                <a:gd name="connsiteX5" fmla="*/ 366712 w 392636"/>
                <a:gd name="connsiteY5" fmla="*/ 235781 h 23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636" h="235781">
                  <a:moveTo>
                    <a:pt x="0" y="102431"/>
                  </a:moveTo>
                  <a:cubicBezTo>
                    <a:pt x="31353" y="65125"/>
                    <a:pt x="62706" y="27819"/>
                    <a:pt x="100012" y="11944"/>
                  </a:cubicBezTo>
                  <a:cubicBezTo>
                    <a:pt x="137318" y="-3931"/>
                    <a:pt x="187325" y="-2344"/>
                    <a:pt x="223837" y="7181"/>
                  </a:cubicBezTo>
                  <a:cubicBezTo>
                    <a:pt x="260349" y="16706"/>
                    <a:pt x="291306" y="43694"/>
                    <a:pt x="319087" y="69094"/>
                  </a:cubicBezTo>
                  <a:cubicBezTo>
                    <a:pt x="346868" y="94494"/>
                    <a:pt x="382587" y="131800"/>
                    <a:pt x="390525" y="159581"/>
                  </a:cubicBezTo>
                  <a:cubicBezTo>
                    <a:pt x="398463" y="187362"/>
                    <a:pt x="382587" y="211571"/>
                    <a:pt x="366712" y="235781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487" name="直線接點 20486"/>
            <p:cNvCxnSpPr/>
            <p:nvPr/>
          </p:nvCxnSpPr>
          <p:spPr>
            <a:xfrm>
              <a:off x="3506256" y="2552700"/>
              <a:ext cx="0" cy="1373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9" name="直線接點 20488"/>
            <p:cNvCxnSpPr/>
            <p:nvPr/>
          </p:nvCxnSpPr>
          <p:spPr>
            <a:xfrm>
              <a:off x="3509963" y="2700338"/>
              <a:ext cx="114300" cy="4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1" name="直線接點 20490"/>
            <p:cNvCxnSpPr/>
            <p:nvPr/>
          </p:nvCxnSpPr>
          <p:spPr>
            <a:xfrm>
              <a:off x="3629026" y="2700338"/>
              <a:ext cx="0" cy="1619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3" name="直線接點 20492"/>
            <p:cNvCxnSpPr/>
            <p:nvPr/>
          </p:nvCxnSpPr>
          <p:spPr>
            <a:xfrm>
              <a:off x="3695700" y="2900363"/>
              <a:ext cx="576263" cy="4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4" name="手繪多邊形 20493"/>
            <p:cNvSpPr/>
            <p:nvPr/>
          </p:nvSpPr>
          <p:spPr>
            <a:xfrm>
              <a:off x="4267200" y="2809875"/>
              <a:ext cx="190500" cy="104775"/>
            </a:xfrm>
            <a:custGeom>
              <a:avLst/>
              <a:gdLst>
                <a:gd name="connsiteX0" fmla="*/ 0 w 190500"/>
                <a:gd name="connsiteY0" fmla="*/ 104775 h 104775"/>
                <a:gd name="connsiteX1" fmla="*/ 95250 w 190500"/>
                <a:gd name="connsiteY1" fmla="*/ 61913 h 104775"/>
                <a:gd name="connsiteX2" fmla="*/ 147638 w 190500"/>
                <a:gd name="connsiteY2" fmla="*/ 33338 h 104775"/>
                <a:gd name="connsiteX3" fmla="*/ 190500 w 190500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04775">
                  <a:moveTo>
                    <a:pt x="0" y="104775"/>
                  </a:moveTo>
                  <a:cubicBezTo>
                    <a:pt x="35322" y="89297"/>
                    <a:pt x="70644" y="73819"/>
                    <a:pt x="95250" y="61913"/>
                  </a:cubicBezTo>
                  <a:cubicBezTo>
                    <a:pt x="119856" y="50007"/>
                    <a:pt x="131763" y="43657"/>
                    <a:pt x="147638" y="33338"/>
                  </a:cubicBezTo>
                  <a:cubicBezTo>
                    <a:pt x="163513" y="23019"/>
                    <a:pt x="177006" y="11509"/>
                    <a:pt x="190500" y="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497" name="直線接點 20496"/>
            <p:cNvCxnSpPr/>
            <p:nvPr/>
          </p:nvCxnSpPr>
          <p:spPr>
            <a:xfrm>
              <a:off x="4024313" y="2914650"/>
              <a:ext cx="0" cy="1731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9" name="直線接點 20498"/>
            <p:cNvCxnSpPr/>
            <p:nvPr/>
          </p:nvCxnSpPr>
          <p:spPr>
            <a:xfrm>
              <a:off x="4024313" y="3087847"/>
              <a:ext cx="895350" cy="363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0" name="手繪多邊形 20499"/>
            <p:cNvSpPr/>
            <p:nvPr/>
          </p:nvSpPr>
          <p:spPr>
            <a:xfrm>
              <a:off x="4019550" y="2828925"/>
              <a:ext cx="552450" cy="252413"/>
            </a:xfrm>
            <a:custGeom>
              <a:avLst/>
              <a:gdLst>
                <a:gd name="connsiteX0" fmla="*/ 0 w 552450"/>
                <a:gd name="connsiteY0" fmla="*/ 252413 h 252413"/>
                <a:gd name="connsiteX1" fmla="*/ 128588 w 552450"/>
                <a:gd name="connsiteY1" fmla="*/ 223838 h 252413"/>
                <a:gd name="connsiteX2" fmla="*/ 238125 w 552450"/>
                <a:gd name="connsiteY2" fmla="*/ 204788 h 252413"/>
                <a:gd name="connsiteX3" fmla="*/ 323850 w 552450"/>
                <a:gd name="connsiteY3" fmla="*/ 161925 h 252413"/>
                <a:gd name="connsiteX4" fmla="*/ 447675 w 552450"/>
                <a:gd name="connsiteY4" fmla="*/ 80963 h 252413"/>
                <a:gd name="connsiteX5" fmla="*/ 552450 w 552450"/>
                <a:gd name="connsiteY5" fmla="*/ 0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252413">
                  <a:moveTo>
                    <a:pt x="0" y="252413"/>
                  </a:moveTo>
                  <a:lnTo>
                    <a:pt x="128588" y="223838"/>
                  </a:lnTo>
                  <a:cubicBezTo>
                    <a:pt x="168275" y="215901"/>
                    <a:pt x="205581" y="215107"/>
                    <a:pt x="238125" y="204788"/>
                  </a:cubicBezTo>
                  <a:cubicBezTo>
                    <a:pt x="270669" y="194469"/>
                    <a:pt x="288925" y="182563"/>
                    <a:pt x="323850" y="161925"/>
                  </a:cubicBezTo>
                  <a:cubicBezTo>
                    <a:pt x="358775" y="141287"/>
                    <a:pt x="409575" y="107950"/>
                    <a:pt x="447675" y="80963"/>
                  </a:cubicBezTo>
                  <a:cubicBezTo>
                    <a:pt x="485775" y="53976"/>
                    <a:pt x="503238" y="46831"/>
                    <a:pt x="552450" y="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02" name="直線接點 20501"/>
            <p:cNvCxnSpPr/>
            <p:nvPr/>
          </p:nvCxnSpPr>
          <p:spPr>
            <a:xfrm flipV="1">
              <a:off x="4914900" y="2944972"/>
              <a:ext cx="0" cy="169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3" name="手繪多邊形 20502"/>
            <p:cNvSpPr/>
            <p:nvPr/>
          </p:nvSpPr>
          <p:spPr>
            <a:xfrm>
              <a:off x="4785238" y="2933700"/>
              <a:ext cx="101087" cy="200025"/>
            </a:xfrm>
            <a:custGeom>
              <a:avLst/>
              <a:gdLst>
                <a:gd name="connsiteX0" fmla="*/ 72512 w 101087"/>
                <a:gd name="connsiteY0" fmla="*/ 0 h 200025"/>
                <a:gd name="connsiteX1" fmla="*/ 20125 w 101087"/>
                <a:gd name="connsiteY1" fmla="*/ 57150 h 200025"/>
                <a:gd name="connsiteX2" fmla="*/ 1075 w 101087"/>
                <a:gd name="connsiteY2" fmla="*/ 128588 h 200025"/>
                <a:gd name="connsiteX3" fmla="*/ 48700 w 101087"/>
                <a:gd name="connsiteY3" fmla="*/ 171450 h 200025"/>
                <a:gd name="connsiteX4" fmla="*/ 101087 w 101087"/>
                <a:gd name="connsiteY4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87" h="200025">
                  <a:moveTo>
                    <a:pt x="72512" y="0"/>
                  </a:moveTo>
                  <a:cubicBezTo>
                    <a:pt x="52271" y="17859"/>
                    <a:pt x="32031" y="35719"/>
                    <a:pt x="20125" y="57150"/>
                  </a:cubicBezTo>
                  <a:cubicBezTo>
                    <a:pt x="8219" y="78581"/>
                    <a:pt x="-3687" y="109538"/>
                    <a:pt x="1075" y="128588"/>
                  </a:cubicBezTo>
                  <a:cubicBezTo>
                    <a:pt x="5837" y="147638"/>
                    <a:pt x="32031" y="159544"/>
                    <a:pt x="48700" y="171450"/>
                  </a:cubicBezTo>
                  <a:cubicBezTo>
                    <a:pt x="65369" y="183356"/>
                    <a:pt x="83228" y="191690"/>
                    <a:pt x="101087" y="2000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05" name="直線接點 20504"/>
            <p:cNvCxnSpPr>
              <a:endCxn id="20503" idx="4"/>
            </p:cNvCxnSpPr>
            <p:nvPr/>
          </p:nvCxnSpPr>
          <p:spPr>
            <a:xfrm>
              <a:off x="4886325" y="2952750"/>
              <a:ext cx="0" cy="1809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07" name="直線接點 20506"/>
            <p:cNvCxnSpPr/>
            <p:nvPr/>
          </p:nvCxnSpPr>
          <p:spPr>
            <a:xfrm>
              <a:off x="4467225" y="3300413"/>
              <a:ext cx="11239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1" name="直線接點 20510"/>
            <p:cNvCxnSpPr/>
            <p:nvPr/>
          </p:nvCxnSpPr>
          <p:spPr>
            <a:xfrm>
              <a:off x="4743450" y="3529013"/>
              <a:ext cx="1138238" cy="85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4" name="直線接點 20513"/>
            <p:cNvCxnSpPr>
              <a:stCxn id="20620" idx="5"/>
            </p:cNvCxnSpPr>
            <p:nvPr/>
          </p:nvCxnSpPr>
          <p:spPr>
            <a:xfrm>
              <a:off x="4615543" y="3918857"/>
              <a:ext cx="1099457" cy="1132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6" name="直線接點 20515"/>
            <p:cNvCxnSpPr/>
            <p:nvPr/>
          </p:nvCxnSpPr>
          <p:spPr>
            <a:xfrm>
              <a:off x="4914900" y="3757613"/>
              <a:ext cx="1052513" cy="9572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7" name="手繪多邊形 20516"/>
            <p:cNvSpPr/>
            <p:nvPr/>
          </p:nvSpPr>
          <p:spPr>
            <a:xfrm>
              <a:off x="4800600" y="3524250"/>
              <a:ext cx="112561" cy="304800"/>
            </a:xfrm>
            <a:custGeom>
              <a:avLst/>
              <a:gdLst>
                <a:gd name="connsiteX0" fmla="*/ 0 w 112561"/>
                <a:gd name="connsiteY0" fmla="*/ 0 h 304800"/>
                <a:gd name="connsiteX1" fmla="*/ 100013 w 112561"/>
                <a:gd name="connsiteY1" fmla="*/ 100013 h 304800"/>
                <a:gd name="connsiteX2" fmla="*/ 109538 w 112561"/>
                <a:gd name="connsiteY2" fmla="*/ 152400 h 304800"/>
                <a:gd name="connsiteX3" fmla="*/ 85725 w 112561"/>
                <a:gd name="connsiteY3" fmla="*/ 209550 h 304800"/>
                <a:gd name="connsiteX4" fmla="*/ 33338 w 112561"/>
                <a:gd name="connsiteY4" fmla="*/ 271463 h 304800"/>
                <a:gd name="connsiteX5" fmla="*/ 9525 w 112561"/>
                <a:gd name="connsiteY5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61" h="304800">
                  <a:moveTo>
                    <a:pt x="0" y="0"/>
                  </a:moveTo>
                  <a:cubicBezTo>
                    <a:pt x="40878" y="37306"/>
                    <a:pt x="81757" y="74613"/>
                    <a:pt x="100013" y="100013"/>
                  </a:cubicBezTo>
                  <a:cubicBezTo>
                    <a:pt x="118269" y="125413"/>
                    <a:pt x="111919" y="134144"/>
                    <a:pt x="109538" y="152400"/>
                  </a:cubicBezTo>
                  <a:cubicBezTo>
                    <a:pt x="107157" y="170656"/>
                    <a:pt x="98425" y="189706"/>
                    <a:pt x="85725" y="209550"/>
                  </a:cubicBezTo>
                  <a:cubicBezTo>
                    <a:pt x="73025" y="229394"/>
                    <a:pt x="46038" y="255588"/>
                    <a:pt x="33338" y="271463"/>
                  </a:cubicBezTo>
                  <a:cubicBezTo>
                    <a:pt x="20638" y="287338"/>
                    <a:pt x="15081" y="296069"/>
                    <a:pt x="9525" y="30480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21" name="橢圓 20520"/>
            <p:cNvSpPr/>
            <p:nvPr/>
          </p:nvSpPr>
          <p:spPr>
            <a:xfrm>
              <a:off x="5760646" y="4761403"/>
              <a:ext cx="338349" cy="29051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22" name="手繪多邊形 20521"/>
            <p:cNvSpPr/>
            <p:nvPr/>
          </p:nvSpPr>
          <p:spPr>
            <a:xfrm>
              <a:off x="5715000" y="4524375"/>
              <a:ext cx="1223963" cy="742972"/>
            </a:xfrm>
            <a:custGeom>
              <a:avLst/>
              <a:gdLst>
                <a:gd name="connsiteX0" fmla="*/ 0 w 1223963"/>
                <a:gd name="connsiteY0" fmla="*/ 576263 h 742972"/>
                <a:gd name="connsiteX1" fmla="*/ 100013 w 1223963"/>
                <a:gd name="connsiteY1" fmla="*/ 695325 h 742972"/>
                <a:gd name="connsiteX2" fmla="*/ 266700 w 1223963"/>
                <a:gd name="connsiteY2" fmla="*/ 742950 h 742972"/>
                <a:gd name="connsiteX3" fmla="*/ 376238 w 1223963"/>
                <a:gd name="connsiteY3" fmla="*/ 690563 h 742972"/>
                <a:gd name="connsiteX4" fmla="*/ 695325 w 1223963"/>
                <a:gd name="connsiteY4" fmla="*/ 409575 h 742972"/>
                <a:gd name="connsiteX5" fmla="*/ 1223963 w 1223963"/>
                <a:gd name="connsiteY5" fmla="*/ 0 h 74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3963" h="742972">
                  <a:moveTo>
                    <a:pt x="0" y="576263"/>
                  </a:moveTo>
                  <a:cubicBezTo>
                    <a:pt x="27781" y="621903"/>
                    <a:pt x="55563" y="667544"/>
                    <a:pt x="100013" y="695325"/>
                  </a:cubicBezTo>
                  <a:cubicBezTo>
                    <a:pt x="144463" y="723106"/>
                    <a:pt x="220663" y="743744"/>
                    <a:pt x="266700" y="742950"/>
                  </a:cubicBezTo>
                  <a:cubicBezTo>
                    <a:pt x="312737" y="742156"/>
                    <a:pt x="304801" y="746125"/>
                    <a:pt x="376238" y="690563"/>
                  </a:cubicBezTo>
                  <a:cubicBezTo>
                    <a:pt x="447675" y="635001"/>
                    <a:pt x="554037" y="524669"/>
                    <a:pt x="695325" y="409575"/>
                  </a:cubicBezTo>
                  <a:cubicBezTo>
                    <a:pt x="836613" y="294481"/>
                    <a:pt x="1030288" y="147240"/>
                    <a:pt x="1223963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23" name="手繪多邊形 20522"/>
            <p:cNvSpPr/>
            <p:nvPr/>
          </p:nvSpPr>
          <p:spPr>
            <a:xfrm>
              <a:off x="5692957" y="4643438"/>
              <a:ext cx="1246006" cy="712787"/>
            </a:xfrm>
            <a:custGeom>
              <a:avLst/>
              <a:gdLst>
                <a:gd name="connsiteX0" fmla="*/ 2993 w 1246006"/>
                <a:gd name="connsiteY0" fmla="*/ 466725 h 712787"/>
                <a:gd name="connsiteX1" fmla="*/ 7756 w 1246006"/>
                <a:gd name="connsiteY1" fmla="*/ 595312 h 712787"/>
                <a:gd name="connsiteX2" fmla="*/ 69668 w 1246006"/>
                <a:gd name="connsiteY2" fmla="*/ 666750 h 712787"/>
                <a:gd name="connsiteX3" fmla="*/ 174443 w 1246006"/>
                <a:gd name="connsiteY3" fmla="*/ 700087 h 712787"/>
                <a:gd name="connsiteX4" fmla="*/ 283981 w 1246006"/>
                <a:gd name="connsiteY4" fmla="*/ 704850 h 712787"/>
                <a:gd name="connsiteX5" fmla="*/ 469718 w 1246006"/>
                <a:gd name="connsiteY5" fmla="*/ 595312 h 712787"/>
                <a:gd name="connsiteX6" fmla="*/ 1246006 w 1246006"/>
                <a:gd name="connsiteY6" fmla="*/ 0 h 71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006" h="712787">
                  <a:moveTo>
                    <a:pt x="2993" y="466725"/>
                  </a:moveTo>
                  <a:cubicBezTo>
                    <a:pt x="-182" y="514350"/>
                    <a:pt x="-3356" y="561975"/>
                    <a:pt x="7756" y="595312"/>
                  </a:cubicBezTo>
                  <a:cubicBezTo>
                    <a:pt x="18868" y="628649"/>
                    <a:pt x="41887" y="649288"/>
                    <a:pt x="69668" y="666750"/>
                  </a:cubicBezTo>
                  <a:cubicBezTo>
                    <a:pt x="97449" y="684212"/>
                    <a:pt x="138724" y="693737"/>
                    <a:pt x="174443" y="700087"/>
                  </a:cubicBezTo>
                  <a:cubicBezTo>
                    <a:pt x="210162" y="706437"/>
                    <a:pt x="234769" y="722312"/>
                    <a:pt x="283981" y="704850"/>
                  </a:cubicBezTo>
                  <a:cubicBezTo>
                    <a:pt x="333193" y="687388"/>
                    <a:pt x="309381" y="712787"/>
                    <a:pt x="469718" y="595312"/>
                  </a:cubicBezTo>
                  <a:cubicBezTo>
                    <a:pt x="630055" y="477837"/>
                    <a:pt x="1092812" y="108744"/>
                    <a:pt x="124600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24" name="手繪多邊形 20523"/>
            <p:cNvSpPr/>
            <p:nvPr/>
          </p:nvSpPr>
          <p:spPr>
            <a:xfrm>
              <a:off x="6829425" y="4500563"/>
              <a:ext cx="138113" cy="233362"/>
            </a:xfrm>
            <a:custGeom>
              <a:avLst/>
              <a:gdLst>
                <a:gd name="connsiteX0" fmla="*/ 0 w 138113"/>
                <a:gd name="connsiteY0" fmla="*/ 233362 h 233362"/>
                <a:gd name="connsiteX1" fmla="*/ 85725 w 138113"/>
                <a:gd name="connsiteY1" fmla="*/ 171450 h 233362"/>
                <a:gd name="connsiteX2" fmla="*/ 123825 w 138113"/>
                <a:gd name="connsiteY2" fmla="*/ 123825 h 233362"/>
                <a:gd name="connsiteX3" fmla="*/ 138113 w 138113"/>
                <a:gd name="connsiteY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13" h="233362">
                  <a:moveTo>
                    <a:pt x="0" y="233362"/>
                  </a:moveTo>
                  <a:cubicBezTo>
                    <a:pt x="32544" y="211534"/>
                    <a:pt x="65088" y="189706"/>
                    <a:pt x="85725" y="171450"/>
                  </a:cubicBezTo>
                  <a:cubicBezTo>
                    <a:pt x="106362" y="153194"/>
                    <a:pt x="115094" y="152400"/>
                    <a:pt x="123825" y="123825"/>
                  </a:cubicBezTo>
                  <a:cubicBezTo>
                    <a:pt x="132556" y="95250"/>
                    <a:pt x="135334" y="47625"/>
                    <a:pt x="138113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26" name="直線接點 20525"/>
            <p:cNvCxnSpPr/>
            <p:nvPr/>
          </p:nvCxnSpPr>
          <p:spPr>
            <a:xfrm flipV="1">
              <a:off x="6043613" y="4305300"/>
              <a:ext cx="604837" cy="428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8" name="直線接點 20527"/>
            <p:cNvCxnSpPr/>
            <p:nvPr/>
          </p:nvCxnSpPr>
          <p:spPr>
            <a:xfrm>
              <a:off x="6486525" y="4196577"/>
              <a:ext cx="923925" cy="5648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0" name="直線接點 20529"/>
            <p:cNvCxnSpPr/>
            <p:nvPr/>
          </p:nvCxnSpPr>
          <p:spPr>
            <a:xfrm>
              <a:off x="6486525" y="4076700"/>
              <a:ext cx="957263" cy="5405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2" name="直線接點 20531"/>
            <p:cNvCxnSpPr/>
            <p:nvPr/>
          </p:nvCxnSpPr>
          <p:spPr>
            <a:xfrm flipV="1">
              <a:off x="7459662" y="4519612"/>
              <a:ext cx="1189038" cy="96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4" name="直線接點 20533"/>
            <p:cNvCxnSpPr/>
            <p:nvPr/>
          </p:nvCxnSpPr>
          <p:spPr>
            <a:xfrm flipV="1">
              <a:off x="7410450" y="4643438"/>
              <a:ext cx="1209675" cy="1179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6" name="直線接點 20535"/>
            <p:cNvCxnSpPr/>
            <p:nvPr/>
          </p:nvCxnSpPr>
          <p:spPr>
            <a:xfrm flipH="1">
              <a:off x="7410450" y="4604696"/>
              <a:ext cx="28575" cy="1530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9" name="直線接點 20538"/>
            <p:cNvCxnSpPr/>
            <p:nvPr/>
          </p:nvCxnSpPr>
          <p:spPr>
            <a:xfrm flipH="1">
              <a:off x="8620125" y="4499747"/>
              <a:ext cx="28575" cy="1436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1" name="直線接點 20540"/>
            <p:cNvCxnSpPr/>
            <p:nvPr/>
          </p:nvCxnSpPr>
          <p:spPr>
            <a:xfrm>
              <a:off x="8148638" y="4196577"/>
              <a:ext cx="500062" cy="3230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3" name="直線接點 20542"/>
            <p:cNvCxnSpPr/>
            <p:nvPr/>
          </p:nvCxnSpPr>
          <p:spPr>
            <a:xfrm flipH="1">
              <a:off x="7648575" y="4196577"/>
              <a:ext cx="5000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5" name="直線接點 20544"/>
            <p:cNvCxnSpPr/>
            <p:nvPr/>
          </p:nvCxnSpPr>
          <p:spPr>
            <a:xfrm flipH="1" flipV="1">
              <a:off x="6829425" y="3729038"/>
              <a:ext cx="833438" cy="467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46" name="手繪多邊形 20545"/>
            <p:cNvSpPr/>
            <p:nvPr/>
          </p:nvSpPr>
          <p:spPr>
            <a:xfrm>
              <a:off x="6473526" y="3148013"/>
              <a:ext cx="524380" cy="576262"/>
            </a:xfrm>
            <a:custGeom>
              <a:avLst/>
              <a:gdLst>
                <a:gd name="connsiteX0" fmla="*/ 365424 w 524380"/>
                <a:gd name="connsiteY0" fmla="*/ 576262 h 576262"/>
                <a:gd name="connsiteX1" fmla="*/ 508299 w 524380"/>
                <a:gd name="connsiteY1" fmla="*/ 514350 h 576262"/>
                <a:gd name="connsiteX2" fmla="*/ 517824 w 524380"/>
                <a:gd name="connsiteY2" fmla="*/ 466725 h 576262"/>
                <a:gd name="connsiteX3" fmla="*/ 479724 w 524380"/>
                <a:gd name="connsiteY3" fmla="*/ 428625 h 576262"/>
                <a:gd name="connsiteX4" fmla="*/ 360662 w 524380"/>
                <a:gd name="connsiteY4" fmla="*/ 414337 h 576262"/>
                <a:gd name="connsiteX5" fmla="*/ 289224 w 524380"/>
                <a:gd name="connsiteY5" fmla="*/ 404812 h 576262"/>
                <a:gd name="connsiteX6" fmla="*/ 260649 w 524380"/>
                <a:gd name="connsiteY6" fmla="*/ 361950 h 576262"/>
                <a:gd name="connsiteX7" fmla="*/ 313037 w 524380"/>
                <a:gd name="connsiteY7" fmla="*/ 261937 h 576262"/>
                <a:gd name="connsiteX8" fmla="*/ 351137 w 524380"/>
                <a:gd name="connsiteY8" fmla="*/ 228600 h 576262"/>
                <a:gd name="connsiteX9" fmla="*/ 351137 w 524380"/>
                <a:gd name="connsiteY9" fmla="*/ 157162 h 576262"/>
                <a:gd name="connsiteX10" fmla="*/ 289224 w 524380"/>
                <a:gd name="connsiteY10" fmla="*/ 176212 h 576262"/>
                <a:gd name="connsiteX11" fmla="*/ 198737 w 524380"/>
                <a:gd name="connsiteY11" fmla="*/ 209550 h 576262"/>
                <a:gd name="connsiteX12" fmla="*/ 122537 w 524380"/>
                <a:gd name="connsiteY12" fmla="*/ 233362 h 576262"/>
                <a:gd name="connsiteX13" fmla="*/ 36812 w 524380"/>
                <a:gd name="connsiteY13" fmla="*/ 176212 h 576262"/>
                <a:gd name="connsiteX14" fmla="*/ 60624 w 524380"/>
                <a:gd name="connsiteY14" fmla="*/ 109537 h 576262"/>
                <a:gd name="connsiteX15" fmla="*/ 84437 w 524380"/>
                <a:gd name="connsiteY15" fmla="*/ 57150 h 576262"/>
                <a:gd name="connsiteX16" fmla="*/ 65387 w 524380"/>
                <a:gd name="connsiteY16" fmla="*/ 14287 h 576262"/>
                <a:gd name="connsiteX17" fmla="*/ 8237 w 524380"/>
                <a:gd name="connsiteY17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4380" h="576262">
                  <a:moveTo>
                    <a:pt x="365424" y="576262"/>
                  </a:moveTo>
                  <a:cubicBezTo>
                    <a:pt x="424161" y="554434"/>
                    <a:pt x="482899" y="532606"/>
                    <a:pt x="508299" y="514350"/>
                  </a:cubicBezTo>
                  <a:cubicBezTo>
                    <a:pt x="533699" y="496094"/>
                    <a:pt x="522587" y="481013"/>
                    <a:pt x="517824" y="466725"/>
                  </a:cubicBezTo>
                  <a:cubicBezTo>
                    <a:pt x="513061" y="452437"/>
                    <a:pt x="505918" y="437356"/>
                    <a:pt x="479724" y="428625"/>
                  </a:cubicBezTo>
                  <a:cubicBezTo>
                    <a:pt x="453530" y="419894"/>
                    <a:pt x="360662" y="414337"/>
                    <a:pt x="360662" y="414337"/>
                  </a:cubicBezTo>
                  <a:cubicBezTo>
                    <a:pt x="328912" y="410368"/>
                    <a:pt x="305893" y="413543"/>
                    <a:pt x="289224" y="404812"/>
                  </a:cubicBezTo>
                  <a:cubicBezTo>
                    <a:pt x="272555" y="396081"/>
                    <a:pt x="256680" y="385762"/>
                    <a:pt x="260649" y="361950"/>
                  </a:cubicBezTo>
                  <a:cubicBezTo>
                    <a:pt x="264618" y="338137"/>
                    <a:pt x="297956" y="284162"/>
                    <a:pt x="313037" y="261937"/>
                  </a:cubicBezTo>
                  <a:cubicBezTo>
                    <a:pt x="328118" y="239712"/>
                    <a:pt x="344787" y="246062"/>
                    <a:pt x="351137" y="228600"/>
                  </a:cubicBezTo>
                  <a:cubicBezTo>
                    <a:pt x="357487" y="211138"/>
                    <a:pt x="361456" y="165893"/>
                    <a:pt x="351137" y="157162"/>
                  </a:cubicBezTo>
                  <a:cubicBezTo>
                    <a:pt x="340818" y="148431"/>
                    <a:pt x="314624" y="167481"/>
                    <a:pt x="289224" y="176212"/>
                  </a:cubicBezTo>
                  <a:cubicBezTo>
                    <a:pt x="263824" y="184943"/>
                    <a:pt x="226518" y="200025"/>
                    <a:pt x="198737" y="209550"/>
                  </a:cubicBezTo>
                  <a:cubicBezTo>
                    <a:pt x="170956" y="219075"/>
                    <a:pt x="149524" y="238918"/>
                    <a:pt x="122537" y="233362"/>
                  </a:cubicBezTo>
                  <a:cubicBezTo>
                    <a:pt x="95550" y="227806"/>
                    <a:pt x="47131" y="196849"/>
                    <a:pt x="36812" y="176212"/>
                  </a:cubicBezTo>
                  <a:cubicBezTo>
                    <a:pt x="26493" y="155574"/>
                    <a:pt x="52687" y="129381"/>
                    <a:pt x="60624" y="109537"/>
                  </a:cubicBezTo>
                  <a:cubicBezTo>
                    <a:pt x="68561" y="89693"/>
                    <a:pt x="83643" y="73025"/>
                    <a:pt x="84437" y="57150"/>
                  </a:cubicBezTo>
                  <a:cubicBezTo>
                    <a:pt x="85231" y="41275"/>
                    <a:pt x="78087" y="23812"/>
                    <a:pt x="65387" y="14287"/>
                  </a:cubicBezTo>
                  <a:cubicBezTo>
                    <a:pt x="52687" y="4762"/>
                    <a:pt x="-25101" y="11906"/>
                    <a:pt x="8237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47" name="手繪多邊形 20546"/>
            <p:cNvSpPr/>
            <p:nvPr/>
          </p:nvSpPr>
          <p:spPr>
            <a:xfrm>
              <a:off x="6924675" y="3648075"/>
              <a:ext cx="66244" cy="138113"/>
            </a:xfrm>
            <a:custGeom>
              <a:avLst/>
              <a:gdLst>
                <a:gd name="connsiteX0" fmla="*/ 0 w 66244"/>
                <a:gd name="connsiteY0" fmla="*/ 138113 h 138113"/>
                <a:gd name="connsiteX1" fmla="*/ 47625 w 66244"/>
                <a:gd name="connsiteY1" fmla="*/ 104775 h 138113"/>
                <a:gd name="connsiteX2" fmla="*/ 57150 w 66244"/>
                <a:gd name="connsiteY2" fmla="*/ 61913 h 138113"/>
                <a:gd name="connsiteX3" fmla="*/ 61913 w 66244"/>
                <a:gd name="connsiteY3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44" h="138113">
                  <a:moveTo>
                    <a:pt x="0" y="138113"/>
                  </a:moveTo>
                  <a:cubicBezTo>
                    <a:pt x="19050" y="127794"/>
                    <a:pt x="38100" y="117475"/>
                    <a:pt x="47625" y="104775"/>
                  </a:cubicBezTo>
                  <a:cubicBezTo>
                    <a:pt x="57150" y="92075"/>
                    <a:pt x="54769" y="79375"/>
                    <a:pt x="57150" y="61913"/>
                  </a:cubicBezTo>
                  <a:cubicBezTo>
                    <a:pt x="59531" y="44451"/>
                    <a:pt x="73025" y="26987"/>
                    <a:pt x="61913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48" name="手繪多邊形 20547"/>
            <p:cNvSpPr/>
            <p:nvPr/>
          </p:nvSpPr>
          <p:spPr>
            <a:xfrm>
              <a:off x="6762750" y="3328988"/>
              <a:ext cx="104137" cy="223837"/>
            </a:xfrm>
            <a:custGeom>
              <a:avLst/>
              <a:gdLst>
                <a:gd name="connsiteX0" fmla="*/ 100013 w 104137"/>
                <a:gd name="connsiteY0" fmla="*/ 0 h 223837"/>
                <a:gd name="connsiteX1" fmla="*/ 100013 w 104137"/>
                <a:gd name="connsiteY1" fmla="*/ 100012 h 223837"/>
                <a:gd name="connsiteX2" fmla="*/ 57150 w 104137"/>
                <a:gd name="connsiteY2" fmla="*/ 185737 h 223837"/>
                <a:gd name="connsiteX3" fmla="*/ 0 w 104137"/>
                <a:gd name="connsiteY3" fmla="*/ 223837 h 2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37" h="223837">
                  <a:moveTo>
                    <a:pt x="100013" y="0"/>
                  </a:moveTo>
                  <a:cubicBezTo>
                    <a:pt x="103585" y="34528"/>
                    <a:pt x="107157" y="69056"/>
                    <a:pt x="100013" y="100012"/>
                  </a:cubicBezTo>
                  <a:cubicBezTo>
                    <a:pt x="92869" y="130968"/>
                    <a:pt x="73819" y="165099"/>
                    <a:pt x="57150" y="185737"/>
                  </a:cubicBezTo>
                  <a:cubicBezTo>
                    <a:pt x="40481" y="206375"/>
                    <a:pt x="20240" y="215106"/>
                    <a:pt x="0" y="223837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49" name="手繪多邊形 20548"/>
            <p:cNvSpPr/>
            <p:nvPr/>
          </p:nvSpPr>
          <p:spPr>
            <a:xfrm>
              <a:off x="5709752" y="3776663"/>
              <a:ext cx="867261" cy="500145"/>
            </a:xfrm>
            <a:custGeom>
              <a:avLst/>
              <a:gdLst>
                <a:gd name="connsiteX0" fmla="*/ 38586 w 867261"/>
                <a:gd name="connsiteY0" fmla="*/ 0 h 500145"/>
                <a:gd name="connsiteX1" fmla="*/ 105261 w 867261"/>
                <a:gd name="connsiteY1" fmla="*/ 95250 h 500145"/>
                <a:gd name="connsiteX2" fmla="*/ 57636 w 867261"/>
                <a:gd name="connsiteY2" fmla="*/ 147637 h 500145"/>
                <a:gd name="connsiteX3" fmla="*/ 5248 w 867261"/>
                <a:gd name="connsiteY3" fmla="*/ 200025 h 500145"/>
                <a:gd name="connsiteX4" fmla="*/ 14773 w 867261"/>
                <a:gd name="connsiteY4" fmla="*/ 257175 h 500145"/>
                <a:gd name="connsiteX5" fmla="*/ 119548 w 867261"/>
                <a:gd name="connsiteY5" fmla="*/ 300037 h 500145"/>
                <a:gd name="connsiteX6" fmla="*/ 157648 w 867261"/>
                <a:gd name="connsiteY6" fmla="*/ 247650 h 500145"/>
                <a:gd name="connsiteX7" fmla="*/ 233848 w 867261"/>
                <a:gd name="connsiteY7" fmla="*/ 214312 h 500145"/>
                <a:gd name="connsiteX8" fmla="*/ 281473 w 867261"/>
                <a:gd name="connsiteY8" fmla="*/ 233362 h 500145"/>
                <a:gd name="connsiteX9" fmla="*/ 305286 w 867261"/>
                <a:gd name="connsiteY9" fmla="*/ 319087 h 500145"/>
                <a:gd name="connsiteX10" fmla="*/ 305286 w 867261"/>
                <a:gd name="connsiteY10" fmla="*/ 414337 h 500145"/>
                <a:gd name="connsiteX11" fmla="*/ 305286 w 867261"/>
                <a:gd name="connsiteY11" fmla="*/ 466725 h 500145"/>
                <a:gd name="connsiteX12" fmla="*/ 405298 w 867261"/>
                <a:gd name="connsiteY12" fmla="*/ 447675 h 500145"/>
                <a:gd name="connsiteX13" fmla="*/ 452923 w 867261"/>
                <a:gd name="connsiteY13" fmla="*/ 366712 h 500145"/>
                <a:gd name="connsiteX14" fmla="*/ 495786 w 867261"/>
                <a:gd name="connsiteY14" fmla="*/ 309562 h 500145"/>
                <a:gd name="connsiteX15" fmla="*/ 552936 w 867261"/>
                <a:gd name="connsiteY15" fmla="*/ 323850 h 500145"/>
                <a:gd name="connsiteX16" fmla="*/ 614848 w 867261"/>
                <a:gd name="connsiteY16" fmla="*/ 390525 h 500145"/>
                <a:gd name="connsiteX17" fmla="*/ 648186 w 867261"/>
                <a:gd name="connsiteY17" fmla="*/ 461962 h 500145"/>
                <a:gd name="connsiteX18" fmla="*/ 724386 w 867261"/>
                <a:gd name="connsiteY18" fmla="*/ 500062 h 500145"/>
                <a:gd name="connsiteX19" fmla="*/ 743436 w 867261"/>
                <a:gd name="connsiteY19" fmla="*/ 452437 h 500145"/>
                <a:gd name="connsiteX20" fmla="*/ 762486 w 867261"/>
                <a:gd name="connsiteY20" fmla="*/ 400050 h 500145"/>
                <a:gd name="connsiteX21" fmla="*/ 772011 w 867261"/>
                <a:gd name="connsiteY21" fmla="*/ 300037 h 500145"/>
                <a:gd name="connsiteX22" fmla="*/ 795823 w 867261"/>
                <a:gd name="connsiteY22" fmla="*/ 285750 h 500145"/>
                <a:gd name="connsiteX23" fmla="*/ 867261 w 867261"/>
                <a:gd name="connsiteY23" fmla="*/ 352425 h 50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7261" h="500145">
                  <a:moveTo>
                    <a:pt x="38586" y="0"/>
                  </a:moveTo>
                  <a:cubicBezTo>
                    <a:pt x="70336" y="35322"/>
                    <a:pt x="102086" y="70644"/>
                    <a:pt x="105261" y="95250"/>
                  </a:cubicBezTo>
                  <a:cubicBezTo>
                    <a:pt x="108436" y="119856"/>
                    <a:pt x="74305" y="130175"/>
                    <a:pt x="57636" y="147637"/>
                  </a:cubicBezTo>
                  <a:cubicBezTo>
                    <a:pt x="40967" y="165100"/>
                    <a:pt x="12392" y="181769"/>
                    <a:pt x="5248" y="200025"/>
                  </a:cubicBezTo>
                  <a:cubicBezTo>
                    <a:pt x="-1896" y="218281"/>
                    <a:pt x="-4277" y="240506"/>
                    <a:pt x="14773" y="257175"/>
                  </a:cubicBezTo>
                  <a:cubicBezTo>
                    <a:pt x="33823" y="273844"/>
                    <a:pt x="95735" y="301625"/>
                    <a:pt x="119548" y="300037"/>
                  </a:cubicBezTo>
                  <a:cubicBezTo>
                    <a:pt x="143361" y="298449"/>
                    <a:pt x="138598" y="261938"/>
                    <a:pt x="157648" y="247650"/>
                  </a:cubicBezTo>
                  <a:cubicBezTo>
                    <a:pt x="176698" y="233363"/>
                    <a:pt x="213211" y="216693"/>
                    <a:pt x="233848" y="214312"/>
                  </a:cubicBezTo>
                  <a:cubicBezTo>
                    <a:pt x="254485" y="211931"/>
                    <a:pt x="269567" y="215900"/>
                    <a:pt x="281473" y="233362"/>
                  </a:cubicBezTo>
                  <a:cubicBezTo>
                    <a:pt x="293379" y="250825"/>
                    <a:pt x="301317" y="288925"/>
                    <a:pt x="305286" y="319087"/>
                  </a:cubicBezTo>
                  <a:cubicBezTo>
                    <a:pt x="309255" y="349249"/>
                    <a:pt x="305286" y="414337"/>
                    <a:pt x="305286" y="414337"/>
                  </a:cubicBezTo>
                  <a:cubicBezTo>
                    <a:pt x="305286" y="438943"/>
                    <a:pt x="288617" y="461169"/>
                    <a:pt x="305286" y="466725"/>
                  </a:cubicBezTo>
                  <a:cubicBezTo>
                    <a:pt x="321955" y="472281"/>
                    <a:pt x="380692" y="464344"/>
                    <a:pt x="405298" y="447675"/>
                  </a:cubicBezTo>
                  <a:cubicBezTo>
                    <a:pt x="429904" y="431006"/>
                    <a:pt x="437842" y="389731"/>
                    <a:pt x="452923" y="366712"/>
                  </a:cubicBezTo>
                  <a:cubicBezTo>
                    <a:pt x="468004" y="343693"/>
                    <a:pt x="479117" y="316706"/>
                    <a:pt x="495786" y="309562"/>
                  </a:cubicBezTo>
                  <a:cubicBezTo>
                    <a:pt x="512455" y="302418"/>
                    <a:pt x="533092" y="310356"/>
                    <a:pt x="552936" y="323850"/>
                  </a:cubicBezTo>
                  <a:cubicBezTo>
                    <a:pt x="572780" y="337344"/>
                    <a:pt x="598973" y="367507"/>
                    <a:pt x="614848" y="390525"/>
                  </a:cubicBezTo>
                  <a:cubicBezTo>
                    <a:pt x="630723" y="413543"/>
                    <a:pt x="629930" y="443706"/>
                    <a:pt x="648186" y="461962"/>
                  </a:cubicBezTo>
                  <a:cubicBezTo>
                    <a:pt x="666442" y="480218"/>
                    <a:pt x="708511" y="501650"/>
                    <a:pt x="724386" y="500062"/>
                  </a:cubicBezTo>
                  <a:cubicBezTo>
                    <a:pt x="740261" y="498475"/>
                    <a:pt x="737086" y="469106"/>
                    <a:pt x="743436" y="452437"/>
                  </a:cubicBezTo>
                  <a:cubicBezTo>
                    <a:pt x="749786" y="435768"/>
                    <a:pt x="757724" y="425450"/>
                    <a:pt x="762486" y="400050"/>
                  </a:cubicBezTo>
                  <a:cubicBezTo>
                    <a:pt x="767248" y="374650"/>
                    <a:pt x="766455" y="319087"/>
                    <a:pt x="772011" y="300037"/>
                  </a:cubicBezTo>
                  <a:cubicBezTo>
                    <a:pt x="777567" y="280987"/>
                    <a:pt x="779948" y="277019"/>
                    <a:pt x="795823" y="285750"/>
                  </a:cubicBezTo>
                  <a:cubicBezTo>
                    <a:pt x="811698" y="294481"/>
                    <a:pt x="839479" y="323453"/>
                    <a:pt x="867261" y="35242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50" name="手繪多邊形 20549"/>
            <p:cNvSpPr/>
            <p:nvPr/>
          </p:nvSpPr>
          <p:spPr>
            <a:xfrm>
              <a:off x="5550483" y="3781425"/>
              <a:ext cx="931280" cy="605444"/>
            </a:xfrm>
            <a:custGeom>
              <a:avLst/>
              <a:gdLst>
                <a:gd name="connsiteX0" fmla="*/ 2592 w 931280"/>
                <a:gd name="connsiteY0" fmla="*/ 0 h 605444"/>
                <a:gd name="connsiteX1" fmla="*/ 12117 w 931280"/>
                <a:gd name="connsiteY1" fmla="*/ 71438 h 605444"/>
                <a:gd name="connsiteX2" fmla="*/ 97842 w 931280"/>
                <a:gd name="connsiteY2" fmla="*/ 114300 h 605444"/>
                <a:gd name="connsiteX3" fmla="*/ 178805 w 931280"/>
                <a:gd name="connsiteY3" fmla="*/ 95250 h 605444"/>
                <a:gd name="connsiteX4" fmla="*/ 212142 w 931280"/>
                <a:gd name="connsiteY4" fmla="*/ 90488 h 605444"/>
                <a:gd name="connsiteX5" fmla="*/ 226430 w 931280"/>
                <a:gd name="connsiteY5" fmla="*/ 100013 h 605444"/>
                <a:gd name="connsiteX6" fmla="*/ 164517 w 931280"/>
                <a:gd name="connsiteY6" fmla="*/ 180975 h 605444"/>
                <a:gd name="connsiteX7" fmla="*/ 150230 w 931280"/>
                <a:gd name="connsiteY7" fmla="*/ 233363 h 605444"/>
                <a:gd name="connsiteX8" fmla="*/ 145467 w 931280"/>
                <a:gd name="connsiteY8" fmla="*/ 328613 h 605444"/>
                <a:gd name="connsiteX9" fmla="*/ 145467 w 931280"/>
                <a:gd name="connsiteY9" fmla="*/ 371475 h 605444"/>
                <a:gd name="connsiteX10" fmla="*/ 202617 w 931280"/>
                <a:gd name="connsiteY10" fmla="*/ 381000 h 605444"/>
                <a:gd name="connsiteX11" fmla="*/ 278817 w 931280"/>
                <a:gd name="connsiteY11" fmla="*/ 357188 h 605444"/>
                <a:gd name="connsiteX12" fmla="*/ 335967 w 931280"/>
                <a:gd name="connsiteY12" fmla="*/ 323850 h 605444"/>
                <a:gd name="connsiteX13" fmla="*/ 364542 w 931280"/>
                <a:gd name="connsiteY13" fmla="*/ 319088 h 605444"/>
                <a:gd name="connsiteX14" fmla="*/ 383592 w 931280"/>
                <a:gd name="connsiteY14" fmla="*/ 319088 h 605444"/>
                <a:gd name="connsiteX15" fmla="*/ 416930 w 931280"/>
                <a:gd name="connsiteY15" fmla="*/ 328613 h 605444"/>
                <a:gd name="connsiteX16" fmla="*/ 440742 w 931280"/>
                <a:gd name="connsiteY16" fmla="*/ 381000 h 605444"/>
                <a:gd name="connsiteX17" fmla="*/ 445505 w 931280"/>
                <a:gd name="connsiteY17" fmla="*/ 457200 h 605444"/>
                <a:gd name="connsiteX18" fmla="*/ 459792 w 931280"/>
                <a:gd name="connsiteY18" fmla="*/ 514350 h 605444"/>
                <a:gd name="connsiteX19" fmla="*/ 478842 w 931280"/>
                <a:gd name="connsiteY19" fmla="*/ 547688 h 605444"/>
                <a:gd name="connsiteX20" fmla="*/ 535992 w 931280"/>
                <a:gd name="connsiteY20" fmla="*/ 533400 h 605444"/>
                <a:gd name="connsiteX21" fmla="*/ 588380 w 931280"/>
                <a:gd name="connsiteY21" fmla="*/ 509588 h 605444"/>
                <a:gd name="connsiteX22" fmla="*/ 640767 w 931280"/>
                <a:gd name="connsiteY22" fmla="*/ 428625 h 605444"/>
                <a:gd name="connsiteX23" fmla="*/ 702680 w 931280"/>
                <a:gd name="connsiteY23" fmla="*/ 419100 h 605444"/>
                <a:gd name="connsiteX24" fmla="*/ 736017 w 931280"/>
                <a:gd name="connsiteY24" fmla="*/ 438150 h 605444"/>
                <a:gd name="connsiteX25" fmla="*/ 759830 w 931280"/>
                <a:gd name="connsiteY25" fmla="*/ 528638 h 605444"/>
                <a:gd name="connsiteX26" fmla="*/ 778880 w 931280"/>
                <a:gd name="connsiteY26" fmla="*/ 557213 h 605444"/>
                <a:gd name="connsiteX27" fmla="*/ 831267 w 931280"/>
                <a:gd name="connsiteY27" fmla="*/ 600075 h 605444"/>
                <a:gd name="connsiteX28" fmla="*/ 888417 w 931280"/>
                <a:gd name="connsiteY28" fmla="*/ 595313 h 605444"/>
                <a:gd name="connsiteX29" fmla="*/ 921755 w 931280"/>
                <a:gd name="connsiteY29" fmla="*/ 514350 h 605444"/>
                <a:gd name="connsiteX30" fmla="*/ 931280 w 931280"/>
                <a:gd name="connsiteY30" fmla="*/ 414338 h 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31280" h="605444">
                  <a:moveTo>
                    <a:pt x="2592" y="0"/>
                  </a:moveTo>
                  <a:cubicBezTo>
                    <a:pt x="-583" y="26194"/>
                    <a:pt x="-3758" y="52388"/>
                    <a:pt x="12117" y="71438"/>
                  </a:cubicBezTo>
                  <a:cubicBezTo>
                    <a:pt x="27992" y="90488"/>
                    <a:pt x="70061" y="110331"/>
                    <a:pt x="97842" y="114300"/>
                  </a:cubicBezTo>
                  <a:cubicBezTo>
                    <a:pt x="125623" y="118269"/>
                    <a:pt x="159755" y="99219"/>
                    <a:pt x="178805" y="95250"/>
                  </a:cubicBezTo>
                  <a:cubicBezTo>
                    <a:pt x="197855" y="91281"/>
                    <a:pt x="204205" y="89694"/>
                    <a:pt x="212142" y="90488"/>
                  </a:cubicBezTo>
                  <a:cubicBezTo>
                    <a:pt x="220079" y="91282"/>
                    <a:pt x="234367" y="84932"/>
                    <a:pt x="226430" y="100013"/>
                  </a:cubicBezTo>
                  <a:cubicBezTo>
                    <a:pt x="218493" y="115094"/>
                    <a:pt x="177217" y="158750"/>
                    <a:pt x="164517" y="180975"/>
                  </a:cubicBezTo>
                  <a:cubicBezTo>
                    <a:pt x="151817" y="203200"/>
                    <a:pt x="153405" y="208757"/>
                    <a:pt x="150230" y="233363"/>
                  </a:cubicBezTo>
                  <a:cubicBezTo>
                    <a:pt x="147055" y="257969"/>
                    <a:pt x="146261" y="305594"/>
                    <a:pt x="145467" y="328613"/>
                  </a:cubicBezTo>
                  <a:cubicBezTo>
                    <a:pt x="144673" y="351632"/>
                    <a:pt x="135942" y="362744"/>
                    <a:pt x="145467" y="371475"/>
                  </a:cubicBezTo>
                  <a:cubicBezTo>
                    <a:pt x="154992" y="380206"/>
                    <a:pt x="180392" y="383381"/>
                    <a:pt x="202617" y="381000"/>
                  </a:cubicBezTo>
                  <a:cubicBezTo>
                    <a:pt x="224842" y="378619"/>
                    <a:pt x="256592" y="366713"/>
                    <a:pt x="278817" y="357188"/>
                  </a:cubicBezTo>
                  <a:cubicBezTo>
                    <a:pt x="301042" y="347663"/>
                    <a:pt x="321679" y="330200"/>
                    <a:pt x="335967" y="323850"/>
                  </a:cubicBezTo>
                  <a:cubicBezTo>
                    <a:pt x="350255" y="317500"/>
                    <a:pt x="356605" y="319882"/>
                    <a:pt x="364542" y="319088"/>
                  </a:cubicBezTo>
                  <a:cubicBezTo>
                    <a:pt x="372479" y="318294"/>
                    <a:pt x="374861" y="317500"/>
                    <a:pt x="383592" y="319088"/>
                  </a:cubicBezTo>
                  <a:cubicBezTo>
                    <a:pt x="392323" y="320676"/>
                    <a:pt x="407405" y="318294"/>
                    <a:pt x="416930" y="328613"/>
                  </a:cubicBezTo>
                  <a:cubicBezTo>
                    <a:pt x="426455" y="338932"/>
                    <a:pt x="435980" y="359569"/>
                    <a:pt x="440742" y="381000"/>
                  </a:cubicBezTo>
                  <a:cubicBezTo>
                    <a:pt x="445504" y="402431"/>
                    <a:pt x="442330" y="434975"/>
                    <a:pt x="445505" y="457200"/>
                  </a:cubicBezTo>
                  <a:cubicBezTo>
                    <a:pt x="448680" y="479425"/>
                    <a:pt x="454236" y="499269"/>
                    <a:pt x="459792" y="514350"/>
                  </a:cubicBezTo>
                  <a:cubicBezTo>
                    <a:pt x="465348" y="529431"/>
                    <a:pt x="466142" y="544513"/>
                    <a:pt x="478842" y="547688"/>
                  </a:cubicBezTo>
                  <a:cubicBezTo>
                    <a:pt x="491542" y="550863"/>
                    <a:pt x="517736" y="539750"/>
                    <a:pt x="535992" y="533400"/>
                  </a:cubicBezTo>
                  <a:cubicBezTo>
                    <a:pt x="554248" y="527050"/>
                    <a:pt x="570918" y="527050"/>
                    <a:pt x="588380" y="509588"/>
                  </a:cubicBezTo>
                  <a:cubicBezTo>
                    <a:pt x="605842" y="492126"/>
                    <a:pt x="621717" y="443706"/>
                    <a:pt x="640767" y="428625"/>
                  </a:cubicBezTo>
                  <a:cubicBezTo>
                    <a:pt x="659817" y="413544"/>
                    <a:pt x="686805" y="417513"/>
                    <a:pt x="702680" y="419100"/>
                  </a:cubicBezTo>
                  <a:cubicBezTo>
                    <a:pt x="718555" y="420688"/>
                    <a:pt x="726492" y="419894"/>
                    <a:pt x="736017" y="438150"/>
                  </a:cubicBezTo>
                  <a:cubicBezTo>
                    <a:pt x="745542" y="456406"/>
                    <a:pt x="752686" y="508794"/>
                    <a:pt x="759830" y="528638"/>
                  </a:cubicBezTo>
                  <a:cubicBezTo>
                    <a:pt x="766974" y="548482"/>
                    <a:pt x="766974" y="545307"/>
                    <a:pt x="778880" y="557213"/>
                  </a:cubicBezTo>
                  <a:cubicBezTo>
                    <a:pt x="790786" y="569119"/>
                    <a:pt x="813011" y="593725"/>
                    <a:pt x="831267" y="600075"/>
                  </a:cubicBezTo>
                  <a:cubicBezTo>
                    <a:pt x="849523" y="606425"/>
                    <a:pt x="873336" y="609601"/>
                    <a:pt x="888417" y="595313"/>
                  </a:cubicBezTo>
                  <a:cubicBezTo>
                    <a:pt x="903498" y="581026"/>
                    <a:pt x="914611" y="544512"/>
                    <a:pt x="921755" y="514350"/>
                  </a:cubicBezTo>
                  <a:cubicBezTo>
                    <a:pt x="928899" y="484188"/>
                    <a:pt x="930089" y="449263"/>
                    <a:pt x="931280" y="41433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52" name="直線接點 20551"/>
            <p:cNvCxnSpPr/>
            <p:nvPr/>
          </p:nvCxnSpPr>
          <p:spPr>
            <a:xfrm flipH="1">
              <a:off x="6473526" y="2562225"/>
              <a:ext cx="8237" cy="585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53" name="橢圓 20552"/>
            <p:cNvSpPr/>
            <p:nvPr/>
          </p:nvSpPr>
          <p:spPr>
            <a:xfrm>
              <a:off x="6143382" y="3328988"/>
              <a:ext cx="330144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54" name="橢圓 20553"/>
            <p:cNvSpPr/>
            <p:nvPr/>
          </p:nvSpPr>
          <p:spPr>
            <a:xfrm>
              <a:off x="6156310" y="2342378"/>
              <a:ext cx="325453" cy="2619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56" name="直線接點 20555"/>
            <p:cNvCxnSpPr/>
            <p:nvPr/>
          </p:nvCxnSpPr>
          <p:spPr>
            <a:xfrm flipV="1">
              <a:off x="6648450" y="1994535"/>
              <a:ext cx="709613" cy="269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8" name="直線接點 20557"/>
            <p:cNvCxnSpPr/>
            <p:nvPr/>
          </p:nvCxnSpPr>
          <p:spPr>
            <a:xfrm>
              <a:off x="7348538" y="1984865"/>
              <a:ext cx="1223962" cy="2757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0" name="直線接點 20559"/>
            <p:cNvCxnSpPr/>
            <p:nvPr/>
          </p:nvCxnSpPr>
          <p:spPr>
            <a:xfrm flipH="1">
              <a:off x="8054181" y="2277868"/>
              <a:ext cx="565944" cy="1954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5" name="直線接點 20564"/>
            <p:cNvCxnSpPr/>
            <p:nvPr/>
          </p:nvCxnSpPr>
          <p:spPr>
            <a:xfrm flipH="1">
              <a:off x="8572500" y="2277868"/>
              <a:ext cx="47625" cy="1221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7" name="直線接點 20566"/>
            <p:cNvCxnSpPr/>
            <p:nvPr/>
          </p:nvCxnSpPr>
          <p:spPr>
            <a:xfrm flipH="1">
              <a:off x="8054181" y="2399984"/>
              <a:ext cx="542131" cy="2043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9" name="直線接點 20568"/>
            <p:cNvCxnSpPr/>
            <p:nvPr/>
          </p:nvCxnSpPr>
          <p:spPr>
            <a:xfrm flipH="1" flipV="1">
              <a:off x="7558088" y="2499540"/>
              <a:ext cx="481806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1" name="直線接點 20570"/>
            <p:cNvCxnSpPr/>
            <p:nvPr/>
          </p:nvCxnSpPr>
          <p:spPr>
            <a:xfrm>
              <a:off x="8054181" y="2473346"/>
              <a:ext cx="0" cy="130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3" name="直線接點 20572"/>
            <p:cNvCxnSpPr/>
            <p:nvPr/>
          </p:nvCxnSpPr>
          <p:spPr>
            <a:xfrm flipH="1" flipV="1">
              <a:off x="7600950" y="2385536"/>
              <a:ext cx="438944" cy="878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5" name="直線接點 20574"/>
            <p:cNvCxnSpPr/>
            <p:nvPr/>
          </p:nvCxnSpPr>
          <p:spPr>
            <a:xfrm>
              <a:off x="7575550" y="2399984"/>
              <a:ext cx="0" cy="995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7" name="直線接點 20576"/>
            <p:cNvCxnSpPr/>
            <p:nvPr/>
          </p:nvCxnSpPr>
          <p:spPr>
            <a:xfrm flipH="1">
              <a:off x="6990919" y="2399984"/>
              <a:ext cx="610031" cy="252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9" name="直線接點 20578"/>
            <p:cNvCxnSpPr/>
            <p:nvPr/>
          </p:nvCxnSpPr>
          <p:spPr>
            <a:xfrm flipH="1">
              <a:off x="6997906" y="2508499"/>
              <a:ext cx="577644" cy="2313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0" name="手繪多邊形 20579"/>
            <p:cNvSpPr/>
            <p:nvPr/>
          </p:nvSpPr>
          <p:spPr>
            <a:xfrm>
              <a:off x="6548438" y="2643188"/>
              <a:ext cx="470005" cy="639449"/>
            </a:xfrm>
            <a:custGeom>
              <a:avLst/>
              <a:gdLst>
                <a:gd name="connsiteX0" fmla="*/ 442912 w 470005"/>
                <a:gd name="connsiteY0" fmla="*/ 0 h 639449"/>
                <a:gd name="connsiteX1" fmla="*/ 466725 w 470005"/>
                <a:gd name="connsiteY1" fmla="*/ 52387 h 639449"/>
                <a:gd name="connsiteX2" fmla="*/ 466725 w 470005"/>
                <a:gd name="connsiteY2" fmla="*/ 114300 h 639449"/>
                <a:gd name="connsiteX3" fmla="*/ 438150 w 470005"/>
                <a:gd name="connsiteY3" fmla="*/ 161925 h 639449"/>
                <a:gd name="connsiteX4" fmla="*/ 419100 w 470005"/>
                <a:gd name="connsiteY4" fmla="*/ 200025 h 639449"/>
                <a:gd name="connsiteX5" fmla="*/ 371475 w 470005"/>
                <a:gd name="connsiteY5" fmla="*/ 214312 h 639449"/>
                <a:gd name="connsiteX6" fmla="*/ 323850 w 470005"/>
                <a:gd name="connsiteY6" fmla="*/ 214312 h 639449"/>
                <a:gd name="connsiteX7" fmla="*/ 300037 w 470005"/>
                <a:gd name="connsiteY7" fmla="*/ 219075 h 639449"/>
                <a:gd name="connsiteX8" fmla="*/ 304800 w 470005"/>
                <a:gd name="connsiteY8" fmla="*/ 233362 h 639449"/>
                <a:gd name="connsiteX9" fmla="*/ 366712 w 470005"/>
                <a:gd name="connsiteY9" fmla="*/ 300037 h 639449"/>
                <a:gd name="connsiteX10" fmla="*/ 381000 w 470005"/>
                <a:gd name="connsiteY10" fmla="*/ 338137 h 639449"/>
                <a:gd name="connsiteX11" fmla="*/ 381000 w 470005"/>
                <a:gd name="connsiteY11" fmla="*/ 395287 h 639449"/>
                <a:gd name="connsiteX12" fmla="*/ 342900 w 470005"/>
                <a:gd name="connsiteY12" fmla="*/ 476250 h 639449"/>
                <a:gd name="connsiteX13" fmla="*/ 338137 w 470005"/>
                <a:gd name="connsiteY13" fmla="*/ 471487 h 639449"/>
                <a:gd name="connsiteX14" fmla="*/ 300037 w 470005"/>
                <a:gd name="connsiteY14" fmla="*/ 466725 h 639449"/>
                <a:gd name="connsiteX15" fmla="*/ 238125 w 470005"/>
                <a:gd name="connsiteY15" fmla="*/ 447675 h 639449"/>
                <a:gd name="connsiteX16" fmla="*/ 200025 w 470005"/>
                <a:gd name="connsiteY16" fmla="*/ 428625 h 639449"/>
                <a:gd name="connsiteX17" fmla="*/ 142875 w 470005"/>
                <a:gd name="connsiteY17" fmla="*/ 395287 h 639449"/>
                <a:gd name="connsiteX18" fmla="*/ 114300 w 470005"/>
                <a:gd name="connsiteY18" fmla="*/ 409575 h 639449"/>
                <a:gd name="connsiteX19" fmla="*/ 128587 w 470005"/>
                <a:gd name="connsiteY19" fmla="*/ 461962 h 639449"/>
                <a:gd name="connsiteX20" fmla="*/ 147637 w 470005"/>
                <a:gd name="connsiteY20" fmla="*/ 504825 h 639449"/>
                <a:gd name="connsiteX21" fmla="*/ 114300 w 470005"/>
                <a:gd name="connsiteY21" fmla="*/ 600075 h 639449"/>
                <a:gd name="connsiteX22" fmla="*/ 104775 w 470005"/>
                <a:gd name="connsiteY22" fmla="*/ 623887 h 639449"/>
                <a:gd name="connsiteX23" fmla="*/ 85725 w 470005"/>
                <a:gd name="connsiteY23" fmla="*/ 633412 h 639449"/>
                <a:gd name="connsiteX24" fmla="*/ 61912 w 470005"/>
                <a:gd name="connsiteY24" fmla="*/ 638175 h 639449"/>
                <a:gd name="connsiteX25" fmla="*/ 0 w 470005"/>
                <a:gd name="connsiteY25" fmla="*/ 609600 h 63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0005" h="639449">
                  <a:moveTo>
                    <a:pt x="442912" y="0"/>
                  </a:moveTo>
                  <a:cubicBezTo>
                    <a:pt x="452834" y="16668"/>
                    <a:pt x="462756" y="33337"/>
                    <a:pt x="466725" y="52387"/>
                  </a:cubicBezTo>
                  <a:cubicBezTo>
                    <a:pt x="470694" y="71437"/>
                    <a:pt x="471487" y="96044"/>
                    <a:pt x="466725" y="114300"/>
                  </a:cubicBezTo>
                  <a:cubicBezTo>
                    <a:pt x="461963" y="132556"/>
                    <a:pt x="446087" y="147638"/>
                    <a:pt x="438150" y="161925"/>
                  </a:cubicBezTo>
                  <a:cubicBezTo>
                    <a:pt x="430213" y="176212"/>
                    <a:pt x="430213" y="191294"/>
                    <a:pt x="419100" y="200025"/>
                  </a:cubicBezTo>
                  <a:cubicBezTo>
                    <a:pt x="407987" y="208756"/>
                    <a:pt x="387350" y="211931"/>
                    <a:pt x="371475" y="214312"/>
                  </a:cubicBezTo>
                  <a:cubicBezTo>
                    <a:pt x="355600" y="216693"/>
                    <a:pt x="335756" y="213518"/>
                    <a:pt x="323850" y="214312"/>
                  </a:cubicBezTo>
                  <a:cubicBezTo>
                    <a:pt x="311944" y="215106"/>
                    <a:pt x="303212" y="215900"/>
                    <a:pt x="300037" y="219075"/>
                  </a:cubicBezTo>
                  <a:cubicBezTo>
                    <a:pt x="296862" y="222250"/>
                    <a:pt x="293687" y="219868"/>
                    <a:pt x="304800" y="233362"/>
                  </a:cubicBezTo>
                  <a:cubicBezTo>
                    <a:pt x="315912" y="246856"/>
                    <a:pt x="354012" y="282575"/>
                    <a:pt x="366712" y="300037"/>
                  </a:cubicBezTo>
                  <a:cubicBezTo>
                    <a:pt x="379412" y="317500"/>
                    <a:pt x="378619" y="322262"/>
                    <a:pt x="381000" y="338137"/>
                  </a:cubicBezTo>
                  <a:cubicBezTo>
                    <a:pt x="383381" y="354012"/>
                    <a:pt x="387350" y="372268"/>
                    <a:pt x="381000" y="395287"/>
                  </a:cubicBezTo>
                  <a:cubicBezTo>
                    <a:pt x="374650" y="418306"/>
                    <a:pt x="350044" y="463550"/>
                    <a:pt x="342900" y="476250"/>
                  </a:cubicBezTo>
                  <a:cubicBezTo>
                    <a:pt x="335756" y="488950"/>
                    <a:pt x="345281" y="473075"/>
                    <a:pt x="338137" y="471487"/>
                  </a:cubicBezTo>
                  <a:cubicBezTo>
                    <a:pt x="330993" y="469900"/>
                    <a:pt x="316706" y="470694"/>
                    <a:pt x="300037" y="466725"/>
                  </a:cubicBezTo>
                  <a:cubicBezTo>
                    <a:pt x="283368" y="462756"/>
                    <a:pt x="254794" y="454025"/>
                    <a:pt x="238125" y="447675"/>
                  </a:cubicBezTo>
                  <a:cubicBezTo>
                    <a:pt x="221456" y="441325"/>
                    <a:pt x="215900" y="437356"/>
                    <a:pt x="200025" y="428625"/>
                  </a:cubicBezTo>
                  <a:cubicBezTo>
                    <a:pt x="184150" y="419894"/>
                    <a:pt x="157162" y="398462"/>
                    <a:pt x="142875" y="395287"/>
                  </a:cubicBezTo>
                  <a:cubicBezTo>
                    <a:pt x="128588" y="392112"/>
                    <a:pt x="116681" y="398463"/>
                    <a:pt x="114300" y="409575"/>
                  </a:cubicBezTo>
                  <a:cubicBezTo>
                    <a:pt x="111919" y="420687"/>
                    <a:pt x="123031" y="446087"/>
                    <a:pt x="128587" y="461962"/>
                  </a:cubicBezTo>
                  <a:cubicBezTo>
                    <a:pt x="134143" y="477837"/>
                    <a:pt x="150018" y="481806"/>
                    <a:pt x="147637" y="504825"/>
                  </a:cubicBezTo>
                  <a:cubicBezTo>
                    <a:pt x="145256" y="527844"/>
                    <a:pt x="121444" y="580231"/>
                    <a:pt x="114300" y="600075"/>
                  </a:cubicBezTo>
                  <a:cubicBezTo>
                    <a:pt x="107156" y="619919"/>
                    <a:pt x="109537" y="618331"/>
                    <a:pt x="104775" y="623887"/>
                  </a:cubicBezTo>
                  <a:cubicBezTo>
                    <a:pt x="100013" y="629443"/>
                    <a:pt x="92869" y="631031"/>
                    <a:pt x="85725" y="633412"/>
                  </a:cubicBezTo>
                  <a:cubicBezTo>
                    <a:pt x="78581" y="635793"/>
                    <a:pt x="76199" y="642144"/>
                    <a:pt x="61912" y="638175"/>
                  </a:cubicBezTo>
                  <a:cubicBezTo>
                    <a:pt x="47625" y="634206"/>
                    <a:pt x="23812" y="621903"/>
                    <a:pt x="0" y="6096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81" name="手繪多邊形 20580"/>
            <p:cNvSpPr/>
            <p:nvPr/>
          </p:nvSpPr>
          <p:spPr>
            <a:xfrm>
              <a:off x="6777647" y="2624138"/>
              <a:ext cx="215471" cy="276225"/>
            </a:xfrm>
            <a:custGeom>
              <a:avLst/>
              <a:gdLst>
                <a:gd name="connsiteX0" fmla="*/ 204178 w 215471"/>
                <a:gd name="connsiteY0" fmla="*/ 0 h 276225"/>
                <a:gd name="connsiteX1" fmla="*/ 208941 w 215471"/>
                <a:gd name="connsiteY1" fmla="*/ 80962 h 276225"/>
                <a:gd name="connsiteX2" fmla="*/ 208941 w 215471"/>
                <a:gd name="connsiteY2" fmla="*/ 133350 h 276225"/>
                <a:gd name="connsiteX3" fmla="*/ 123216 w 215471"/>
                <a:gd name="connsiteY3" fmla="*/ 147637 h 276225"/>
                <a:gd name="connsiteX4" fmla="*/ 61303 w 215471"/>
                <a:gd name="connsiteY4" fmla="*/ 147637 h 276225"/>
                <a:gd name="connsiteX5" fmla="*/ 8916 w 215471"/>
                <a:gd name="connsiteY5" fmla="*/ 166687 h 276225"/>
                <a:gd name="connsiteX6" fmla="*/ 4153 w 215471"/>
                <a:gd name="connsiteY6" fmla="*/ 214312 h 276225"/>
                <a:gd name="connsiteX7" fmla="*/ 51778 w 215471"/>
                <a:gd name="connsiteY7" fmla="*/ 257175 h 276225"/>
                <a:gd name="connsiteX8" fmla="*/ 66066 w 215471"/>
                <a:gd name="connsiteY8" fmla="*/ 266700 h 276225"/>
                <a:gd name="connsiteX9" fmla="*/ 75591 w 215471"/>
                <a:gd name="connsiteY9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471" h="276225">
                  <a:moveTo>
                    <a:pt x="204178" y="0"/>
                  </a:moveTo>
                  <a:cubicBezTo>
                    <a:pt x="206162" y="29368"/>
                    <a:pt x="208147" y="58737"/>
                    <a:pt x="208941" y="80962"/>
                  </a:cubicBezTo>
                  <a:cubicBezTo>
                    <a:pt x="209735" y="103187"/>
                    <a:pt x="223229" y="122238"/>
                    <a:pt x="208941" y="133350"/>
                  </a:cubicBezTo>
                  <a:cubicBezTo>
                    <a:pt x="194653" y="144463"/>
                    <a:pt x="147822" y="145256"/>
                    <a:pt x="123216" y="147637"/>
                  </a:cubicBezTo>
                  <a:cubicBezTo>
                    <a:pt x="98610" y="150018"/>
                    <a:pt x="80353" y="144462"/>
                    <a:pt x="61303" y="147637"/>
                  </a:cubicBezTo>
                  <a:cubicBezTo>
                    <a:pt x="42253" y="150812"/>
                    <a:pt x="18441" y="155575"/>
                    <a:pt x="8916" y="166687"/>
                  </a:cubicBezTo>
                  <a:cubicBezTo>
                    <a:pt x="-609" y="177800"/>
                    <a:pt x="-2991" y="199231"/>
                    <a:pt x="4153" y="214312"/>
                  </a:cubicBezTo>
                  <a:cubicBezTo>
                    <a:pt x="11297" y="229393"/>
                    <a:pt x="41459" y="248444"/>
                    <a:pt x="51778" y="257175"/>
                  </a:cubicBezTo>
                  <a:cubicBezTo>
                    <a:pt x="62097" y="265906"/>
                    <a:pt x="62097" y="263525"/>
                    <a:pt x="66066" y="266700"/>
                  </a:cubicBezTo>
                  <a:cubicBezTo>
                    <a:pt x="70035" y="269875"/>
                    <a:pt x="72813" y="273050"/>
                    <a:pt x="75591" y="27622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82" name="手繪多邊形 20581"/>
            <p:cNvSpPr/>
            <p:nvPr/>
          </p:nvSpPr>
          <p:spPr>
            <a:xfrm>
              <a:off x="6646451" y="2938463"/>
              <a:ext cx="230599" cy="138112"/>
            </a:xfrm>
            <a:custGeom>
              <a:avLst/>
              <a:gdLst>
                <a:gd name="connsiteX0" fmla="*/ 230599 w 230599"/>
                <a:gd name="connsiteY0" fmla="*/ 66675 h 138112"/>
                <a:gd name="connsiteX1" fmla="*/ 173449 w 230599"/>
                <a:gd name="connsiteY1" fmla="*/ 47625 h 138112"/>
                <a:gd name="connsiteX2" fmla="*/ 135349 w 230599"/>
                <a:gd name="connsiteY2" fmla="*/ 42862 h 138112"/>
                <a:gd name="connsiteX3" fmla="*/ 49624 w 230599"/>
                <a:gd name="connsiteY3" fmla="*/ 0 h 138112"/>
                <a:gd name="connsiteX4" fmla="*/ 1999 w 230599"/>
                <a:gd name="connsiteY4" fmla="*/ 42862 h 138112"/>
                <a:gd name="connsiteX5" fmla="*/ 11524 w 230599"/>
                <a:gd name="connsiteY5" fmla="*/ 95250 h 138112"/>
                <a:gd name="connsiteX6" fmla="*/ 35337 w 230599"/>
                <a:gd name="connsiteY6" fmla="*/ 1381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599" h="138112">
                  <a:moveTo>
                    <a:pt x="230599" y="66675"/>
                  </a:moveTo>
                  <a:cubicBezTo>
                    <a:pt x="209961" y="59134"/>
                    <a:pt x="189324" y="51594"/>
                    <a:pt x="173449" y="47625"/>
                  </a:cubicBezTo>
                  <a:cubicBezTo>
                    <a:pt x="157574" y="43656"/>
                    <a:pt x="155986" y="50799"/>
                    <a:pt x="135349" y="42862"/>
                  </a:cubicBezTo>
                  <a:cubicBezTo>
                    <a:pt x="114711" y="34924"/>
                    <a:pt x="71849" y="0"/>
                    <a:pt x="49624" y="0"/>
                  </a:cubicBezTo>
                  <a:cubicBezTo>
                    <a:pt x="27399" y="0"/>
                    <a:pt x="8349" y="26987"/>
                    <a:pt x="1999" y="42862"/>
                  </a:cubicBezTo>
                  <a:cubicBezTo>
                    <a:pt x="-4351" y="58737"/>
                    <a:pt x="5968" y="79375"/>
                    <a:pt x="11524" y="95250"/>
                  </a:cubicBezTo>
                  <a:cubicBezTo>
                    <a:pt x="17080" y="111125"/>
                    <a:pt x="26208" y="124618"/>
                    <a:pt x="35337" y="13811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83" name="手繪多邊形 20582"/>
            <p:cNvSpPr/>
            <p:nvPr/>
          </p:nvSpPr>
          <p:spPr>
            <a:xfrm>
              <a:off x="6862763" y="2909888"/>
              <a:ext cx="69312" cy="120930"/>
            </a:xfrm>
            <a:custGeom>
              <a:avLst/>
              <a:gdLst>
                <a:gd name="connsiteX0" fmla="*/ 0 w 69312"/>
                <a:gd name="connsiteY0" fmla="*/ 0 h 120930"/>
                <a:gd name="connsiteX1" fmla="*/ 66675 w 69312"/>
                <a:gd name="connsiteY1" fmla="*/ 28575 h 120930"/>
                <a:gd name="connsiteX2" fmla="*/ 52387 w 69312"/>
                <a:gd name="connsiteY2" fmla="*/ 119062 h 120930"/>
                <a:gd name="connsiteX3" fmla="*/ 19050 w 69312"/>
                <a:gd name="connsiteY3" fmla="*/ 80962 h 12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12" h="120930">
                  <a:moveTo>
                    <a:pt x="0" y="0"/>
                  </a:moveTo>
                  <a:cubicBezTo>
                    <a:pt x="28972" y="4365"/>
                    <a:pt x="57944" y="8731"/>
                    <a:pt x="66675" y="28575"/>
                  </a:cubicBezTo>
                  <a:cubicBezTo>
                    <a:pt x="75406" y="48419"/>
                    <a:pt x="60324" y="110331"/>
                    <a:pt x="52387" y="119062"/>
                  </a:cubicBezTo>
                  <a:cubicBezTo>
                    <a:pt x="44450" y="127793"/>
                    <a:pt x="31750" y="104377"/>
                    <a:pt x="19050" y="8096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84" name="手繪多邊形 20583"/>
            <p:cNvSpPr/>
            <p:nvPr/>
          </p:nvSpPr>
          <p:spPr>
            <a:xfrm>
              <a:off x="6491288" y="3071813"/>
              <a:ext cx="206207" cy="114748"/>
            </a:xfrm>
            <a:custGeom>
              <a:avLst/>
              <a:gdLst>
                <a:gd name="connsiteX0" fmla="*/ 0 w 206207"/>
                <a:gd name="connsiteY0" fmla="*/ 0 h 114748"/>
                <a:gd name="connsiteX1" fmla="*/ 66675 w 206207"/>
                <a:gd name="connsiteY1" fmla="*/ 38100 h 114748"/>
                <a:gd name="connsiteX2" fmla="*/ 123825 w 206207"/>
                <a:gd name="connsiteY2" fmla="*/ 90487 h 114748"/>
                <a:gd name="connsiteX3" fmla="*/ 195262 w 206207"/>
                <a:gd name="connsiteY3" fmla="*/ 114300 h 114748"/>
                <a:gd name="connsiteX4" fmla="*/ 204787 w 206207"/>
                <a:gd name="connsiteY4" fmla="*/ 71437 h 11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07" h="114748">
                  <a:moveTo>
                    <a:pt x="0" y="0"/>
                  </a:moveTo>
                  <a:cubicBezTo>
                    <a:pt x="23019" y="11509"/>
                    <a:pt x="46038" y="23019"/>
                    <a:pt x="66675" y="38100"/>
                  </a:cubicBezTo>
                  <a:cubicBezTo>
                    <a:pt x="87313" y="53181"/>
                    <a:pt x="102394" y="77787"/>
                    <a:pt x="123825" y="90487"/>
                  </a:cubicBezTo>
                  <a:cubicBezTo>
                    <a:pt x="145256" y="103187"/>
                    <a:pt x="181768" y="117475"/>
                    <a:pt x="195262" y="114300"/>
                  </a:cubicBezTo>
                  <a:cubicBezTo>
                    <a:pt x="208756" y="111125"/>
                    <a:pt x="206771" y="91281"/>
                    <a:pt x="204787" y="71437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85" name="手繪多邊形 20584"/>
            <p:cNvSpPr/>
            <p:nvPr/>
          </p:nvSpPr>
          <p:spPr>
            <a:xfrm>
              <a:off x="5860339" y="2107694"/>
              <a:ext cx="797636" cy="254506"/>
            </a:xfrm>
            <a:custGeom>
              <a:avLst/>
              <a:gdLst>
                <a:gd name="connsiteX0" fmla="*/ 797636 w 797636"/>
                <a:gd name="connsiteY0" fmla="*/ 164019 h 254506"/>
                <a:gd name="connsiteX1" fmla="*/ 759536 w 797636"/>
                <a:gd name="connsiteY1" fmla="*/ 102106 h 254506"/>
                <a:gd name="connsiteX2" fmla="*/ 716674 w 797636"/>
                <a:gd name="connsiteY2" fmla="*/ 92581 h 254506"/>
                <a:gd name="connsiteX3" fmla="*/ 649999 w 797636"/>
                <a:gd name="connsiteY3" fmla="*/ 130681 h 254506"/>
                <a:gd name="connsiteX4" fmla="*/ 602374 w 797636"/>
                <a:gd name="connsiteY4" fmla="*/ 168781 h 254506"/>
                <a:gd name="connsiteX5" fmla="*/ 554749 w 797636"/>
                <a:gd name="connsiteY5" fmla="*/ 202119 h 254506"/>
                <a:gd name="connsiteX6" fmla="*/ 507124 w 797636"/>
                <a:gd name="connsiteY6" fmla="*/ 173544 h 254506"/>
                <a:gd name="connsiteX7" fmla="*/ 478549 w 797636"/>
                <a:gd name="connsiteY7" fmla="*/ 130681 h 254506"/>
                <a:gd name="connsiteX8" fmla="*/ 464261 w 797636"/>
                <a:gd name="connsiteY8" fmla="*/ 64006 h 254506"/>
                <a:gd name="connsiteX9" fmla="*/ 440449 w 797636"/>
                <a:gd name="connsiteY9" fmla="*/ 21144 h 254506"/>
                <a:gd name="connsiteX10" fmla="*/ 416636 w 797636"/>
                <a:gd name="connsiteY10" fmla="*/ 2094 h 254506"/>
                <a:gd name="connsiteX11" fmla="*/ 388061 w 797636"/>
                <a:gd name="connsiteY11" fmla="*/ 2094 h 254506"/>
                <a:gd name="connsiteX12" fmla="*/ 340436 w 797636"/>
                <a:gd name="connsiteY12" fmla="*/ 16381 h 254506"/>
                <a:gd name="connsiteX13" fmla="*/ 307099 w 797636"/>
                <a:gd name="connsiteY13" fmla="*/ 73531 h 254506"/>
                <a:gd name="connsiteX14" fmla="*/ 288049 w 797636"/>
                <a:gd name="connsiteY14" fmla="*/ 149731 h 254506"/>
                <a:gd name="connsiteX15" fmla="*/ 264236 w 797636"/>
                <a:gd name="connsiteY15" fmla="*/ 178306 h 254506"/>
                <a:gd name="connsiteX16" fmla="*/ 211849 w 797636"/>
                <a:gd name="connsiteY16" fmla="*/ 154494 h 254506"/>
                <a:gd name="connsiteX17" fmla="*/ 164224 w 797636"/>
                <a:gd name="connsiteY17" fmla="*/ 106869 h 254506"/>
                <a:gd name="connsiteX18" fmla="*/ 126124 w 797636"/>
                <a:gd name="connsiteY18" fmla="*/ 78294 h 254506"/>
                <a:gd name="connsiteX19" fmla="*/ 73736 w 797636"/>
                <a:gd name="connsiteY19" fmla="*/ 73531 h 254506"/>
                <a:gd name="connsiteX20" fmla="*/ 11824 w 797636"/>
                <a:gd name="connsiteY20" fmla="*/ 92581 h 254506"/>
                <a:gd name="connsiteX21" fmla="*/ 2299 w 797636"/>
                <a:gd name="connsiteY21" fmla="*/ 130681 h 254506"/>
                <a:gd name="connsiteX22" fmla="*/ 40399 w 797636"/>
                <a:gd name="connsiteY22" fmla="*/ 211644 h 254506"/>
                <a:gd name="connsiteX23" fmla="*/ 78499 w 797636"/>
                <a:gd name="connsiteY23" fmla="*/ 254506 h 2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97636" h="254506">
                  <a:moveTo>
                    <a:pt x="797636" y="164019"/>
                  </a:moveTo>
                  <a:cubicBezTo>
                    <a:pt x="785333" y="139015"/>
                    <a:pt x="773030" y="114012"/>
                    <a:pt x="759536" y="102106"/>
                  </a:cubicBezTo>
                  <a:cubicBezTo>
                    <a:pt x="746042" y="90200"/>
                    <a:pt x="734930" y="87819"/>
                    <a:pt x="716674" y="92581"/>
                  </a:cubicBezTo>
                  <a:cubicBezTo>
                    <a:pt x="698418" y="97343"/>
                    <a:pt x="669049" y="117981"/>
                    <a:pt x="649999" y="130681"/>
                  </a:cubicBezTo>
                  <a:cubicBezTo>
                    <a:pt x="630949" y="143381"/>
                    <a:pt x="618249" y="156875"/>
                    <a:pt x="602374" y="168781"/>
                  </a:cubicBezTo>
                  <a:cubicBezTo>
                    <a:pt x="586499" y="180687"/>
                    <a:pt x="570624" y="201325"/>
                    <a:pt x="554749" y="202119"/>
                  </a:cubicBezTo>
                  <a:cubicBezTo>
                    <a:pt x="538874" y="202913"/>
                    <a:pt x="519824" y="185450"/>
                    <a:pt x="507124" y="173544"/>
                  </a:cubicBezTo>
                  <a:cubicBezTo>
                    <a:pt x="494424" y="161638"/>
                    <a:pt x="485693" y="148937"/>
                    <a:pt x="478549" y="130681"/>
                  </a:cubicBezTo>
                  <a:cubicBezTo>
                    <a:pt x="471405" y="112425"/>
                    <a:pt x="470611" y="82262"/>
                    <a:pt x="464261" y="64006"/>
                  </a:cubicBezTo>
                  <a:cubicBezTo>
                    <a:pt x="457911" y="45750"/>
                    <a:pt x="448386" y="31463"/>
                    <a:pt x="440449" y="21144"/>
                  </a:cubicBezTo>
                  <a:cubicBezTo>
                    <a:pt x="432512" y="10825"/>
                    <a:pt x="425367" y="5269"/>
                    <a:pt x="416636" y="2094"/>
                  </a:cubicBezTo>
                  <a:cubicBezTo>
                    <a:pt x="407905" y="-1081"/>
                    <a:pt x="400761" y="-287"/>
                    <a:pt x="388061" y="2094"/>
                  </a:cubicBezTo>
                  <a:cubicBezTo>
                    <a:pt x="375361" y="4475"/>
                    <a:pt x="353930" y="4475"/>
                    <a:pt x="340436" y="16381"/>
                  </a:cubicBezTo>
                  <a:cubicBezTo>
                    <a:pt x="326942" y="28287"/>
                    <a:pt x="315830" y="51306"/>
                    <a:pt x="307099" y="73531"/>
                  </a:cubicBezTo>
                  <a:cubicBezTo>
                    <a:pt x="298368" y="95756"/>
                    <a:pt x="295193" y="132269"/>
                    <a:pt x="288049" y="149731"/>
                  </a:cubicBezTo>
                  <a:cubicBezTo>
                    <a:pt x="280905" y="167193"/>
                    <a:pt x="276936" y="177512"/>
                    <a:pt x="264236" y="178306"/>
                  </a:cubicBezTo>
                  <a:cubicBezTo>
                    <a:pt x="251536" y="179100"/>
                    <a:pt x="228518" y="166400"/>
                    <a:pt x="211849" y="154494"/>
                  </a:cubicBezTo>
                  <a:cubicBezTo>
                    <a:pt x="195180" y="142588"/>
                    <a:pt x="178511" y="119569"/>
                    <a:pt x="164224" y="106869"/>
                  </a:cubicBezTo>
                  <a:cubicBezTo>
                    <a:pt x="149936" y="94169"/>
                    <a:pt x="141205" y="83850"/>
                    <a:pt x="126124" y="78294"/>
                  </a:cubicBezTo>
                  <a:cubicBezTo>
                    <a:pt x="111043" y="72738"/>
                    <a:pt x="92786" y="71150"/>
                    <a:pt x="73736" y="73531"/>
                  </a:cubicBezTo>
                  <a:cubicBezTo>
                    <a:pt x="54686" y="75912"/>
                    <a:pt x="23730" y="83056"/>
                    <a:pt x="11824" y="92581"/>
                  </a:cubicBezTo>
                  <a:cubicBezTo>
                    <a:pt x="-82" y="102106"/>
                    <a:pt x="-2463" y="110837"/>
                    <a:pt x="2299" y="130681"/>
                  </a:cubicBezTo>
                  <a:cubicBezTo>
                    <a:pt x="7061" y="150525"/>
                    <a:pt x="27699" y="191007"/>
                    <a:pt x="40399" y="211644"/>
                  </a:cubicBezTo>
                  <a:cubicBezTo>
                    <a:pt x="53099" y="232281"/>
                    <a:pt x="65799" y="243393"/>
                    <a:pt x="78499" y="25450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87" name="直線接點 20586"/>
            <p:cNvCxnSpPr/>
            <p:nvPr/>
          </p:nvCxnSpPr>
          <p:spPr>
            <a:xfrm>
              <a:off x="5881688" y="2357438"/>
              <a:ext cx="274622" cy="28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8" name="手繪多邊形 20587"/>
            <p:cNvSpPr/>
            <p:nvPr/>
          </p:nvSpPr>
          <p:spPr>
            <a:xfrm>
              <a:off x="5605463" y="2031899"/>
              <a:ext cx="221015" cy="258864"/>
            </a:xfrm>
            <a:custGeom>
              <a:avLst/>
              <a:gdLst>
                <a:gd name="connsiteX0" fmla="*/ 0 w 221015"/>
                <a:gd name="connsiteY0" fmla="*/ 20739 h 258864"/>
                <a:gd name="connsiteX1" fmla="*/ 90487 w 221015"/>
                <a:gd name="connsiteY1" fmla="*/ 1689 h 258864"/>
                <a:gd name="connsiteX2" fmla="*/ 180975 w 221015"/>
                <a:gd name="connsiteY2" fmla="*/ 58839 h 258864"/>
                <a:gd name="connsiteX3" fmla="*/ 214312 w 221015"/>
                <a:gd name="connsiteY3" fmla="*/ 139801 h 258864"/>
                <a:gd name="connsiteX4" fmla="*/ 219075 w 221015"/>
                <a:gd name="connsiteY4" fmla="*/ 201714 h 258864"/>
                <a:gd name="connsiteX5" fmla="*/ 190500 w 221015"/>
                <a:gd name="connsiteY5" fmla="*/ 258864 h 25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015" h="258864">
                  <a:moveTo>
                    <a:pt x="0" y="20739"/>
                  </a:moveTo>
                  <a:cubicBezTo>
                    <a:pt x="30162" y="8039"/>
                    <a:pt x="60325" y="-4661"/>
                    <a:pt x="90487" y="1689"/>
                  </a:cubicBezTo>
                  <a:cubicBezTo>
                    <a:pt x="120649" y="8039"/>
                    <a:pt x="160338" y="35820"/>
                    <a:pt x="180975" y="58839"/>
                  </a:cubicBezTo>
                  <a:cubicBezTo>
                    <a:pt x="201612" y="81858"/>
                    <a:pt x="207962" y="115989"/>
                    <a:pt x="214312" y="139801"/>
                  </a:cubicBezTo>
                  <a:cubicBezTo>
                    <a:pt x="220662" y="163613"/>
                    <a:pt x="223044" y="181870"/>
                    <a:pt x="219075" y="201714"/>
                  </a:cubicBezTo>
                  <a:cubicBezTo>
                    <a:pt x="215106" y="221558"/>
                    <a:pt x="202803" y="240211"/>
                    <a:pt x="190500" y="25886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92" name="直線接點 20591"/>
            <p:cNvCxnSpPr/>
            <p:nvPr/>
          </p:nvCxnSpPr>
          <p:spPr>
            <a:xfrm>
              <a:off x="5860339" y="2234947"/>
              <a:ext cx="21349" cy="755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9" name="直線接點 20598"/>
            <p:cNvCxnSpPr/>
            <p:nvPr/>
          </p:nvCxnSpPr>
          <p:spPr>
            <a:xfrm>
              <a:off x="5860339" y="3614738"/>
              <a:ext cx="613187" cy="33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1" name="直線接點 20600"/>
            <p:cNvCxnSpPr>
              <a:stCxn id="20546" idx="17"/>
            </p:cNvCxnSpPr>
            <p:nvPr/>
          </p:nvCxnSpPr>
          <p:spPr>
            <a:xfrm>
              <a:off x="6481763" y="3148013"/>
              <a:ext cx="0" cy="5000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4" name="直線接點 20603"/>
            <p:cNvCxnSpPr>
              <a:stCxn id="20517" idx="2"/>
            </p:cNvCxnSpPr>
            <p:nvPr/>
          </p:nvCxnSpPr>
          <p:spPr>
            <a:xfrm>
              <a:off x="4910138" y="3676650"/>
              <a:ext cx="1571625" cy="109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6" name="直線接點 20605"/>
            <p:cNvCxnSpPr/>
            <p:nvPr/>
          </p:nvCxnSpPr>
          <p:spPr>
            <a:xfrm flipH="1">
              <a:off x="6457950" y="3657600"/>
              <a:ext cx="19050" cy="13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2" name="直線接點 20611"/>
            <p:cNvCxnSpPr/>
            <p:nvPr/>
          </p:nvCxnSpPr>
          <p:spPr>
            <a:xfrm flipH="1" flipV="1">
              <a:off x="4434568" y="3905481"/>
              <a:ext cx="1226003" cy="12325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20" name="手繪多邊形 20619"/>
            <p:cNvSpPr/>
            <p:nvPr/>
          </p:nvSpPr>
          <p:spPr>
            <a:xfrm>
              <a:off x="3904343" y="3425371"/>
              <a:ext cx="1026817" cy="493638"/>
            </a:xfrm>
            <a:custGeom>
              <a:avLst/>
              <a:gdLst>
                <a:gd name="connsiteX0" fmla="*/ 493486 w 1026817"/>
                <a:gd name="connsiteY0" fmla="*/ 0 h 493638"/>
                <a:gd name="connsiteX1" fmla="*/ 754743 w 1026817"/>
                <a:gd name="connsiteY1" fmla="*/ 101600 h 493638"/>
                <a:gd name="connsiteX2" fmla="*/ 986971 w 1026817"/>
                <a:gd name="connsiteY2" fmla="*/ 188686 h 493638"/>
                <a:gd name="connsiteX3" fmla="*/ 1016000 w 1026817"/>
                <a:gd name="connsiteY3" fmla="*/ 348343 h 493638"/>
                <a:gd name="connsiteX4" fmla="*/ 870857 w 1026817"/>
                <a:gd name="connsiteY4" fmla="*/ 420915 h 493638"/>
                <a:gd name="connsiteX5" fmla="*/ 711200 w 1026817"/>
                <a:gd name="connsiteY5" fmla="*/ 493486 h 493638"/>
                <a:gd name="connsiteX6" fmla="*/ 391886 w 1026817"/>
                <a:gd name="connsiteY6" fmla="*/ 435429 h 493638"/>
                <a:gd name="connsiteX7" fmla="*/ 0 w 1026817"/>
                <a:gd name="connsiteY7" fmla="*/ 290286 h 4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6817" h="493638">
                  <a:moveTo>
                    <a:pt x="493486" y="0"/>
                  </a:moveTo>
                  <a:lnTo>
                    <a:pt x="754743" y="101600"/>
                  </a:lnTo>
                  <a:cubicBezTo>
                    <a:pt x="836991" y="133048"/>
                    <a:pt x="943428" y="147562"/>
                    <a:pt x="986971" y="188686"/>
                  </a:cubicBezTo>
                  <a:cubicBezTo>
                    <a:pt x="1030514" y="229810"/>
                    <a:pt x="1035352" y="309638"/>
                    <a:pt x="1016000" y="348343"/>
                  </a:cubicBezTo>
                  <a:cubicBezTo>
                    <a:pt x="996648" y="387048"/>
                    <a:pt x="921657" y="396725"/>
                    <a:pt x="870857" y="420915"/>
                  </a:cubicBezTo>
                  <a:cubicBezTo>
                    <a:pt x="820057" y="445105"/>
                    <a:pt x="791028" y="491067"/>
                    <a:pt x="711200" y="493486"/>
                  </a:cubicBezTo>
                  <a:cubicBezTo>
                    <a:pt x="631372" y="495905"/>
                    <a:pt x="510419" y="469296"/>
                    <a:pt x="391886" y="435429"/>
                  </a:cubicBezTo>
                  <a:cubicBezTo>
                    <a:pt x="273353" y="401562"/>
                    <a:pt x="136676" y="345924"/>
                    <a:pt x="0" y="290286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24" name="手繪多邊形 20623"/>
            <p:cNvSpPr/>
            <p:nvPr/>
          </p:nvSpPr>
          <p:spPr>
            <a:xfrm>
              <a:off x="5689600" y="4746171"/>
              <a:ext cx="508441" cy="421159"/>
            </a:xfrm>
            <a:custGeom>
              <a:avLst/>
              <a:gdLst>
                <a:gd name="connsiteX0" fmla="*/ 0 w 508441"/>
                <a:gd name="connsiteY0" fmla="*/ 290286 h 421159"/>
                <a:gd name="connsiteX1" fmla="*/ 304800 w 508441"/>
                <a:gd name="connsiteY1" fmla="*/ 420915 h 421159"/>
                <a:gd name="connsiteX2" fmla="*/ 508000 w 508441"/>
                <a:gd name="connsiteY2" fmla="*/ 261258 h 421159"/>
                <a:gd name="connsiteX3" fmla="*/ 348343 w 508441"/>
                <a:gd name="connsiteY3" fmla="*/ 0 h 42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41" h="421159">
                  <a:moveTo>
                    <a:pt x="0" y="290286"/>
                  </a:moveTo>
                  <a:cubicBezTo>
                    <a:pt x="110066" y="358019"/>
                    <a:pt x="220133" y="425753"/>
                    <a:pt x="304800" y="420915"/>
                  </a:cubicBezTo>
                  <a:cubicBezTo>
                    <a:pt x="389467" y="416077"/>
                    <a:pt x="500743" y="331411"/>
                    <a:pt x="508000" y="261258"/>
                  </a:cubicBezTo>
                  <a:cubicBezTo>
                    <a:pt x="515257" y="191105"/>
                    <a:pt x="431800" y="95552"/>
                    <a:pt x="348343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25" name="橢圓 20624"/>
            <p:cNvSpPr/>
            <p:nvPr/>
          </p:nvSpPr>
          <p:spPr>
            <a:xfrm>
              <a:off x="4362450" y="3552825"/>
              <a:ext cx="371475" cy="2762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26" name="橢圓 20625"/>
            <p:cNvSpPr/>
            <p:nvPr/>
          </p:nvSpPr>
          <p:spPr>
            <a:xfrm>
              <a:off x="6823543" y="3967182"/>
              <a:ext cx="348725" cy="2095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628" name="直線接點 20627"/>
            <p:cNvCxnSpPr/>
            <p:nvPr/>
          </p:nvCxnSpPr>
          <p:spPr>
            <a:xfrm flipV="1">
              <a:off x="5591175" y="3300413"/>
              <a:ext cx="269164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0" name="直線接點 20629"/>
            <p:cNvCxnSpPr/>
            <p:nvPr/>
          </p:nvCxnSpPr>
          <p:spPr>
            <a:xfrm flipH="1" flipV="1">
              <a:off x="5877953" y="2947987"/>
              <a:ext cx="19815" cy="3921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群組 225"/>
          <p:cNvGrpSpPr/>
          <p:nvPr/>
        </p:nvGrpSpPr>
        <p:grpSpPr>
          <a:xfrm rot="18121643">
            <a:off x="5936497" y="114647"/>
            <a:ext cx="766007" cy="629425"/>
            <a:chOff x="9662751" y="5294662"/>
            <a:chExt cx="766007" cy="629425"/>
          </a:xfrm>
        </p:grpSpPr>
        <p:sp>
          <p:nvSpPr>
            <p:cNvPr id="227" name="橢圓 226"/>
            <p:cNvSpPr/>
            <p:nvPr/>
          </p:nvSpPr>
          <p:spPr>
            <a:xfrm rot="8964090">
              <a:off x="10215225" y="5309058"/>
              <a:ext cx="165128" cy="2600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8" name="直線接點 227"/>
            <p:cNvCxnSpPr/>
            <p:nvPr/>
          </p:nvCxnSpPr>
          <p:spPr>
            <a:xfrm flipH="1">
              <a:off x="9777289" y="5457825"/>
              <a:ext cx="538286" cy="445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H="1">
              <a:off x="9682783" y="5407025"/>
              <a:ext cx="553417" cy="403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手繪多邊形 229"/>
            <p:cNvSpPr/>
            <p:nvPr/>
          </p:nvSpPr>
          <p:spPr>
            <a:xfrm rot="10585275">
              <a:off x="9662751" y="5808259"/>
              <a:ext cx="111275" cy="115828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橢圓 230"/>
            <p:cNvSpPr/>
            <p:nvPr/>
          </p:nvSpPr>
          <p:spPr>
            <a:xfrm rot="19936897">
              <a:off x="10189483" y="5448024"/>
              <a:ext cx="8063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弧形 231"/>
            <p:cNvSpPr/>
            <p:nvPr/>
          </p:nvSpPr>
          <p:spPr>
            <a:xfrm>
              <a:off x="10166820" y="5294662"/>
              <a:ext cx="261938" cy="395523"/>
            </a:xfrm>
            <a:prstGeom prst="arc">
              <a:avLst>
                <a:gd name="adj1" fmla="val 15799643"/>
                <a:gd name="adj2" fmla="val 10053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9" name="平行四邊形 208"/>
          <p:cNvSpPr/>
          <p:nvPr/>
        </p:nvSpPr>
        <p:spPr>
          <a:xfrm>
            <a:off x="6380295" y="1982715"/>
            <a:ext cx="286025" cy="11993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2" name="群組 291"/>
          <p:cNvGrpSpPr/>
          <p:nvPr/>
        </p:nvGrpSpPr>
        <p:grpSpPr>
          <a:xfrm rot="3771479">
            <a:off x="5410372" y="5502066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293" name="橢圓 292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4" name="直線接點 293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手繪多邊形 295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接點 296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向上箭號 209"/>
          <p:cNvSpPr/>
          <p:nvPr/>
        </p:nvSpPr>
        <p:spPr>
          <a:xfrm rot="1054192">
            <a:off x="5321277" y="3929084"/>
            <a:ext cx="398478" cy="1738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向上箭號 221"/>
          <p:cNvSpPr/>
          <p:nvPr/>
        </p:nvSpPr>
        <p:spPr>
          <a:xfrm rot="1208527">
            <a:off x="6076464" y="3075999"/>
            <a:ext cx="461982" cy="21915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7151117" y="534872"/>
            <a:ext cx="19367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8mm*3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05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10" grpId="0" animBg="1"/>
      <p:bldP spid="222" grpId="0" animBg="1"/>
      <p:bldP spid="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294" y="2757268"/>
            <a:ext cx="10515600" cy="435133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rgbClr val="C00000"/>
                </a:solidFill>
              </a:rPr>
              <a:t>有問題可以來</a:t>
            </a:r>
            <a:r>
              <a:rPr lang="en-US" altLang="zh-TW" sz="3200" dirty="0" smtClean="0">
                <a:solidFill>
                  <a:srgbClr val="C00000"/>
                </a:solidFill>
              </a:rPr>
              <a:t>E1-222-3</a:t>
            </a:r>
            <a:r>
              <a:rPr lang="zh-TW" altLang="en-US" sz="3200" dirty="0" smtClean="0">
                <a:solidFill>
                  <a:srgbClr val="C00000"/>
                </a:solidFill>
              </a:rPr>
              <a:t>詢問，位置在資工系學會旁邊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3936" cy="6901542"/>
          </a:xfrm>
        </p:spPr>
      </p:pic>
      <p:sp>
        <p:nvSpPr>
          <p:cNvPr id="5" name="文字方塊 4"/>
          <p:cNvSpPr txBox="1"/>
          <p:nvPr/>
        </p:nvSpPr>
        <p:spPr>
          <a:xfrm>
            <a:off x="5273936" y="3155045"/>
            <a:ext cx="691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C00000"/>
                </a:solidFill>
              </a:rPr>
              <a:t>PWM(</a:t>
            </a:r>
            <a:r>
              <a:rPr lang="en-US" altLang="zh-TW" sz="4000" dirty="0">
                <a:solidFill>
                  <a:srgbClr val="C00000"/>
                </a:solidFill>
              </a:rPr>
              <a:t>Pulse Width </a:t>
            </a:r>
            <a:r>
              <a:rPr lang="en-US" altLang="zh-TW" sz="4000" dirty="0" smtClean="0">
                <a:solidFill>
                  <a:srgbClr val="C00000"/>
                </a:solidFill>
              </a:rPr>
              <a:t>Modulation)</a:t>
            </a:r>
            <a:r>
              <a:rPr lang="zh-TW" altLang="en-US" sz="4000" dirty="0" smtClean="0">
                <a:solidFill>
                  <a:srgbClr val="C00000"/>
                </a:solidFill>
              </a:rPr>
              <a:t>：</a:t>
            </a:r>
            <a:endParaRPr lang="en-US" altLang="zh-TW" sz="4000" dirty="0" smtClean="0">
              <a:solidFill>
                <a:srgbClr val="C00000"/>
              </a:solidFill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</a:rPr>
              <a:t>Digital</a:t>
            </a:r>
            <a:r>
              <a:rPr lang="zh-TW" altLang="en-US" sz="3200" dirty="0" smtClean="0">
                <a:solidFill>
                  <a:srgbClr val="002060"/>
                </a:solidFill>
              </a:rPr>
              <a:t>模擬</a:t>
            </a:r>
            <a:r>
              <a:rPr lang="en-US" altLang="zh-TW" sz="3200" dirty="0" smtClean="0">
                <a:solidFill>
                  <a:srgbClr val="002060"/>
                </a:solidFill>
              </a:rPr>
              <a:t>Analog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73936" y="1809207"/>
            <a:ext cx="691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C00000"/>
                </a:solidFill>
              </a:rPr>
              <a:t>Analog In</a:t>
            </a:r>
            <a:r>
              <a:rPr lang="zh-TW" altLang="en-US" sz="4000" dirty="0" smtClean="0">
                <a:solidFill>
                  <a:srgbClr val="C00000"/>
                </a:solidFill>
              </a:rPr>
              <a:t>：</a:t>
            </a:r>
          </a:p>
          <a:p>
            <a:r>
              <a:rPr lang="zh-TW" altLang="en-US" sz="3200" dirty="0" smtClean="0">
                <a:solidFill>
                  <a:srgbClr val="002060"/>
                </a:solidFill>
              </a:rPr>
              <a:t>類比訊號輸入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891" y="608878"/>
            <a:ext cx="31840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>
                <a:solidFill>
                  <a:srgbClr val="C00000"/>
                </a:solidFill>
              </a:rPr>
              <a:t>Arduino</a:t>
            </a:r>
            <a:endParaRPr lang="zh-TW" alt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0"/>
            <a:ext cx="3154363" cy="3525838"/>
          </a:xfr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31" y="203118"/>
            <a:ext cx="3286584" cy="4296375"/>
          </a:xfrm>
          <a:prstGeom prst="rect">
            <a:avLst/>
          </a:prstGeom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31" y="4644326"/>
            <a:ext cx="2648320" cy="1476581"/>
          </a:xfrm>
          <a:prstGeom prst="rect">
            <a:avLst/>
          </a:prstGeom>
          <a:ln>
            <a:noFill/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777" y="-14132"/>
            <a:ext cx="5845726" cy="45860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5789411" y="5382616"/>
            <a:ext cx="92038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Language </a:t>
            </a:r>
            <a:r>
              <a:rPr lang="en-US" altLang="zh-TW" sz="2800" dirty="0" smtClean="0">
                <a:solidFill>
                  <a:srgbClr val="C00000"/>
                </a:solidFill>
              </a:rPr>
              <a:t>Reference</a:t>
            </a:r>
            <a:endParaRPr lang="en-US" altLang="zh-TW" sz="2800" dirty="0" smtClean="0">
              <a:solidFill>
                <a:srgbClr val="C00000"/>
              </a:solidFill>
              <a:hlinkClick r:id="rId7"/>
            </a:endParaRPr>
          </a:p>
          <a:p>
            <a:r>
              <a:rPr lang="en-US" altLang="zh-TW" sz="2400" dirty="0" smtClean="0">
                <a:hlinkClick r:id="rId7"/>
              </a:rPr>
              <a:t>https://www.arduino.cc/en/Reference/HomePage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19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15086" cy="69058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59" y="247423"/>
            <a:ext cx="1639824" cy="19842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18576" y="2499674"/>
            <a:ext cx="1001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2060"/>
                </a:solidFill>
              </a:rPr>
              <a:t>GND</a:t>
            </a:r>
            <a:endParaRPr lang="zh-TW" altLang="en-US" sz="2800" dirty="0">
              <a:solidFill>
                <a:srgbClr val="00206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305045" y="2630479"/>
            <a:ext cx="1531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2060"/>
                </a:solidFill>
              </a:rPr>
              <a:t>output</a:t>
            </a:r>
            <a:endParaRPr lang="zh-TW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22028" y="2555481"/>
            <a:ext cx="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002060"/>
                </a:solidFill>
              </a:rPr>
              <a:t>Vcc</a:t>
            </a:r>
            <a:endParaRPr lang="zh-TW" altLang="en-US" sz="2800" dirty="0">
              <a:solidFill>
                <a:srgbClr val="002060"/>
              </a:solidFill>
            </a:endParaRPr>
          </a:p>
        </p:txBody>
      </p:sp>
      <p:cxnSp>
        <p:nvCxnSpPr>
          <p:cNvPr id="10" name="直線單箭頭接點 9"/>
          <p:cNvCxnSpPr>
            <a:stCxn id="6" idx="0"/>
          </p:cNvCxnSpPr>
          <p:nvPr/>
        </p:nvCxnSpPr>
        <p:spPr>
          <a:xfrm flipV="1">
            <a:off x="8919174" y="1963668"/>
            <a:ext cx="663031" cy="53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0"/>
            <a:endCxn id="5" idx="2"/>
          </p:cNvCxnSpPr>
          <p:nvPr/>
        </p:nvCxnSpPr>
        <p:spPr>
          <a:xfrm flipH="1" flipV="1">
            <a:off x="9419771" y="2231671"/>
            <a:ext cx="650830" cy="39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1"/>
          </p:cNvCxnSpPr>
          <p:nvPr/>
        </p:nvCxnSpPr>
        <p:spPr>
          <a:xfrm flipH="1" flipV="1">
            <a:off x="10402118" y="2019475"/>
            <a:ext cx="819910" cy="79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919174" y="4801339"/>
            <a:ext cx="1478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黃→訊號</a:t>
            </a:r>
            <a:endParaRPr lang="en-US" altLang="zh-TW" sz="2400" dirty="0" smtClean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r>
              <a:rPr lang="zh-TW" altLang="en-US" sz="24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紅→</a:t>
            </a:r>
            <a:r>
              <a:rPr lang="en-US" altLang="zh-TW" sz="2400" dirty="0" err="1" smtClean="0">
                <a:solidFill>
                  <a:srgbClr val="002060"/>
                </a:solidFill>
                <a:latin typeface="Georgia" panose="02040502050405020303" pitchFamily="18" charset="0"/>
              </a:rPr>
              <a:t>Vcc</a:t>
            </a:r>
            <a:endParaRPr lang="en-US" altLang="zh-TW" sz="2400" dirty="0" smtClean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r>
              <a:rPr lang="zh-TW" altLang="en-US" sz="24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棕→</a:t>
            </a:r>
            <a:r>
              <a:rPr lang="en-US" altLang="zh-TW" sz="24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GND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31054" y="4152896"/>
            <a:ext cx="2111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u="sng" dirty="0" smtClean="0">
                <a:solidFill>
                  <a:srgbClr val="C00000"/>
                </a:solidFill>
              </a:rPr>
              <a:t>Servo</a:t>
            </a:r>
            <a:r>
              <a:rPr lang="zh-TW" altLang="en-US" sz="3200" b="1" u="sng" dirty="0" smtClean="0">
                <a:solidFill>
                  <a:srgbClr val="C00000"/>
                </a:solidFill>
              </a:rPr>
              <a:t> </a:t>
            </a:r>
            <a:r>
              <a:rPr lang="en-US" altLang="zh-TW" sz="3200" b="1" u="sng" dirty="0" smtClean="0">
                <a:solidFill>
                  <a:srgbClr val="C00000"/>
                </a:solidFill>
              </a:rPr>
              <a:t>SG90</a:t>
            </a:r>
          </a:p>
        </p:txBody>
      </p:sp>
    </p:spTree>
    <p:extLst>
      <p:ext uri="{BB962C8B-B14F-4D97-AF65-F5344CB8AC3E}">
        <p14:creationId xmlns:p14="http://schemas.microsoft.com/office/powerpoint/2010/main" val="4088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5629" y="201431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hlinkClick r:id="rId2"/>
              </a:rPr>
              <a:t>https://</a:t>
            </a:r>
            <a:r>
              <a:rPr lang="en-US" altLang="zh-TW" sz="3200" dirty="0" smtClean="0">
                <a:hlinkClick r:id="rId2"/>
              </a:rPr>
              <a:t>www.arduino.cc/en/Tutorial/HomePage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>
                <a:hlinkClick r:id="rId3"/>
              </a:rPr>
              <a:t>https://learn.sparkfun.com/tutorials/connecting-arduino-to-processing</a:t>
            </a:r>
            <a:endParaRPr lang="zh-TW" altLang="en-US" sz="32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38629" y="42567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dirty="0" smtClean="0">
                <a:solidFill>
                  <a:srgbClr val="C00000"/>
                </a:solidFill>
              </a:rPr>
              <a:t>Arduino Tutorial</a:t>
            </a:r>
          </a:p>
          <a:p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2464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100051" y="889460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 smtClean="0">
                <a:solidFill>
                  <a:srgbClr val="C00000"/>
                </a:solidFill>
              </a:rPr>
              <a:t>Assembly Robotic Arm</a:t>
            </a:r>
            <a:endParaRPr lang="zh-TW" alt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991673" y="1790163"/>
            <a:ext cx="6426558" cy="8371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8"/>
          <p:cNvCxnSpPr/>
          <p:nvPr/>
        </p:nvCxnSpPr>
        <p:spPr>
          <a:xfrm>
            <a:off x="7431110" y="1790163"/>
            <a:ext cx="605307" cy="12878"/>
          </a:xfrm>
          <a:prstGeom prst="curvedConnector3">
            <a:avLst>
              <a:gd name="adj1" fmla="val 6914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036417" y="1790163"/>
            <a:ext cx="2382591" cy="7727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030310" y="2846231"/>
            <a:ext cx="9388698" cy="14681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1010992" y="3038466"/>
            <a:ext cx="9427335" cy="1484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手繪多邊形 27"/>
          <p:cNvSpPr/>
          <p:nvPr/>
        </p:nvSpPr>
        <p:spPr>
          <a:xfrm>
            <a:off x="10380372" y="2562896"/>
            <a:ext cx="346907" cy="283335"/>
          </a:xfrm>
          <a:custGeom>
            <a:avLst/>
            <a:gdLst>
              <a:gd name="connsiteX0" fmla="*/ 0 w 346907"/>
              <a:gd name="connsiteY0" fmla="*/ 283335 h 283335"/>
              <a:gd name="connsiteX1" fmla="*/ 296214 w 346907"/>
              <a:gd name="connsiteY1" fmla="*/ 231819 h 283335"/>
              <a:gd name="connsiteX2" fmla="*/ 321972 w 346907"/>
              <a:gd name="connsiteY2" fmla="*/ 128789 h 283335"/>
              <a:gd name="connsiteX3" fmla="*/ 38636 w 346907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907" h="283335">
                <a:moveTo>
                  <a:pt x="0" y="283335"/>
                </a:moveTo>
                <a:cubicBezTo>
                  <a:pt x="121276" y="270456"/>
                  <a:pt x="242552" y="257577"/>
                  <a:pt x="296214" y="231819"/>
                </a:cubicBezTo>
                <a:cubicBezTo>
                  <a:pt x="349876" y="206061"/>
                  <a:pt x="364902" y="167425"/>
                  <a:pt x="321972" y="128789"/>
                </a:cubicBezTo>
                <a:cubicBezTo>
                  <a:pt x="279042" y="90152"/>
                  <a:pt x="83712" y="19318"/>
                  <a:pt x="38636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10393251" y="2743200"/>
            <a:ext cx="375503" cy="360608"/>
          </a:xfrm>
          <a:custGeom>
            <a:avLst/>
            <a:gdLst>
              <a:gd name="connsiteX0" fmla="*/ 0 w 375503"/>
              <a:gd name="connsiteY0" fmla="*/ 360608 h 360608"/>
              <a:gd name="connsiteX1" fmla="*/ 347729 w 375503"/>
              <a:gd name="connsiteY1" fmla="*/ 270456 h 360608"/>
              <a:gd name="connsiteX2" fmla="*/ 347729 w 375503"/>
              <a:gd name="connsiteY2" fmla="*/ 0 h 36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503" h="360608">
                <a:moveTo>
                  <a:pt x="0" y="360608"/>
                </a:moveTo>
                <a:cubicBezTo>
                  <a:pt x="144887" y="345582"/>
                  <a:pt x="289774" y="330557"/>
                  <a:pt x="347729" y="270456"/>
                </a:cubicBezTo>
                <a:cubicBezTo>
                  <a:pt x="405684" y="210355"/>
                  <a:pt x="356315" y="45076"/>
                  <a:pt x="347729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 rot="21130908">
            <a:off x="1578465" y="2820472"/>
            <a:ext cx="495034" cy="1471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 rot="21130908">
            <a:off x="999379" y="3875719"/>
            <a:ext cx="495034" cy="1471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 rot="21130908">
            <a:off x="4647312" y="3140068"/>
            <a:ext cx="495034" cy="1471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 rot="21130908">
            <a:off x="3710860" y="2535702"/>
            <a:ext cx="495034" cy="1471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 rot="21022258">
            <a:off x="6967471" y="2058362"/>
            <a:ext cx="495034" cy="1471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 rot="21130908">
            <a:off x="8233221" y="2600902"/>
            <a:ext cx="495034" cy="1471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2" name="群組 191"/>
          <p:cNvGrpSpPr/>
          <p:nvPr/>
        </p:nvGrpSpPr>
        <p:grpSpPr>
          <a:xfrm>
            <a:off x="2422806" y="58669"/>
            <a:ext cx="5048519" cy="1147008"/>
            <a:chOff x="1477317" y="417732"/>
            <a:chExt cx="5048519" cy="1147008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503075" y="843105"/>
              <a:ext cx="875763" cy="4121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490196" y="1055606"/>
              <a:ext cx="888642" cy="4539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手繪多邊形 40"/>
            <p:cNvSpPr/>
            <p:nvPr/>
          </p:nvSpPr>
          <p:spPr>
            <a:xfrm>
              <a:off x="1477317" y="804468"/>
              <a:ext cx="12879" cy="244699"/>
            </a:xfrm>
            <a:custGeom>
              <a:avLst/>
              <a:gdLst>
                <a:gd name="connsiteX0" fmla="*/ 0 w 12879"/>
                <a:gd name="connsiteY0" fmla="*/ 0 h 244699"/>
                <a:gd name="connsiteX1" fmla="*/ 12879 w 12879"/>
                <a:gd name="connsiteY1" fmla="*/ 244699 h 24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79" h="244699">
                  <a:moveTo>
                    <a:pt x="0" y="0"/>
                  </a:moveTo>
                  <a:cubicBezTo>
                    <a:pt x="6439" y="104104"/>
                    <a:pt x="12879" y="208209"/>
                    <a:pt x="12879" y="24469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/>
            <p:cNvCxnSpPr/>
            <p:nvPr/>
          </p:nvCxnSpPr>
          <p:spPr>
            <a:xfrm flipV="1">
              <a:off x="2559143" y="843105"/>
              <a:ext cx="3728433" cy="4394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2636416" y="1087803"/>
              <a:ext cx="3689797" cy="4475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手繪多邊形 47"/>
            <p:cNvSpPr/>
            <p:nvPr/>
          </p:nvSpPr>
          <p:spPr>
            <a:xfrm>
              <a:off x="2353081" y="1242350"/>
              <a:ext cx="218940" cy="38636"/>
            </a:xfrm>
            <a:custGeom>
              <a:avLst/>
              <a:gdLst>
                <a:gd name="connsiteX0" fmla="*/ 0 w 218940"/>
                <a:gd name="connsiteY0" fmla="*/ 0 h 38636"/>
                <a:gd name="connsiteX1" fmla="*/ 218940 w 218940"/>
                <a:gd name="connsiteY1" fmla="*/ 38636 h 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940" h="38636">
                  <a:moveTo>
                    <a:pt x="0" y="0"/>
                  </a:moveTo>
                  <a:cubicBezTo>
                    <a:pt x="92298" y="13952"/>
                    <a:pt x="184596" y="27904"/>
                    <a:pt x="218940" y="38636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2378838" y="1512806"/>
              <a:ext cx="257578" cy="51934"/>
            </a:xfrm>
            <a:custGeom>
              <a:avLst/>
              <a:gdLst>
                <a:gd name="connsiteX0" fmla="*/ 0 w 257578"/>
                <a:gd name="connsiteY0" fmla="*/ 0 h 51934"/>
                <a:gd name="connsiteX1" fmla="*/ 128789 w 257578"/>
                <a:gd name="connsiteY1" fmla="*/ 51515 h 51934"/>
                <a:gd name="connsiteX2" fmla="*/ 257578 w 257578"/>
                <a:gd name="connsiteY2" fmla="*/ 25758 h 5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578" h="51934">
                  <a:moveTo>
                    <a:pt x="0" y="0"/>
                  </a:moveTo>
                  <a:cubicBezTo>
                    <a:pt x="42929" y="23611"/>
                    <a:pt x="85859" y="47222"/>
                    <a:pt x="128789" y="51515"/>
                  </a:cubicBezTo>
                  <a:cubicBezTo>
                    <a:pt x="171719" y="55808"/>
                    <a:pt x="257578" y="25758"/>
                    <a:pt x="257578" y="257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 flipV="1">
              <a:off x="1503075" y="468007"/>
              <a:ext cx="3309871" cy="3364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手繪多邊形 52"/>
            <p:cNvSpPr/>
            <p:nvPr/>
          </p:nvSpPr>
          <p:spPr>
            <a:xfrm>
              <a:off x="4812946" y="417732"/>
              <a:ext cx="1687709" cy="425373"/>
            </a:xfrm>
            <a:custGeom>
              <a:avLst/>
              <a:gdLst>
                <a:gd name="connsiteX0" fmla="*/ 0 w 1687709"/>
                <a:gd name="connsiteY0" fmla="*/ 51885 h 425373"/>
                <a:gd name="connsiteX1" fmla="*/ 231820 w 1687709"/>
                <a:gd name="connsiteY1" fmla="*/ 370 h 425373"/>
                <a:gd name="connsiteX2" fmla="*/ 463640 w 1687709"/>
                <a:gd name="connsiteY2" fmla="*/ 39006 h 425373"/>
                <a:gd name="connsiteX3" fmla="*/ 1004552 w 1687709"/>
                <a:gd name="connsiteY3" fmla="*/ 206432 h 425373"/>
                <a:gd name="connsiteX4" fmla="*/ 1532586 w 1687709"/>
                <a:gd name="connsiteY4" fmla="*/ 360978 h 425373"/>
                <a:gd name="connsiteX5" fmla="*/ 1687133 w 1687709"/>
                <a:gd name="connsiteY5" fmla="*/ 399615 h 425373"/>
                <a:gd name="connsiteX6" fmla="*/ 1493950 w 1687709"/>
                <a:gd name="connsiteY6" fmla="*/ 425373 h 4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7709" h="425373">
                  <a:moveTo>
                    <a:pt x="0" y="51885"/>
                  </a:moveTo>
                  <a:cubicBezTo>
                    <a:pt x="77273" y="27200"/>
                    <a:pt x="154547" y="2516"/>
                    <a:pt x="231820" y="370"/>
                  </a:cubicBezTo>
                  <a:cubicBezTo>
                    <a:pt x="309093" y="-1776"/>
                    <a:pt x="334851" y="4662"/>
                    <a:pt x="463640" y="39006"/>
                  </a:cubicBezTo>
                  <a:cubicBezTo>
                    <a:pt x="592429" y="73350"/>
                    <a:pt x="1004552" y="206432"/>
                    <a:pt x="1004552" y="206432"/>
                  </a:cubicBezTo>
                  <a:lnTo>
                    <a:pt x="1532586" y="360978"/>
                  </a:lnTo>
                  <a:cubicBezTo>
                    <a:pt x="1646349" y="393175"/>
                    <a:pt x="1693572" y="388883"/>
                    <a:pt x="1687133" y="399615"/>
                  </a:cubicBezTo>
                  <a:cubicBezTo>
                    <a:pt x="1680694" y="410348"/>
                    <a:pt x="1587322" y="417860"/>
                    <a:pt x="1493950" y="42537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 54"/>
            <p:cNvSpPr/>
            <p:nvPr/>
          </p:nvSpPr>
          <p:spPr>
            <a:xfrm>
              <a:off x="6358410" y="830226"/>
              <a:ext cx="167426" cy="247281"/>
            </a:xfrm>
            <a:custGeom>
              <a:avLst/>
              <a:gdLst>
                <a:gd name="connsiteX0" fmla="*/ 167426 w 167426"/>
                <a:gd name="connsiteY0" fmla="*/ 0 h 247281"/>
                <a:gd name="connsiteX1" fmla="*/ 154547 w 167426"/>
                <a:gd name="connsiteY1" fmla="*/ 206062 h 247281"/>
                <a:gd name="connsiteX2" fmla="*/ 103031 w 167426"/>
                <a:gd name="connsiteY2" fmla="*/ 231819 h 247281"/>
                <a:gd name="connsiteX3" fmla="*/ 0 w 167426"/>
                <a:gd name="connsiteY3" fmla="*/ 244698 h 24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426" h="247281">
                  <a:moveTo>
                    <a:pt x="167426" y="0"/>
                  </a:moveTo>
                  <a:cubicBezTo>
                    <a:pt x="166352" y="83713"/>
                    <a:pt x="165279" y="167426"/>
                    <a:pt x="154547" y="206062"/>
                  </a:cubicBezTo>
                  <a:cubicBezTo>
                    <a:pt x="143814" y="244699"/>
                    <a:pt x="128789" y="225380"/>
                    <a:pt x="103031" y="231819"/>
                  </a:cubicBezTo>
                  <a:cubicBezTo>
                    <a:pt x="77273" y="238258"/>
                    <a:pt x="10732" y="253284"/>
                    <a:pt x="0" y="24469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 rot="21130908">
              <a:off x="1703420" y="809453"/>
              <a:ext cx="365776" cy="1237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 rot="21130908">
              <a:off x="2405186" y="1064543"/>
              <a:ext cx="365776" cy="1237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 rot="21130908">
              <a:off x="4858302" y="445120"/>
              <a:ext cx="365776" cy="1237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 rot="21130908">
              <a:off x="5808965" y="731178"/>
              <a:ext cx="365776" cy="1237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 rot="21130908">
              <a:off x="3419174" y="629822"/>
              <a:ext cx="365776" cy="1237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 rot="21130908">
              <a:off x="3908839" y="899541"/>
              <a:ext cx="365776" cy="1237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/>
            <p:cNvCxnSpPr/>
            <p:nvPr/>
          </p:nvCxnSpPr>
          <p:spPr>
            <a:xfrm flipV="1">
              <a:off x="2881114" y="636237"/>
              <a:ext cx="1746062" cy="235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2874322" y="912296"/>
              <a:ext cx="160937" cy="845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V="1">
              <a:off x="3058825" y="781800"/>
              <a:ext cx="1901817" cy="2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4665813" y="622489"/>
              <a:ext cx="292155" cy="1497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群組 143"/>
          <p:cNvGrpSpPr/>
          <p:nvPr/>
        </p:nvGrpSpPr>
        <p:grpSpPr>
          <a:xfrm rot="1305159">
            <a:off x="3884934" y="4393957"/>
            <a:ext cx="1464283" cy="1654375"/>
            <a:chOff x="2917217" y="2920377"/>
            <a:chExt cx="2235967" cy="2582098"/>
          </a:xfrm>
        </p:grpSpPr>
        <p:sp>
          <p:nvSpPr>
            <p:cNvPr id="145" name="橢圓 144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6" name="直線接點 145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手繪多邊形 147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9" name="直線接點 148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群組 154"/>
          <p:cNvGrpSpPr/>
          <p:nvPr/>
        </p:nvGrpSpPr>
        <p:grpSpPr>
          <a:xfrm rot="1087248">
            <a:off x="8910190" y="4417833"/>
            <a:ext cx="1464283" cy="1654375"/>
            <a:chOff x="2917217" y="2920377"/>
            <a:chExt cx="2235967" cy="2582098"/>
          </a:xfrm>
        </p:grpSpPr>
        <p:sp>
          <p:nvSpPr>
            <p:cNvPr id="156" name="橢圓 155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接點 156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手繪多邊形 158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接點 159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群組 165"/>
          <p:cNvGrpSpPr/>
          <p:nvPr/>
        </p:nvGrpSpPr>
        <p:grpSpPr>
          <a:xfrm rot="1164987">
            <a:off x="7493372" y="4064284"/>
            <a:ext cx="1464283" cy="1654375"/>
            <a:chOff x="2917217" y="2920377"/>
            <a:chExt cx="2235967" cy="2582098"/>
          </a:xfrm>
        </p:grpSpPr>
        <p:sp>
          <p:nvSpPr>
            <p:cNvPr id="167" name="橢圓 166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8" name="直線接點 167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手繪多邊形 169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1" name="直線接點 170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群組 176"/>
          <p:cNvGrpSpPr/>
          <p:nvPr/>
        </p:nvGrpSpPr>
        <p:grpSpPr>
          <a:xfrm rot="1257334">
            <a:off x="4969365" y="4993977"/>
            <a:ext cx="1464283" cy="1654375"/>
            <a:chOff x="2917217" y="2920377"/>
            <a:chExt cx="2235967" cy="2582098"/>
          </a:xfrm>
        </p:grpSpPr>
        <p:sp>
          <p:nvSpPr>
            <p:cNvPr id="178" name="橢圓 177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9" name="直線接點 178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手繪多邊形 180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2" name="直線接點 181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向右箭號 187"/>
          <p:cNvSpPr/>
          <p:nvPr/>
        </p:nvSpPr>
        <p:spPr>
          <a:xfrm rot="15196979">
            <a:off x="4855226" y="4195413"/>
            <a:ext cx="783868" cy="3239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向右箭號 188"/>
          <p:cNvSpPr/>
          <p:nvPr/>
        </p:nvSpPr>
        <p:spPr>
          <a:xfrm rot="15196979">
            <a:off x="8607515" y="3490589"/>
            <a:ext cx="783868" cy="3239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向右箭號 189"/>
          <p:cNvSpPr/>
          <p:nvPr/>
        </p:nvSpPr>
        <p:spPr>
          <a:xfrm rot="15196979">
            <a:off x="6778153" y="2842008"/>
            <a:ext cx="1363976" cy="3059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向右箭號 190"/>
          <p:cNvSpPr/>
          <p:nvPr/>
        </p:nvSpPr>
        <p:spPr>
          <a:xfrm rot="15196979">
            <a:off x="3570159" y="3160205"/>
            <a:ext cx="1185218" cy="36386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3" name="群組 192"/>
          <p:cNvGrpSpPr/>
          <p:nvPr/>
        </p:nvGrpSpPr>
        <p:grpSpPr>
          <a:xfrm>
            <a:off x="3365601" y="1565528"/>
            <a:ext cx="660855" cy="449269"/>
            <a:chOff x="2900362" y="3002280"/>
            <a:chExt cx="569713" cy="350520"/>
          </a:xfrm>
        </p:grpSpPr>
        <p:cxnSp>
          <p:nvCxnSpPr>
            <p:cNvPr id="194" name="直線接點 193"/>
            <p:cNvCxnSpPr/>
            <p:nvPr/>
          </p:nvCxnSpPr>
          <p:spPr>
            <a:xfrm>
              <a:off x="3466264" y="3089910"/>
              <a:ext cx="3811" cy="182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H="1">
              <a:off x="3262787" y="3283268"/>
              <a:ext cx="205382" cy="60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 flipV="1">
              <a:off x="3261360" y="3181350"/>
              <a:ext cx="1904" cy="160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flipV="1">
              <a:off x="3246120" y="3101340"/>
              <a:ext cx="220979" cy="74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>
              <a:off x="3006090" y="3169920"/>
              <a:ext cx="2628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flipH="1" flipV="1">
              <a:off x="3006090" y="3345180"/>
              <a:ext cx="262890" cy="7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3006090" y="3166111"/>
              <a:ext cx="0" cy="167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2910840" y="3257550"/>
              <a:ext cx="9525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>
              <a:off x="2903220" y="3093720"/>
              <a:ext cx="7620" cy="175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flipH="1" flipV="1">
              <a:off x="2918460" y="3120390"/>
              <a:ext cx="70485" cy="45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flipV="1">
              <a:off x="2900362" y="3011805"/>
              <a:ext cx="90488" cy="87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V="1">
              <a:off x="2984182" y="3002281"/>
              <a:ext cx="306229" cy="114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>
              <a:off x="3310174" y="3002280"/>
              <a:ext cx="150971" cy="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橢圓 206"/>
            <p:cNvSpPr/>
            <p:nvPr/>
          </p:nvSpPr>
          <p:spPr>
            <a:xfrm>
              <a:off x="3086099" y="3074670"/>
              <a:ext cx="182880" cy="752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3" name="群組 222"/>
          <p:cNvGrpSpPr/>
          <p:nvPr/>
        </p:nvGrpSpPr>
        <p:grpSpPr>
          <a:xfrm>
            <a:off x="4440724" y="2398284"/>
            <a:ext cx="660855" cy="449269"/>
            <a:chOff x="2900362" y="3002280"/>
            <a:chExt cx="569713" cy="350520"/>
          </a:xfrm>
        </p:grpSpPr>
        <p:cxnSp>
          <p:nvCxnSpPr>
            <p:cNvPr id="224" name="直線接點 223"/>
            <p:cNvCxnSpPr/>
            <p:nvPr/>
          </p:nvCxnSpPr>
          <p:spPr>
            <a:xfrm>
              <a:off x="3466264" y="3089910"/>
              <a:ext cx="3811" cy="182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 flipH="1">
              <a:off x="3262787" y="3283268"/>
              <a:ext cx="205382" cy="60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 flipV="1">
              <a:off x="3261360" y="3181350"/>
              <a:ext cx="1904" cy="160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V="1">
              <a:off x="3246120" y="3101340"/>
              <a:ext cx="220979" cy="74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3006090" y="3169920"/>
              <a:ext cx="2628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H="1" flipV="1">
              <a:off x="3006090" y="3345180"/>
              <a:ext cx="262890" cy="7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>
              <a:off x="3006090" y="3166111"/>
              <a:ext cx="0" cy="167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>
              <a:off x="2910840" y="3257550"/>
              <a:ext cx="9525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>
              <a:off x="2903220" y="3093720"/>
              <a:ext cx="7620" cy="175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flipH="1" flipV="1">
              <a:off x="2918460" y="3120390"/>
              <a:ext cx="70485" cy="45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flipV="1">
              <a:off x="2900362" y="3011805"/>
              <a:ext cx="90488" cy="87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flipV="1">
              <a:off x="2984182" y="3002281"/>
              <a:ext cx="306229" cy="114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>
              <a:off x="3310174" y="3002280"/>
              <a:ext cx="150971" cy="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橢圓 236"/>
            <p:cNvSpPr/>
            <p:nvPr/>
          </p:nvSpPr>
          <p:spPr>
            <a:xfrm>
              <a:off x="3086099" y="3074670"/>
              <a:ext cx="182880" cy="752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8" name="群組 237"/>
          <p:cNvGrpSpPr/>
          <p:nvPr/>
        </p:nvGrpSpPr>
        <p:grpSpPr>
          <a:xfrm>
            <a:off x="6682994" y="992914"/>
            <a:ext cx="660855" cy="449269"/>
            <a:chOff x="2900362" y="3002280"/>
            <a:chExt cx="569713" cy="350520"/>
          </a:xfrm>
        </p:grpSpPr>
        <p:cxnSp>
          <p:nvCxnSpPr>
            <p:cNvPr id="239" name="直線接點 238"/>
            <p:cNvCxnSpPr/>
            <p:nvPr/>
          </p:nvCxnSpPr>
          <p:spPr>
            <a:xfrm>
              <a:off x="3466264" y="3089910"/>
              <a:ext cx="3811" cy="182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flipH="1">
              <a:off x="3262787" y="3283268"/>
              <a:ext cx="205382" cy="60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V="1">
              <a:off x="3261360" y="3181350"/>
              <a:ext cx="1904" cy="160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V="1">
              <a:off x="3246120" y="3101340"/>
              <a:ext cx="220979" cy="74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3006090" y="3169920"/>
              <a:ext cx="2628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 flipH="1" flipV="1">
              <a:off x="3006090" y="3345180"/>
              <a:ext cx="262890" cy="7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3006090" y="3166111"/>
              <a:ext cx="0" cy="167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>
              <a:off x="2910840" y="3257550"/>
              <a:ext cx="9525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>
              <a:off x="2903220" y="3093720"/>
              <a:ext cx="7620" cy="175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 flipH="1" flipV="1">
              <a:off x="2918460" y="3120390"/>
              <a:ext cx="70485" cy="45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 flipV="1">
              <a:off x="2900362" y="3011805"/>
              <a:ext cx="90488" cy="87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 flipV="1">
              <a:off x="2984182" y="3002281"/>
              <a:ext cx="306229" cy="114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>
              <a:off x="3310174" y="3002280"/>
              <a:ext cx="150971" cy="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橢圓 251"/>
            <p:cNvSpPr/>
            <p:nvPr/>
          </p:nvSpPr>
          <p:spPr>
            <a:xfrm>
              <a:off x="3086099" y="3074670"/>
              <a:ext cx="182880" cy="752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3" name="群組 252"/>
          <p:cNvGrpSpPr/>
          <p:nvPr/>
        </p:nvGrpSpPr>
        <p:grpSpPr>
          <a:xfrm>
            <a:off x="7882141" y="1233305"/>
            <a:ext cx="660855" cy="449269"/>
            <a:chOff x="2900362" y="3002280"/>
            <a:chExt cx="569713" cy="350520"/>
          </a:xfrm>
        </p:grpSpPr>
        <p:cxnSp>
          <p:nvCxnSpPr>
            <p:cNvPr id="254" name="直線接點 253"/>
            <p:cNvCxnSpPr/>
            <p:nvPr/>
          </p:nvCxnSpPr>
          <p:spPr>
            <a:xfrm>
              <a:off x="3466264" y="3089910"/>
              <a:ext cx="3811" cy="182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H="1">
              <a:off x="3262787" y="3283268"/>
              <a:ext cx="205382" cy="60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V="1">
              <a:off x="3261360" y="3181350"/>
              <a:ext cx="1904" cy="160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V="1">
              <a:off x="3246120" y="3101340"/>
              <a:ext cx="220979" cy="74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>
              <a:off x="3006090" y="3169920"/>
              <a:ext cx="2628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flipH="1" flipV="1">
              <a:off x="3006090" y="3345180"/>
              <a:ext cx="262890" cy="7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>
              <a:off x="3006090" y="3166111"/>
              <a:ext cx="0" cy="167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>
              <a:off x="2910840" y="3257550"/>
              <a:ext cx="9525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>
              <a:off x="2903220" y="3093720"/>
              <a:ext cx="7620" cy="175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 flipV="1">
              <a:off x="2918460" y="3120390"/>
              <a:ext cx="70485" cy="45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 flipV="1">
              <a:off x="2900362" y="3011805"/>
              <a:ext cx="90488" cy="87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2984182" y="3002281"/>
              <a:ext cx="306229" cy="114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>
              <a:off x="3310174" y="3002280"/>
              <a:ext cx="150971" cy="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橢圓 266"/>
            <p:cNvSpPr/>
            <p:nvPr/>
          </p:nvSpPr>
          <p:spPr>
            <a:xfrm>
              <a:off x="3086099" y="3074670"/>
              <a:ext cx="182880" cy="752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8" name="向右箭號 267"/>
          <p:cNvSpPr/>
          <p:nvPr/>
        </p:nvSpPr>
        <p:spPr>
          <a:xfrm rot="4597756">
            <a:off x="4886579" y="1389658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428812" y="5866793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30mm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834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9" grpId="0" animBg="1"/>
      <p:bldP spid="190" grpId="0" animBg="1"/>
      <p:bldP spid="191" grpId="0" animBg="1"/>
      <p:bldP spid="268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圖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156" y="1174529"/>
            <a:ext cx="9605509" cy="5469804"/>
          </a:xfrm>
          <a:prstGeom prst="rect">
            <a:avLst/>
          </a:prstGeom>
        </p:spPr>
      </p:pic>
      <p:sp>
        <p:nvSpPr>
          <p:cNvPr id="46" name="向右箭號 45"/>
          <p:cNvSpPr/>
          <p:nvPr/>
        </p:nvSpPr>
        <p:spPr>
          <a:xfrm rot="16200000">
            <a:off x="6991661" y="3369369"/>
            <a:ext cx="734788" cy="58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 rot="13070212">
            <a:off x="6103816" y="495682"/>
            <a:ext cx="656873" cy="674401"/>
            <a:chOff x="2917217" y="2920377"/>
            <a:chExt cx="2235967" cy="2582098"/>
          </a:xfrm>
        </p:grpSpPr>
        <p:sp>
          <p:nvSpPr>
            <p:cNvPr id="48" name="橢圓 47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手繪多邊形 50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/>
          <p:cNvGrpSpPr/>
          <p:nvPr/>
        </p:nvGrpSpPr>
        <p:grpSpPr>
          <a:xfrm rot="13070212">
            <a:off x="6470348" y="1082894"/>
            <a:ext cx="656873" cy="674401"/>
            <a:chOff x="2917217" y="2920377"/>
            <a:chExt cx="2235967" cy="2582098"/>
          </a:xfrm>
          <a:solidFill>
            <a:schemeClr val="bg1"/>
          </a:solidFill>
        </p:grpSpPr>
        <p:sp>
          <p:nvSpPr>
            <p:cNvPr id="59" name="橢圓 58"/>
            <p:cNvSpPr/>
            <p:nvPr/>
          </p:nvSpPr>
          <p:spPr>
            <a:xfrm rot="14181394">
              <a:off x="4394441" y="4743731"/>
              <a:ext cx="632230" cy="88525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/>
            <p:cNvCxnSpPr/>
            <p:nvPr/>
          </p:nvCxnSpPr>
          <p:spPr>
            <a:xfrm flipH="1" flipV="1">
              <a:off x="2998140" y="3366182"/>
              <a:ext cx="1383360" cy="17201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 flipV="1">
              <a:off x="3296356" y="2985994"/>
              <a:ext cx="1414200" cy="18201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手繪多邊形 61"/>
            <p:cNvSpPr/>
            <p:nvPr/>
          </p:nvSpPr>
          <p:spPr>
            <a:xfrm rot="15802579">
              <a:off x="2901332" y="2936262"/>
              <a:ext cx="426042" cy="394272"/>
            </a:xfrm>
            <a:custGeom>
              <a:avLst/>
              <a:gdLst>
                <a:gd name="connsiteX0" fmla="*/ 0 w 1258960"/>
                <a:gd name="connsiteY0" fmla="*/ 133464 h 1276737"/>
                <a:gd name="connsiteX1" fmla="*/ 533400 w 1258960"/>
                <a:gd name="connsiteY1" fmla="*/ 114 h 1276737"/>
                <a:gd name="connsiteX2" fmla="*/ 952500 w 1258960"/>
                <a:gd name="connsiteY2" fmla="*/ 114414 h 1276737"/>
                <a:gd name="connsiteX3" fmla="*/ 1104900 w 1258960"/>
                <a:gd name="connsiteY3" fmla="*/ 323964 h 1276737"/>
                <a:gd name="connsiteX4" fmla="*/ 1257300 w 1258960"/>
                <a:gd name="connsiteY4" fmla="*/ 724014 h 1276737"/>
                <a:gd name="connsiteX5" fmla="*/ 1181100 w 1258960"/>
                <a:gd name="connsiteY5" fmla="*/ 1047864 h 1276737"/>
                <a:gd name="connsiteX6" fmla="*/ 1104900 w 1258960"/>
                <a:gd name="connsiteY6" fmla="*/ 1257414 h 12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60" h="1276737">
                  <a:moveTo>
                    <a:pt x="0" y="133464"/>
                  </a:moveTo>
                  <a:cubicBezTo>
                    <a:pt x="187325" y="68376"/>
                    <a:pt x="374650" y="3289"/>
                    <a:pt x="533400" y="114"/>
                  </a:cubicBezTo>
                  <a:cubicBezTo>
                    <a:pt x="692150" y="-3061"/>
                    <a:pt x="857250" y="60439"/>
                    <a:pt x="952500" y="114414"/>
                  </a:cubicBezTo>
                  <a:cubicBezTo>
                    <a:pt x="1047750" y="168389"/>
                    <a:pt x="1054100" y="222364"/>
                    <a:pt x="1104900" y="323964"/>
                  </a:cubicBezTo>
                  <a:cubicBezTo>
                    <a:pt x="1155700" y="425564"/>
                    <a:pt x="1244600" y="603364"/>
                    <a:pt x="1257300" y="724014"/>
                  </a:cubicBezTo>
                  <a:cubicBezTo>
                    <a:pt x="1270000" y="844664"/>
                    <a:pt x="1206500" y="958964"/>
                    <a:pt x="1181100" y="1047864"/>
                  </a:cubicBezTo>
                  <a:cubicBezTo>
                    <a:pt x="1155700" y="1136764"/>
                    <a:pt x="1016000" y="1339964"/>
                    <a:pt x="1104900" y="125741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 rot="15802579" flipH="1">
              <a:off x="4680119" y="5340200"/>
              <a:ext cx="12893" cy="720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rot="15802579">
              <a:off x="4553930" y="5294134"/>
              <a:ext cx="157943" cy="1764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5802579">
              <a:off x="4642250" y="5090612"/>
              <a:ext cx="100795" cy="1503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rot="15802579" flipH="1">
              <a:off x="4840614" y="5037138"/>
              <a:ext cx="17292" cy="12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rot="15802579" flipH="1" flipV="1">
              <a:off x="4838787" y="5172900"/>
              <a:ext cx="179767" cy="104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15802579">
              <a:off x="4809213" y="5222634"/>
              <a:ext cx="85418" cy="19577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向右箭號 68"/>
          <p:cNvSpPr/>
          <p:nvPr/>
        </p:nvSpPr>
        <p:spPr>
          <a:xfrm rot="5400000">
            <a:off x="6235892" y="1527812"/>
            <a:ext cx="554270" cy="4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 rot="5400000">
            <a:off x="6479911" y="2051031"/>
            <a:ext cx="734786" cy="583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/>
          <p:cNvGrpSpPr/>
          <p:nvPr/>
        </p:nvGrpSpPr>
        <p:grpSpPr>
          <a:xfrm>
            <a:off x="334119" y="510077"/>
            <a:ext cx="3079611" cy="1658097"/>
            <a:chOff x="730389" y="323849"/>
            <a:chExt cx="4775061" cy="2744795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4" name="群組 3"/>
            <p:cNvGrpSpPr/>
            <p:nvPr/>
          </p:nvGrpSpPr>
          <p:grpSpPr>
            <a:xfrm>
              <a:off x="730389" y="323849"/>
              <a:ext cx="4775061" cy="2744795"/>
              <a:chOff x="2635389" y="950355"/>
              <a:chExt cx="8204061" cy="5242490"/>
            </a:xfrm>
          </p:grpSpPr>
          <p:cxnSp>
            <p:nvCxnSpPr>
              <p:cNvPr id="5" name="直線接點 4"/>
              <p:cNvCxnSpPr/>
              <p:nvPr/>
            </p:nvCxnSpPr>
            <p:spPr>
              <a:xfrm flipV="1">
                <a:off x="2635389" y="1905000"/>
                <a:ext cx="2069961" cy="1874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/>
              <p:nvPr/>
            </p:nvCxnSpPr>
            <p:spPr>
              <a:xfrm flipV="1">
                <a:off x="4724400" y="1905000"/>
                <a:ext cx="533400" cy="38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/>
              <p:nvPr/>
            </p:nvCxnSpPr>
            <p:spPr>
              <a:xfrm>
                <a:off x="5295900" y="1905000"/>
                <a:ext cx="838200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>
                <a:off x="4724400" y="1905000"/>
                <a:ext cx="1447800" cy="18168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 flipH="1">
                <a:off x="4533900" y="4210050"/>
                <a:ext cx="1743076" cy="16573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2635389" y="3779044"/>
                <a:ext cx="1879461" cy="20883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4533900" y="5867400"/>
                <a:ext cx="171450" cy="1214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4705350" y="5739408"/>
                <a:ext cx="342899" cy="270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>
                <a:off x="5715000" y="5379244"/>
                <a:ext cx="304800" cy="39647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V="1">
                <a:off x="5657850" y="4743450"/>
                <a:ext cx="619126" cy="552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4991100" y="5623322"/>
                <a:ext cx="414338" cy="529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V="1">
                <a:off x="5405438" y="5753100"/>
                <a:ext cx="633412" cy="4000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>
                <a:off x="6134100" y="2838450"/>
                <a:ext cx="190500" cy="2171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 flipH="1">
                <a:off x="3333750" y="4743450"/>
                <a:ext cx="152400" cy="1143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手繪多邊形 18"/>
              <p:cNvSpPr/>
              <p:nvPr/>
            </p:nvSpPr>
            <p:spPr>
              <a:xfrm>
                <a:off x="3268801" y="4800600"/>
                <a:ext cx="1360349" cy="1392245"/>
              </a:xfrm>
              <a:custGeom>
                <a:avLst/>
                <a:gdLst>
                  <a:gd name="connsiteX0" fmla="*/ 64949 w 1360349"/>
                  <a:gd name="connsiteY0" fmla="*/ 0 h 1392245"/>
                  <a:gd name="connsiteX1" fmla="*/ 7799 w 1360349"/>
                  <a:gd name="connsiteY1" fmla="*/ 152400 h 1392245"/>
                  <a:gd name="connsiteX2" fmla="*/ 217349 w 1360349"/>
                  <a:gd name="connsiteY2" fmla="*/ 400050 h 1392245"/>
                  <a:gd name="connsiteX3" fmla="*/ 274499 w 1360349"/>
                  <a:gd name="connsiteY3" fmla="*/ 609600 h 1392245"/>
                  <a:gd name="connsiteX4" fmla="*/ 426899 w 1360349"/>
                  <a:gd name="connsiteY4" fmla="*/ 952500 h 1392245"/>
                  <a:gd name="connsiteX5" fmla="*/ 598349 w 1360349"/>
                  <a:gd name="connsiteY5" fmla="*/ 1085850 h 1392245"/>
                  <a:gd name="connsiteX6" fmla="*/ 655499 w 1360349"/>
                  <a:gd name="connsiteY6" fmla="*/ 1143000 h 1392245"/>
                  <a:gd name="connsiteX7" fmla="*/ 826949 w 1360349"/>
                  <a:gd name="connsiteY7" fmla="*/ 1276350 h 1392245"/>
                  <a:gd name="connsiteX8" fmla="*/ 1017449 w 1360349"/>
                  <a:gd name="connsiteY8" fmla="*/ 1390650 h 1392245"/>
                  <a:gd name="connsiteX9" fmla="*/ 1226999 w 1360349"/>
                  <a:gd name="connsiteY9" fmla="*/ 1333500 h 1392245"/>
                  <a:gd name="connsiteX10" fmla="*/ 1360349 w 1360349"/>
                  <a:gd name="connsiteY10" fmla="*/ 1200150 h 139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60349" h="1392245">
                    <a:moveTo>
                      <a:pt x="64949" y="0"/>
                    </a:moveTo>
                    <a:cubicBezTo>
                      <a:pt x="23674" y="42862"/>
                      <a:pt x="-17601" y="85725"/>
                      <a:pt x="7799" y="152400"/>
                    </a:cubicBezTo>
                    <a:cubicBezTo>
                      <a:pt x="33199" y="219075"/>
                      <a:pt x="172899" y="323850"/>
                      <a:pt x="217349" y="400050"/>
                    </a:cubicBezTo>
                    <a:cubicBezTo>
                      <a:pt x="261799" y="476250"/>
                      <a:pt x="239574" y="517525"/>
                      <a:pt x="274499" y="609600"/>
                    </a:cubicBezTo>
                    <a:cubicBezTo>
                      <a:pt x="309424" y="701675"/>
                      <a:pt x="372924" y="873125"/>
                      <a:pt x="426899" y="952500"/>
                    </a:cubicBezTo>
                    <a:cubicBezTo>
                      <a:pt x="480874" y="1031875"/>
                      <a:pt x="560249" y="1054100"/>
                      <a:pt x="598349" y="1085850"/>
                    </a:cubicBezTo>
                    <a:cubicBezTo>
                      <a:pt x="636449" y="1117600"/>
                      <a:pt x="617399" y="1111250"/>
                      <a:pt x="655499" y="1143000"/>
                    </a:cubicBezTo>
                    <a:cubicBezTo>
                      <a:pt x="693599" y="1174750"/>
                      <a:pt x="766624" y="1235075"/>
                      <a:pt x="826949" y="1276350"/>
                    </a:cubicBezTo>
                    <a:cubicBezTo>
                      <a:pt x="887274" y="1317625"/>
                      <a:pt x="950774" y="1381125"/>
                      <a:pt x="1017449" y="1390650"/>
                    </a:cubicBezTo>
                    <a:cubicBezTo>
                      <a:pt x="1084124" y="1400175"/>
                      <a:pt x="1169849" y="1365250"/>
                      <a:pt x="1226999" y="1333500"/>
                    </a:cubicBezTo>
                    <a:cubicBezTo>
                      <a:pt x="1284149" y="1301750"/>
                      <a:pt x="1331774" y="1235075"/>
                      <a:pt x="1360349" y="12001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/>
              <p:cNvCxnSpPr/>
              <p:nvPr/>
            </p:nvCxnSpPr>
            <p:spPr>
              <a:xfrm flipH="1" flipV="1">
                <a:off x="3486150" y="2576512"/>
                <a:ext cx="228600" cy="261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flipH="1">
                <a:off x="3048000" y="2576512"/>
                <a:ext cx="438150" cy="3254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3048000" y="2901957"/>
                <a:ext cx="266700" cy="2793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手繪多邊形 22"/>
              <p:cNvSpPr/>
              <p:nvPr/>
            </p:nvSpPr>
            <p:spPr>
              <a:xfrm>
                <a:off x="3616416" y="5657850"/>
                <a:ext cx="441234" cy="401309"/>
              </a:xfrm>
              <a:custGeom>
                <a:avLst/>
                <a:gdLst>
                  <a:gd name="connsiteX0" fmla="*/ 22134 w 441234"/>
                  <a:gd name="connsiteY0" fmla="*/ 0 h 401309"/>
                  <a:gd name="connsiteX1" fmla="*/ 3084 w 441234"/>
                  <a:gd name="connsiteY1" fmla="*/ 95250 h 401309"/>
                  <a:gd name="connsiteX2" fmla="*/ 79284 w 441234"/>
                  <a:gd name="connsiteY2" fmla="*/ 304800 h 401309"/>
                  <a:gd name="connsiteX3" fmla="*/ 288834 w 441234"/>
                  <a:gd name="connsiteY3" fmla="*/ 400050 h 401309"/>
                  <a:gd name="connsiteX4" fmla="*/ 441234 w 441234"/>
                  <a:gd name="connsiteY4" fmla="*/ 361950 h 401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34" h="401309">
                    <a:moveTo>
                      <a:pt x="22134" y="0"/>
                    </a:moveTo>
                    <a:cubicBezTo>
                      <a:pt x="7846" y="22225"/>
                      <a:pt x="-6441" y="44450"/>
                      <a:pt x="3084" y="95250"/>
                    </a:cubicBezTo>
                    <a:cubicBezTo>
                      <a:pt x="12609" y="146050"/>
                      <a:pt x="31659" y="254000"/>
                      <a:pt x="79284" y="304800"/>
                    </a:cubicBezTo>
                    <a:cubicBezTo>
                      <a:pt x="126909" y="355600"/>
                      <a:pt x="228509" y="390525"/>
                      <a:pt x="288834" y="400050"/>
                    </a:cubicBezTo>
                    <a:cubicBezTo>
                      <a:pt x="349159" y="409575"/>
                      <a:pt x="441234" y="361950"/>
                      <a:pt x="441234" y="3619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手繪多邊形 23"/>
              <p:cNvSpPr/>
              <p:nvPr/>
            </p:nvSpPr>
            <p:spPr>
              <a:xfrm>
                <a:off x="6134100" y="950355"/>
                <a:ext cx="4686300" cy="4345545"/>
              </a:xfrm>
              <a:custGeom>
                <a:avLst/>
                <a:gdLst>
                  <a:gd name="connsiteX0" fmla="*/ 0 w 4686300"/>
                  <a:gd name="connsiteY0" fmla="*/ 1792845 h 4345545"/>
                  <a:gd name="connsiteX1" fmla="*/ 190500 w 4686300"/>
                  <a:gd name="connsiteY1" fmla="*/ 973695 h 4345545"/>
                  <a:gd name="connsiteX2" fmla="*/ 628650 w 4686300"/>
                  <a:gd name="connsiteY2" fmla="*/ 230745 h 4345545"/>
                  <a:gd name="connsiteX3" fmla="*/ 1028700 w 4686300"/>
                  <a:gd name="connsiteY3" fmla="*/ 40245 h 4345545"/>
                  <a:gd name="connsiteX4" fmla="*/ 1314450 w 4686300"/>
                  <a:gd name="connsiteY4" fmla="*/ 2145 h 4345545"/>
                  <a:gd name="connsiteX5" fmla="*/ 1600200 w 4686300"/>
                  <a:gd name="connsiteY5" fmla="*/ 78345 h 4345545"/>
                  <a:gd name="connsiteX6" fmla="*/ 1962150 w 4686300"/>
                  <a:gd name="connsiteY6" fmla="*/ 306945 h 4345545"/>
                  <a:gd name="connsiteX7" fmla="*/ 2152650 w 4686300"/>
                  <a:gd name="connsiteY7" fmla="*/ 973695 h 4345545"/>
                  <a:gd name="connsiteX8" fmla="*/ 2228850 w 4686300"/>
                  <a:gd name="connsiteY8" fmla="*/ 2116695 h 4345545"/>
                  <a:gd name="connsiteX9" fmla="*/ 2286000 w 4686300"/>
                  <a:gd name="connsiteY9" fmla="*/ 3297795 h 4345545"/>
                  <a:gd name="connsiteX10" fmla="*/ 2266950 w 4686300"/>
                  <a:gd name="connsiteY10" fmla="*/ 3335895 h 4345545"/>
                  <a:gd name="connsiteX11" fmla="*/ 2762250 w 4686300"/>
                  <a:gd name="connsiteY11" fmla="*/ 3507345 h 4345545"/>
                  <a:gd name="connsiteX12" fmla="*/ 3562350 w 4686300"/>
                  <a:gd name="connsiteY12" fmla="*/ 3926445 h 4345545"/>
                  <a:gd name="connsiteX13" fmla="*/ 4324350 w 4686300"/>
                  <a:gd name="connsiteY13" fmla="*/ 4231245 h 4345545"/>
                  <a:gd name="connsiteX14" fmla="*/ 4686300 w 4686300"/>
                  <a:gd name="connsiteY14" fmla="*/ 4345545 h 434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86300" h="4345545">
                    <a:moveTo>
                      <a:pt x="0" y="1792845"/>
                    </a:moveTo>
                    <a:cubicBezTo>
                      <a:pt x="42862" y="1513445"/>
                      <a:pt x="85725" y="1234045"/>
                      <a:pt x="190500" y="973695"/>
                    </a:cubicBezTo>
                    <a:cubicBezTo>
                      <a:pt x="295275" y="713345"/>
                      <a:pt x="488950" y="386320"/>
                      <a:pt x="628650" y="230745"/>
                    </a:cubicBezTo>
                    <a:cubicBezTo>
                      <a:pt x="768350" y="75170"/>
                      <a:pt x="914400" y="78345"/>
                      <a:pt x="1028700" y="40245"/>
                    </a:cubicBezTo>
                    <a:cubicBezTo>
                      <a:pt x="1143000" y="2145"/>
                      <a:pt x="1219200" y="-4205"/>
                      <a:pt x="1314450" y="2145"/>
                    </a:cubicBezTo>
                    <a:cubicBezTo>
                      <a:pt x="1409700" y="8495"/>
                      <a:pt x="1492250" y="27545"/>
                      <a:pt x="1600200" y="78345"/>
                    </a:cubicBezTo>
                    <a:cubicBezTo>
                      <a:pt x="1708150" y="129145"/>
                      <a:pt x="1870075" y="157720"/>
                      <a:pt x="1962150" y="306945"/>
                    </a:cubicBezTo>
                    <a:cubicBezTo>
                      <a:pt x="2054225" y="456170"/>
                      <a:pt x="2108200" y="672070"/>
                      <a:pt x="2152650" y="973695"/>
                    </a:cubicBezTo>
                    <a:cubicBezTo>
                      <a:pt x="2197100" y="1275320"/>
                      <a:pt x="2206625" y="1729345"/>
                      <a:pt x="2228850" y="2116695"/>
                    </a:cubicBezTo>
                    <a:cubicBezTo>
                      <a:pt x="2251075" y="2504045"/>
                      <a:pt x="2279650" y="3094595"/>
                      <a:pt x="2286000" y="3297795"/>
                    </a:cubicBezTo>
                    <a:cubicBezTo>
                      <a:pt x="2292350" y="3500995"/>
                      <a:pt x="2187575" y="3300970"/>
                      <a:pt x="2266950" y="3335895"/>
                    </a:cubicBezTo>
                    <a:cubicBezTo>
                      <a:pt x="2346325" y="3370820"/>
                      <a:pt x="2546350" y="3408920"/>
                      <a:pt x="2762250" y="3507345"/>
                    </a:cubicBezTo>
                    <a:cubicBezTo>
                      <a:pt x="2978150" y="3605770"/>
                      <a:pt x="3302000" y="3805795"/>
                      <a:pt x="3562350" y="3926445"/>
                    </a:cubicBezTo>
                    <a:cubicBezTo>
                      <a:pt x="3822700" y="4047095"/>
                      <a:pt x="4137025" y="4161395"/>
                      <a:pt x="4324350" y="4231245"/>
                    </a:cubicBezTo>
                    <a:cubicBezTo>
                      <a:pt x="4511675" y="4301095"/>
                      <a:pt x="4632325" y="4224895"/>
                      <a:pt x="4686300" y="434554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手繪多邊形 24"/>
              <p:cNvSpPr/>
              <p:nvPr/>
            </p:nvSpPr>
            <p:spPr>
              <a:xfrm>
                <a:off x="6343650" y="4624714"/>
                <a:ext cx="4495800" cy="1380495"/>
              </a:xfrm>
              <a:custGeom>
                <a:avLst/>
                <a:gdLst>
                  <a:gd name="connsiteX0" fmla="*/ 0 w 4495800"/>
                  <a:gd name="connsiteY0" fmla="*/ 385436 h 1380495"/>
                  <a:gd name="connsiteX1" fmla="*/ 95250 w 4495800"/>
                  <a:gd name="connsiteY1" fmla="*/ 842636 h 1380495"/>
                  <a:gd name="connsiteX2" fmla="*/ 361950 w 4495800"/>
                  <a:gd name="connsiteY2" fmla="*/ 1109336 h 1380495"/>
                  <a:gd name="connsiteX3" fmla="*/ 819150 w 4495800"/>
                  <a:gd name="connsiteY3" fmla="*/ 1356986 h 1380495"/>
                  <a:gd name="connsiteX4" fmla="*/ 1143000 w 4495800"/>
                  <a:gd name="connsiteY4" fmla="*/ 1337936 h 1380495"/>
                  <a:gd name="connsiteX5" fmla="*/ 1485900 w 4495800"/>
                  <a:gd name="connsiteY5" fmla="*/ 1071236 h 1380495"/>
                  <a:gd name="connsiteX6" fmla="*/ 1695450 w 4495800"/>
                  <a:gd name="connsiteY6" fmla="*/ 861686 h 1380495"/>
                  <a:gd name="connsiteX7" fmla="*/ 1924050 w 4495800"/>
                  <a:gd name="connsiteY7" fmla="*/ 290186 h 1380495"/>
                  <a:gd name="connsiteX8" fmla="*/ 1962150 w 4495800"/>
                  <a:gd name="connsiteY8" fmla="*/ 4436 h 1380495"/>
                  <a:gd name="connsiteX9" fmla="*/ 2190750 w 4495800"/>
                  <a:gd name="connsiteY9" fmla="*/ 137786 h 1380495"/>
                  <a:gd name="connsiteX10" fmla="*/ 2647950 w 4495800"/>
                  <a:gd name="connsiteY10" fmla="*/ 423536 h 1380495"/>
                  <a:gd name="connsiteX11" fmla="*/ 3086100 w 4495800"/>
                  <a:gd name="connsiteY11" fmla="*/ 709286 h 1380495"/>
                  <a:gd name="connsiteX12" fmla="*/ 3600450 w 4495800"/>
                  <a:gd name="connsiteY12" fmla="*/ 937886 h 1380495"/>
                  <a:gd name="connsiteX13" fmla="*/ 4495800 w 4495800"/>
                  <a:gd name="connsiteY13" fmla="*/ 1166486 h 13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5800" h="1380495">
                    <a:moveTo>
                      <a:pt x="0" y="385436"/>
                    </a:moveTo>
                    <a:cubicBezTo>
                      <a:pt x="17462" y="553711"/>
                      <a:pt x="34925" y="721986"/>
                      <a:pt x="95250" y="842636"/>
                    </a:cubicBezTo>
                    <a:cubicBezTo>
                      <a:pt x="155575" y="963286"/>
                      <a:pt x="241300" y="1023611"/>
                      <a:pt x="361950" y="1109336"/>
                    </a:cubicBezTo>
                    <a:cubicBezTo>
                      <a:pt x="482600" y="1195061"/>
                      <a:pt x="688975" y="1318886"/>
                      <a:pt x="819150" y="1356986"/>
                    </a:cubicBezTo>
                    <a:cubicBezTo>
                      <a:pt x="949325" y="1395086"/>
                      <a:pt x="1031875" y="1385561"/>
                      <a:pt x="1143000" y="1337936"/>
                    </a:cubicBezTo>
                    <a:cubicBezTo>
                      <a:pt x="1254125" y="1290311"/>
                      <a:pt x="1393825" y="1150611"/>
                      <a:pt x="1485900" y="1071236"/>
                    </a:cubicBezTo>
                    <a:cubicBezTo>
                      <a:pt x="1577975" y="991861"/>
                      <a:pt x="1622425" y="991861"/>
                      <a:pt x="1695450" y="861686"/>
                    </a:cubicBezTo>
                    <a:cubicBezTo>
                      <a:pt x="1768475" y="731511"/>
                      <a:pt x="1879600" y="433061"/>
                      <a:pt x="1924050" y="290186"/>
                    </a:cubicBezTo>
                    <a:cubicBezTo>
                      <a:pt x="1968500" y="147311"/>
                      <a:pt x="1917700" y="29836"/>
                      <a:pt x="1962150" y="4436"/>
                    </a:cubicBezTo>
                    <a:cubicBezTo>
                      <a:pt x="2006600" y="-20964"/>
                      <a:pt x="2076450" y="67936"/>
                      <a:pt x="2190750" y="137786"/>
                    </a:cubicBezTo>
                    <a:cubicBezTo>
                      <a:pt x="2305050" y="207636"/>
                      <a:pt x="2498725" y="328286"/>
                      <a:pt x="2647950" y="423536"/>
                    </a:cubicBezTo>
                    <a:cubicBezTo>
                      <a:pt x="2797175" y="518786"/>
                      <a:pt x="2927350" y="623561"/>
                      <a:pt x="3086100" y="709286"/>
                    </a:cubicBezTo>
                    <a:cubicBezTo>
                      <a:pt x="3244850" y="795011"/>
                      <a:pt x="3365500" y="861686"/>
                      <a:pt x="3600450" y="937886"/>
                    </a:cubicBezTo>
                    <a:cubicBezTo>
                      <a:pt x="3835400" y="1014086"/>
                      <a:pt x="4337050" y="1118861"/>
                      <a:pt x="4495800" y="116648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 flipV="1">
                <a:off x="6915150" y="1829915"/>
                <a:ext cx="895350" cy="5418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>
                <a:off x="7543800" y="1943100"/>
                <a:ext cx="190500" cy="2476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6953250" y="2371725"/>
                <a:ext cx="200026" cy="2544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 flipV="1">
                <a:off x="7115176" y="4419600"/>
                <a:ext cx="638174" cy="2051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flipV="1">
                <a:off x="7200900" y="5010150"/>
                <a:ext cx="228600" cy="28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flipH="1">
                <a:off x="7429500" y="5029200"/>
                <a:ext cx="4763" cy="1641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V="1">
                <a:off x="7429500" y="5010150"/>
                <a:ext cx="323850" cy="2517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V="1">
                <a:off x="7705726" y="4823222"/>
                <a:ext cx="0" cy="1869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 flipV="1">
                <a:off x="7153276" y="4916015"/>
                <a:ext cx="47624" cy="1131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>
                <a:endCxn id="24" idx="10"/>
              </p:cNvCxnSpPr>
              <p:nvPr/>
            </p:nvCxnSpPr>
            <p:spPr>
              <a:xfrm flipV="1">
                <a:off x="7781925" y="4286250"/>
                <a:ext cx="619125" cy="1333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>
                <a:endCxn id="25" idx="8"/>
              </p:cNvCxnSpPr>
              <p:nvPr/>
            </p:nvCxnSpPr>
            <p:spPr>
              <a:xfrm flipV="1">
                <a:off x="7177088" y="4629150"/>
                <a:ext cx="1128712" cy="2868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橢圓 36"/>
              <p:cNvSpPr/>
              <p:nvPr/>
            </p:nvSpPr>
            <p:spPr>
              <a:xfrm>
                <a:off x="7996238" y="2874016"/>
                <a:ext cx="261937" cy="3679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6624638" y="3657178"/>
                <a:ext cx="261937" cy="3679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6453190" y="2576512"/>
                <a:ext cx="157160" cy="2534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7786690" y="1794348"/>
                <a:ext cx="157160" cy="2534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手繪多邊形 40"/>
              <p:cNvSpPr/>
              <p:nvPr/>
            </p:nvSpPr>
            <p:spPr>
              <a:xfrm>
                <a:off x="6457950" y="1028700"/>
                <a:ext cx="1104900" cy="1524000"/>
              </a:xfrm>
              <a:custGeom>
                <a:avLst/>
                <a:gdLst>
                  <a:gd name="connsiteX0" fmla="*/ 0 w 1104900"/>
                  <a:gd name="connsiteY0" fmla="*/ 1524000 h 1524000"/>
                  <a:gd name="connsiteX1" fmla="*/ 190500 w 1104900"/>
                  <a:gd name="connsiteY1" fmla="*/ 819150 h 1524000"/>
                  <a:gd name="connsiteX2" fmla="*/ 609600 w 1104900"/>
                  <a:gd name="connsiteY2" fmla="*/ 266700 h 1524000"/>
                  <a:gd name="connsiteX3" fmla="*/ 1104900 w 1104900"/>
                  <a:gd name="connsiteY3" fmla="*/ 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4900" h="1524000">
                    <a:moveTo>
                      <a:pt x="0" y="1524000"/>
                    </a:moveTo>
                    <a:cubicBezTo>
                      <a:pt x="44450" y="1276350"/>
                      <a:pt x="88900" y="1028700"/>
                      <a:pt x="190500" y="819150"/>
                    </a:cubicBezTo>
                    <a:cubicBezTo>
                      <a:pt x="292100" y="609600"/>
                      <a:pt x="457200" y="403225"/>
                      <a:pt x="609600" y="266700"/>
                    </a:cubicBezTo>
                    <a:cubicBezTo>
                      <a:pt x="762000" y="130175"/>
                      <a:pt x="993775" y="41275"/>
                      <a:pt x="110490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手繪多邊形 41"/>
              <p:cNvSpPr/>
              <p:nvPr/>
            </p:nvSpPr>
            <p:spPr>
              <a:xfrm>
                <a:off x="6610350" y="5067300"/>
                <a:ext cx="685800" cy="895350"/>
              </a:xfrm>
              <a:custGeom>
                <a:avLst/>
                <a:gdLst>
                  <a:gd name="connsiteX0" fmla="*/ 0 w 685800"/>
                  <a:gd name="connsiteY0" fmla="*/ 0 h 895350"/>
                  <a:gd name="connsiteX1" fmla="*/ 114300 w 685800"/>
                  <a:gd name="connsiteY1" fmla="*/ 495300 h 895350"/>
                  <a:gd name="connsiteX2" fmla="*/ 400050 w 685800"/>
                  <a:gd name="connsiteY2" fmla="*/ 704850 h 895350"/>
                  <a:gd name="connsiteX3" fmla="*/ 685800 w 685800"/>
                  <a:gd name="connsiteY3" fmla="*/ 895350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895350">
                    <a:moveTo>
                      <a:pt x="0" y="0"/>
                    </a:moveTo>
                    <a:cubicBezTo>
                      <a:pt x="23812" y="188912"/>
                      <a:pt x="47625" y="377825"/>
                      <a:pt x="114300" y="495300"/>
                    </a:cubicBezTo>
                    <a:cubicBezTo>
                      <a:pt x="180975" y="612775"/>
                      <a:pt x="304800" y="638175"/>
                      <a:pt x="400050" y="704850"/>
                    </a:cubicBezTo>
                    <a:cubicBezTo>
                      <a:pt x="495300" y="771525"/>
                      <a:pt x="590550" y="833437"/>
                      <a:pt x="685800" y="8953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3" name="向右箭號 42"/>
            <p:cNvSpPr/>
            <p:nvPr/>
          </p:nvSpPr>
          <p:spPr>
            <a:xfrm>
              <a:off x="2311724" y="807584"/>
              <a:ext cx="485536" cy="4669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206352" y="53987"/>
            <a:ext cx="710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619475" y="1745910"/>
            <a:ext cx="710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40986" y="136728"/>
            <a:ext cx="16500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18mm</a:t>
            </a:r>
            <a:endParaRPr lang="zh-TW" altLang="en-US" sz="4000" dirty="0"/>
          </a:p>
        </p:txBody>
      </p:sp>
      <p:grpSp>
        <p:nvGrpSpPr>
          <p:cNvPr id="72" name="群組 71"/>
          <p:cNvGrpSpPr/>
          <p:nvPr/>
        </p:nvGrpSpPr>
        <p:grpSpPr>
          <a:xfrm>
            <a:off x="4994806" y="4769757"/>
            <a:ext cx="660855" cy="449269"/>
            <a:chOff x="2900362" y="3002280"/>
            <a:chExt cx="569713" cy="350520"/>
          </a:xfrm>
        </p:grpSpPr>
        <p:cxnSp>
          <p:nvCxnSpPr>
            <p:cNvPr id="73" name="直線接點 72"/>
            <p:cNvCxnSpPr/>
            <p:nvPr/>
          </p:nvCxnSpPr>
          <p:spPr>
            <a:xfrm>
              <a:off x="3466264" y="3089910"/>
              <a:ext cx="3811" cy="182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H="1">
              <a:off x="3262787" y="3283268"/>
              <a:ext cx="205382" cy="60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261360" y="3181350"/>
              <a:ext cx="1904" cy="160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V="1">
              <a:off x="3246120" y="3101340"/>
              <a:ext cx="220979" cy="74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>
              <a:off x="3006090" y="3169920"/>
              <a:ext cx="2628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 flipV="1">
              <a:off x="3006090" y="3345180"/>
              <a:ext cx="262890" cy="7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>
              <a:off x="3006090" y="3166111"/>
              <a:ext cx="0" cy="167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2910840" y="3257550"/>
              <a:ext cx="9525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2903220" y="3093720"/>
              <a:ext cx="7620" cy="175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 flipH="1" flipV="1">
              <a:off x="2918460" y="3120390"/>
              <a:ext cx="70485" cy="45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V="1">
              <a:off x="2900362" y="3011805"/>
              <a:ext cx="90488" cy="87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V="1">
              <a:off x="2984182" y="3002281"/>
              <a:ext cx="306229" cy="114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3310174" y="3002280"/>
              <a:ext cx="150971" cy="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橢圓 85"/>
            <p:cNvSpPr/>
            <p:nvPr/>
          </p:nvSpPr>
          <p:spPr>
            <a:xfrm>
              <a:off x="3086099" y="3074670"/>
              <a:ext cx="182880" cy="752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4719968" y="3746083"/>
            <a:ext cx="660855" cy="449269"/>
            <a:chOff x="2900362" y="3002280"/>
            <a:chExt cx="569713" cy="350520"/>
          </a:xfrm>
        </p:grpSpPr>
        <p:cxnSp>
          <p:nvCxnSpPr>
            <p:cNvPr id="88" name="直線接點 87"/>
            <p:cNvCxnSpPr/>
            <p:nvPr/>
          </p:nvCxnSpPr>
          <p:spPr>
            <a:xfrm>
              <a:off x="3466264" y="3089910"/>
              <a:ext cx="3811" cy="182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H="1">
              <a:off x="3262787" y="3283268"/>
              <a:ext cx="205382" cy="60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flipV="1">
              <a:off x="3261360" y="3181350"/>
              <a:ext cx="1904" cy="160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3246120" y="3101340"/>
              <a:ext cx="220979" cy="74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3006090" y="3169920"/>
              <a:ext cx="2628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H="1" flipV="1">
              <a:off x="3006090" y="3345180"/>
              <a:ext cx="262890" cy="7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>
              <a:off x="3006090" y="3166111"/>
              <a:ext cx="0" cy="167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2910840" y="3257550"/>
              <a:ext cx="9525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2903220" y="3093720"/>
              <a:ext cx="7620" cy="175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 flipV="1">
              <a:off x="2918460" y="3120390"/>
              <a:ext cx="70485" cy="45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 flipV="1">
              <a:off x="2900362" y="3011805"/>
              <a:ext cx="90488" cy="87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V="1">
              <a:off x="2984182" y="3002281"/>
              <a:ext cx="306229" cy="114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3310174" y="3002280"/>
              <a:ext cx="150971" cy="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橢圓 101"/>
            <p:cNvSpPr/>
            <p:nvPr/>
          </p:nvSpPr>
          <p:spPr>
            <a:xfrm>
              <a:off x="3086099" y="3074670"/>
              <a:ext cx="182880" cy="752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向右箭號 2"/>
          <p:cNvSpPr/>
          <p:nvPr/>
        </p:nvSpPr>
        <p:spPr>
          <a:xfrm rot="18468310">
            <a:off x="5499319" y="3936327"/>
            <a:ext cx="1050436" cy="329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向右箭號 102"/>
          <p:cNvSpPr/>
          <p:nvPr/>
        </p:nvSpPr>
        <p:spPr>
          <a:xfrm rot="18468310">
            <a:off x="5318472" y="3185364"/>
            <a:ext cx="1050436" cy="329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7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2" grpId="0"/>
      <p:bldP spid="3" grpId="0" animBg="1"/>
      <p:bldP spid="103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713</TotalTime>
  <Words>273</Words>
  <Application>Microsoft Office PowerPoint</Application>
  <PresentationFormat>寬螢幕</PresentationFormat>
  <Paragraphs>81</Paragraphs>
  <Slides>22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Calibri</vt:lpstr>
      <vt:lpstr>Calibri Light</vt:lpstr>
      <vt:lpstr>Georgia</vt:lpstr>
      <vt:lpstr>Wingdings 2</vt:lpstr>
      <vt:lpstr>HDOfficeLightV0</vt:lpstr>
      <vt:lpstr>1_HDOfficeLightV0</vt:lpstr>
      <vt:lpstr>回顧</vt:lpstr>
      <vt:lpstr>Robotic Arm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</dc:creator>
  <cp:lastModifiedBy>Chi</cp:lastModifiedBy>
  <cp:revision>79</cp:revision>
  <dcterms:created xsi:type="dcterms:W3CDTF">2017-10-21T06:06:57Z</dcterms:created>
  <dcterms:modified xsi:type="dcterms:W3CDTF">2017-10-30T02:39:23Z</dcterms:modified>
</cp:coreProperties>
</file>