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73" r:id="rId5"/>
    <p:sldId id="274" r:id="rId6"/>
    <p:sldId id="267" r:id="rId7"/>
    <p:sldId id="270" r:id="rId8"/>
    <p:sldId id="27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74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10/23/2014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10/23/2014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10116615" cy="2667000"/>
          </a:xfrm>
        </p:spPr>
        <p:txBody>
          <a:bodyPr/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Driven</a:t>
            </a:r>
            <a:br>
              <a:rPr lang="en-US" dirty="0" smtClean="0"/>
            </a:br>
            <a:r>
              <a:rPr lang="en-US" dirty="0" smtClean="0"/>
              <a:t>Documents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D3</a:t>
            </a:r>
            <a:r>
              <a:rPr lang="en-US" dirty="0" smtClean="0"/>
              <a:t> – Data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Blommaert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D3.js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502124" y="1968053"/>
            <a:ext cx="6480720" cy="16049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library</a:t>
            </a:r>
            <a:endParaRPr lang="en-US" dirty="0" smtClean="0"/>
          </a:p>
          <a:p>
            <a:r>
              <a:rPr lang="en-US" dirty="0" smtClean="0"/>
              <a:t>Transforms raw data into </a:t>
            </a:r>
            <a:r>
              <a:rPr lang="en-US" dirty="0" smtClean="0">
                <a:solidFill>
                  <a:schemeClr val="accent1"/>
                </a:solidFill>
              </a:rPr>
              <a:t>usable information</a:t>
            </a:r>
          </a:p>
          <a:p>
            <a:r>
              <a:rPr lang="en-US" dirty="0" smtClean="0"/>
              <a:t>A tool to </a:t>
            </a:r>
            <a:r>
              <a:rPr lang="en-US" dirty="0" smtClean="0">
                <a:solidFill>
                  <a:schemeClr val="accent1"/>
                </a:solidFill>
              </a:rPr>
              <a:t>handle big data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smarthealthinsight.org.uk/_include/img/work/thumbs/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844824"/>
            <a:ext cx="1728192" cy="17281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8534" y="4111704"/>
            <a:ext cx="648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it’s quite </a:t>
            </a:r>
            <a:r>
              <a:rPr lang="en-US" sz="2400" dirty="0" smtClean="0">
                <a:solidFill>
                  <a:schemeClr val="accent1"/>
                </a:solidFill>
              </a:rPr>
              <a:t>powerful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</a:rPr>
              <a:t>flexible</a:t>
            </a:r>
            <a:r>
              <a:rPr lang="en-US" sz="2400" dirty="0" smtClean="0"/>
              <a:t> </a:t>
            </a:r>
            <a:r>
              <a:rPr lang="en-US" sz="2400" dirty="0"/>
              <a:t>at it as </a:t>
            </a:r>
            <a:r>
              <a:rPr lang="en-US" sz="2400" dirty="0" smtClean="0"/>
              <a:t>well…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8396" y="-21229"/>
            <a:ext cx="15625736" cy="6906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196" y="116632"/>
            <a:ext cx="41044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BE" sz="2400" dirty="0" err="1" smtClean="0">
                <a:solidFill>
                  <a:schemeClr val="bg1"/>
                </a:solidFill>
              </a:rPr>
              <a:t>From</a:t>
            </a:r>
            <a:r>
              <a:rPr lang="nl-BE" sz="2400" dirty="0" smtClean="0">
                <a:solidFill>
                  <a:schemeClr val="bg1"/>
                </a:solidFill>
              </a:rPr>
              <a:t> a  ‘</a:t>
            </a:r>
            <a:r>
              <a:rPr lang="nl-BE" sz="2400" dirty="0" err="1" smtClean="0">
                <a:solidFill>
                  <a:schemeClr val="bg1"/>
                </a:solidFill>
              </a:rPr>
              <a:t>simple</a:t>
            </a:r>
            <a:r>
              <a:rPr lang="nl-BE" sz="2400" dirty="0" smtClean="0">
                <a:solidFill>
                  <a:schemeClr val="bg1"/>
                </a:solidFill>
              </a:rPr>
              <a:t>’ bar </a:t>
            </a:r>
            <a:r>
              <a:rPr lang="nl-BE" sz="2400" dirty="0" err="1" smtClean="0">
                <a:solidFill>
                  <a:schemeClr val="bg1"/>
                </a:solidFill>
              </a:rPr>
              <a:t>chart</a:t>
            </a:r>
            <a:r>
              <a:rPr lang="nl-BE" sz="2400" dirty="0" smtClean="0">
                <a:solidFill>
                  <a:schemeClr val="bg1"/>
                </a:solidFill>
              </a:rPr>
              <a:t>…</a:t>
            </a:r>
            <a:endParaRPr lang="nl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0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276" y="-112068"/>
            <a:ext cx="12411075" cy="742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196" y="116632"/>
            <a:ext cx="41044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BE" sz="2400" dirty="0" err="1" smtClean="0">
                <a:solidFill>
                  <a:schemeClr val="bg1"/>
                </a:solidFill>
              </a:rPr>
              <a:t>To</a:t>
            </a:r>
            <a:r>
              <a:rPr lang="nl-BE" sz="2400" dirty="0" smtClean="0">
                <a:solidFill>
                  <a:schemeClr val="bg1"/>
                </a:solidFill>
              </a:rPr>
              <a:t> </a:t>
            </a:r>
            <a:r>
              <a:rPr lang="nl-BE" sz="2400" dirty="0" err="1" smtClean="0">
                <a:solidFill>
                  <a:schemeClr val="bg1"/>
                </a:solidFill>
              </a:rPr>
              <a:t>an</a:t>
            </a:r>
            <a:r>
              <a:rPr lang="nl-BE" sz="2400" dirty="0" smtClean="0">
                <a:solidFill>
                  <a:schemeClr val="bg1"/>
                </a:solidFill>
              </a:rPr>
              <a:t> </a:t>
            </a:r>
            <a:r>
              <a:rPr lang="nl-BE" sz="2400" dirty="0" err="1" smtClean="0">
                <a:solidFill>
                  <a:schemeClr val="bg1"/>
                </a:solidFill>
              </a:rPr>
              <a:t>extensive</a:t>
            </a:r>
            <a:r>
              <a:rPr lang="nl-BE" sz="2400" dirty="0" smtClean="0">
                <a:solidFill>
                  <a:schemeClr val="bg1"/>
                </a:solidFill>
              </a:rPr>
              <a:t> map</a:t>
            </a:r>
            <a:endParaRPr lang="nl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5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Competing</a:t>
            </a:r>
            <a:r>
              <a:rPr lang="nl-BE" dirty="0" smtClean="0"/>
              <a:t>/</a:t>
            </a:r>
            <a:r>
              <a:rPr lang="nl-BE" dirty="0" err="1" smtClean="0"/>
              <a:t>similar</a:t>
            </a:r>
            <a:r>
              <a:rPr lang="nl-BE" dirty="0" smtClean="0"/>
              <a:t> </a:t>
            </a:r>
            <a:r>
              <a:rPr lang="nl-BE" dirty="0" err="1" smtClean="0"/>
              <a:t>libraries</a:t>
            </a:r>
            <a:r>
              <a:rPr lang="nl-BE" dirty="0" smtClean="0"/>
              <a:t> (e.g. Processing.js, Sigma.js)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-&gt; </a:t>
            </a:r>
            <a:r>
              <a:rPr lang="nl-BE" dirty="0" err="1" smtClean="0"/>
              <a:t>There</a:t>
            </a:r>
            <a:r>
              <a:rPr lang="nl-BE" dirty="0" smtClean="0"/>
              <a:t> are a lot of </a:t>
            </a:r>
            <a:r>
              <a:rPr lang="nl-BE" dirty="0" err="1" smtClean="0"/>
              <a:t>them</a:t>
            </a:r>
            <a:r>
              <a:rPr lang="nl-BE" dirty="0" smtClean="0"/>
              <a:t> out </a:t>
            </a:r>
            <a:r>
              <a:rPr lang="nl-BE" dirty="0" err="1" smtClean="0"/>
              <a:t>there</a:t>
            </a:r>
            <a:r>
              <a:rPr lang="nl-BE" dirty="0" smtClean="0"/>
              <a:t>…</a:t>
            </a:r>
          </a:p>
          <a:p>
            <a:r>
              <a:rPr lang="nl-BE" dirty="0" err="1" smtClean="0"/>
              <a:t>So</a:t>
            </a:r>
            <a:r>
              <a:rPr lang="nl-BE" dirty="0" smtClean="0"/>
              <a:t>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choose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</a:t>
            </a:r>
            <a:r>
              <a:rPr lang="nl-BE" dirty="0" err="1" smtClean="0"/>
              <a:t>library</a:t>
            </a:r>
            <a:r>
              <a:rPr lang="nl-BE" dirty="0" smtClean="0"/>
              <a:t>?</a:t>
            </a:r>
          </a:p>
          <a:p>
            <a:r>
              <a:rPr lang="nl-BE" dirty="0" err="1" smtClean="0"/>
              <a:t>History</a:t>
            </a:r>
            <a:r>
              <a:rPr lang="nl-BE" dirty="0" smtClean="0"/>
              <a:t> (Protovis.js)</a:t>
            </a:r>
          </a:p>
          <a:p>
            <a:r>
              <a:rPr lang="nl-BE" dirty="0" err="1" smtClean="0"/>
              <a:t>Looked</a:t>
            </a:r>
            <a:r>
              <a:rPr lang="nl-BE" dirty="0" smtClean="0"/>
              <a:t> at </a:t>
            </a:r>
            <a:r>
              <a:rPr lang="nl-BE" dirty="0" err="1" smtClean="0"/>
              <a:t>some</a:t>
            </a:r>
            <a:r>
              <a:rPr lang="nl-BE" dirty="0" smtClean="0"/>
              <a:t> </a:t>
            </a:r>
            <a:r>
              <a:rPr lang="nl-BE" dirty="0" err="1" smtClean="0"/>
              <a:t>examples</a:t>
            </a:r>
            <a:r>
              <a:rPr lang="nl-BE" dirty="0" smtClean="0"/>
              <a:t>/</a:t>
            </a:r>
            <a:r>
              <a:rPr lang="nl-BE" dirty="0" err="1" smtClean="0"/>
              <a:t>tutorials</a:t>
            </a:r>
            <a:endParaRPr lang="nl-BE" dirty="0" smtClean="0"/>
          </a:p>
          <a:p>
            <a:r>
              <a:rPr lang="nl-BE" dirty="0" smtClean="0"/>
              <a:t>Syntax</a:t>
            </a:r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D3.js has a </a:t>
            </a:r>
            <a:r>
              <a:rPr lang="nl-BE" dirty="0" smtClean="0">
                <a:solidFill>
                  <a:schemeClr val="accent1"/>
                </a:solidFill>
              </a:rPr>
              <a:t>large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, </a:t>
            </a:r>
            <a:r>
              <a:rPr lang="nl-BE" dirty="0" err="1" smtClean="0"/>
              <a:t>probably</a:t>
            </a:r>
            <a:r>
              <a:rPr lang="nl-BE" dirty="0" smtClean="0"/>
              <a:t> most important, </a:t>
            </a:r>
            <a:r>
              <a:rPr lang="nl-BE" dirty="0" err="1" smtClean="0">
                <a:solidFill>
                  <a:schemeClr val="accent1"/>
                </a:solidFill>
              </a:rPr>
              <a:t>active</a:t>
            </a:r>
            <a:r>
              <a:rPr lang="nl-BE" dirty="0" smtClean="0">
                <a:solidFill>
                  <a:schemeClr val="accent1"/>
                </a:solidFill>
              </a:rPr>
              <a:t> community </a:t>
            </a:r>
          </a:p>
          <a:p>
            <a:r>
              <a:rPr lang="nl-BE" dirty="0" smtClean="0"/>
              <a:t>It has </a:t>
            </a:r>
            <a:r>
              <a:rPr lang="nl-BE" dirty="0" err="1" smtClean="0">
                <a:solidFill>
                  <a:schemeClr val="accent1"/>
                </a:solidFill>
              </a:rPr>
              <a:t>great</a:t>
            </a:r>
            <a:r>
              <a:rPr lang="nl-BE" dirty="0" smtClean="0">
                <a:solidFill>
                  <a:schemeClr val="accent1"/>
                </a:solidFill>
              </a:rPr>
              <a:t> </a:t>
            </a:r>
            <a:r>
              <a:rPr lang="nl-BE" dirty="0" err="1" smtClean="0">
                <a:solidFill>
                  <a:schemeClr val="accent1"/>
                </a:solidFill>
              </a:rPr>
              <a:t>documentation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 smtClean="0"/>
              <a:t>available</a:t>
            </a:r>
            <a:endParaRPr lang="nl-BE" dirty="0" smtClean="0"/>
          </a:p>
          <a:p>
            <a:r>
              <a:rPr lang="nl-BE" dirty="0" smtClean="0"/>
              <a:t>Loads of </a:t>
            </a:r>
            <a:r>
              <a:rPr lang="nl-BE" dirty="0" err="1" smtClean="0">
                <a:solidFill>
                  <a:schemeClr val="accent1"/>
                </a:solidFill>
              </a:rPr>
              <a:t>tutorials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>
                <a:solidFill>
                  <a:schemeClr val="accent1"/>
                </a:solidFill>
              </a:rPr>
              <a:t>examples</a:t>
            </a:r>
            <a:endParaRPr lang="nl-BE" dirty="0" smtClean="0">
              <a:solidFill>
                <a:schemeClr val="accent1"/>
              </a:solidFill>
            </a:endParaRPr>
          </a:p>
          <a:p>
            <a:r>
              <a:rPr lang="nl-BE" dirty="0" smtClean="0"/>
              <a:t>Syntax is </a:t>
            </a:r>
            <a:r>
              <a:rPr lang="nl-BE" dirty="0" err="1" smtClean="0">
                <a:solidFill>
                  <a:schemeClr val="accent1"/>
                </a:solidFill>
              </a:rPr>
              <a:t>similar</a:t>
            </a:r>
            <a:r>
              <a:rPr lang="nl-BE" dirty="0" smtClean="0">
                <a:solidFill>
                  <a:schemeClr val="accent1"/>
                </a:solidFill>
              </a:rPr>
              <a:t> </a:t>
            </a:r>
            <a:r>
              <a:rPr lang="nl-BE" dirty="0" err="1" smtClean="0">
                <a:solidFill>
                  <a:schemeClr val="accent1"/>
                </a:solidFill>
              </a:rPr>
              <a:t>to</a:t>
            </a:r>
            <a:r>
              <a:rPr lang="nl-BE" dirty="0" smtClean="0">
                <a:solidFill>
                  <a:schemeClr val="accent1"/>
                </a:solidFill>
              </a:rPr>
              <a:t> </a:t>
            </a:r>
            <a:r>
              <a:rPr lang="nl-BE" dirty="0" err="1" smtClean="0">
                <a:solidFill>
                  <a:schemeClr val="accent1"/>
                </a:solidFill>
              </a:rPr>
              <a:t>jQuery</a:t>
            </a:r>
            <a:r>
              <a:rPr lang="nl-BE" dirty="0" err="1" smtClean="0"/>
              <a:t>’s</a:t>
            </a:r>
            <a:endParaRPr lang="nl-BE" dirty="0" smtClean="0"/>
          </a:p>
          <a:p>
            <a:r>
              <a:rPr lang="nl-BE" dirty="0" smtClean="0"/>
              <a:t>Works </a:t>
            </a:r>
            <a:r>
              <a:rPr lang="nl-BE" dirty="0" err="1" smtClean="0"/>
              <a:t>seamlessly</a:t>
            </a:r>
            <a:r>
              <a:rPr lang="nl-BE" dirty="0" smtClean="0"/>
              <a:t> in ‘</a:t>
            </a:r>
            <a:r>
              <a:rPr lang="nl-BE" dirty="0" err="1" smtClean="0"/>
              <a:t>all</a:t>
            </a:r>
            <a:r>
              <a:rPr lang="nl-BE" dirty="0" smtClean="0"/>
              <a:t>’ modern browsers</a:t>
            </a:r>
          </a:p>
          <a:p>
            <a:r>
              <a:rPr lang="nl-BE" dirty="0" smtClean="0"/>
              <a:t>D3 is the tool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connects</a:t>
            </a:r>
            <a:r>
              <a:rPr lang="nl-BE" dirty="0" smtClean="0"/>
              <a:t> data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graphics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294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can do to learn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Visualise</a:t>
            </a:r>
            <a:r>
              <a:rPr lang="nl-BE" dirty="0" smtClean="0"/>
              <a:t> </a:t>
            </a:r>
            <a:r>
              <a:rPr lang="nl-BE" dirty="0" err="1" smtClean="0"/>
              <a:t>my</a:t>
            </a:r>
            <a:r>
              <a:rPr lang="nl-BE" dirty="0" smtClean="0"/>
              <a:t> </a:t>
            </a:r>
            <a:r>
              <a:rPr lang="nl-BE" dirty="0" err="1" smtClean="0"/>
              <a:t>own</a:t>
            </a:r>
            <a:r>
              <a:rPr lang="nl-BE" dirty="0" smtClean="0"/>
              <a:t> data </a:t>
            </a:r>
            <a:r>
              <a:rPr lang="nl-BE" dirty="0" err="1" smtClean="0"/>
              <a:t>using</a:t>
            </a:r>
            <a:r>
              <a:rPr lang="nl-BE" dirty="0" smtClean="0"/>
              <a:t> D3</a:t>
            </a:r>
          </a:p>
          <a:p>
            <a:r>
              <a:rPr lang="nl-BE" dirty="0" err="1" smtClean="0"/>
              <a:t>Try</a:t>
            </a:r>
            <a:r>
              <a:rPr lang="nl-BE" dirty="0" smtClean="0"/>
              <a:t> out </a:t>
            </a:r>
            <a:r>
              <a:rPr lang="nl-BE" dirty="0" err="1" smtClean="0"/>
              <a:t>various</a:t>
            </a:r>
            <a:r>
              <a:rPr lang="nl-BE" dirty="0" smtClean="0"/>
              <a:t> </a:t>
            </a:r>
            <a:r>
              <a:rPr lang="nl-BE" dirty="0" err="1" smtClean="0"/>
              <a:t>ways</a:t>
            </a:r>
            <a:r>
              <a:rPr lang="nl-BE" dirty="0" smtClean="0"/>
              <a:t> of </a:t>
            </a:r>
            <a:r>
              <a:rPr lang="nl-BE" dirty="0" err="1" smtClean="0"/>
              <a:t>showing</a:t>
            </a:r>
            <a:r>
              <a:rPr lang="nl-BE" dirty="0" smtClean="0"/>
              <a:t> information</a:t>
            </a:r>
          </a:p>
          <a:p>
            <a:r>
              <a:rPr lang="nl-BE" dirty="0" smtClean="0"/>
              <a:t>Make a side-</a:t>
            </a:r>
            <a:r>
              <a:rPr lang="nl-BE" dirty="0" err="1" smtClean="0"/>
              <a:t>by</a:t>
            </a:r>
            <a:r>
              <a:rPr lang="nl-BE" dirty="0" smtClean="0"/>
              <a:t>-side of the </a:t>
            </a:r>
            <a:r>
              <a:rPr lang="nl-BE" dirty="0" err="1" smtClean="0"/>
              <a:t>same</a:t>
            </a:r>
            <a:r>
              <a:rPr lang="nl-BE" dirty="0" smtClean="0"/>
              <a:t> </a:t>
            </a:r>
            <a:r>
              <a:rPr lang="nl-BE" dirty="0" err="1" smtClean="0"/>
              <a:t>result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a different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err="1" smtClean="0"/>
              <a:t>Find</a:t>
            </a:r>
            <a:r>
              <a:rPr lang="nl-BE" dirty="0" smtClean="0"/>
              <a:t> out </a:t>
            </a:r>
            <a:r>
              <a:rPr lang="nl-BE" dirty="0" err="1" smtClean="0"/>
              <a:t>what</a:t>
            </a:r>
            <a:r>
              <a:rPr lang="nl-BE" dirty="0" smtClean="0"/>
              <a:t> the catch is (</a:t>
            </a:r>
            <a:r>
              <a:rPr lang="nl-BE" dirty="0" err="1" smtClean="0"/>
              <a:t>there’s</a:t>
            </a:r>
            <a:r>
              <a:rPr lang="nl-BE" dirty="0" smtClean="0"/>
              <a:t> </a:t>
            </a:r>
            <a:r>
              <a:rPr lang="nl-BE" dirty="0" err="1" smtClean="0"/>
              <a:t>always</a:t>
            </a:r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, e.g. performance)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145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154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Data Driven Documents  D3 – Data Visualisation</vt:lpstr>
      <vt:lpstr>What is D3.js</vt:lpstr>
      <vt:lpstr>PowerPoint Presentation</vt:lpstr>
      <vt:lpstr>PowerPoint Presentation</vt:lpstr>
      <vt:lpstr>My research so far</vt:lpstr>
      <vt:lpstr>What I have learned so far</vt:lpstr>
      <vt:lpstr>What I can do to learn even more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D3.js</dc:title>
  <dc:creator/>
  <cp:keywords/>
  <cp:lastModifiedBy/>
  <cp:revision>1</cp:revision>
  <dcterms:created xsi:type="dcterms:W3CDTF">2014-10-23T21:20:54Z</dcterms:created>
  <dcterms:modified xsi:type="dcterms:W3CDTF">2014-10-23T22:58:07Z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