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882580"/>
                  </p:ext>
                </p:extLst>
              </p:nvPr>
            </p:nvGraphicFramePr>
            <p:xfrm>
              <a:off x="721012" y="1182555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82555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dd-in_Banner">
            <a:extLst>
              <a:ext uri="{FF2B5EF4-FFF2-40B4-BE49-F238E27FC236}">
                <a16:creationId xmlns:a16="http://schemas.microsoft.com/office/drawing/2014/main" id="{65BCA824-0D07-5850-F123-B910EBE25F36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45A822A1-0F7C-CCB7-08FE-49103D8D02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90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92b71f3-e34a-49f1-9c9f-e736998fd16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7d81ebe-0cf8-45d0-a0c0-ced7bcebc442/d3d8893c9567e279601e?bookmarkGuid=ed317dc0-6cbb-4684-b461-4e08f1b43346&amp;bookmarkUsage=1&amp;ctid=1b330c87-40ac-421e-b88b-5ab8b7fc3259&amp;fromEntryPoint=export&quot;"/>
    <we:property name="reportState" value="&quot;CONNECTED&quot;"/>
    <we:property name="artifactViewState" value="&quot;live&quot;"/>
    <we:property name="reportEmbeddedTime" value="&quot;2024-08-18T01:50:09.988Z&quot;"/>
    <we:property name="creatorSessionId" value="&quot;1442b82f-de04-4ac9-94a8-f3b2d345fc7d&quot;"/>
    <we:property name="creatorUserId" value="&quot;10032003858CB4F1&quot;"/>
    <we:property name="creatorTenantId" value="&quot;1b330c87-40ac-421e-b88b-5ab8b7fc3259&quot;"/>
    <we:property name="pageDisplayName" value="&quot;Página 1&quot;"/>
    <we:property name="pageName" value="&quot;d3d8893c9567e279601e&quot;"/>
    <we:property name="reportName" value="&quot;Analise de Vendas - DIO&quot;"/>
    <we:property name="isVisualContainerHeaderHidden" value="false"/>
    <we:property name="isFiltersActionButtonVisible" value="true"/>
    <we:property name="initialStateBookmark" value="&quot;H4sIAAAAAAAAA+1YzW7bOBB+FUOXXhzD+rFk9ea4WewiSWvUQS6FUVDkSGHBkCpFZeMN/EJ9jX2xHVKyE/80bb0BYnjXJ2lmNPPNN8MZSw8e41UpyPw9uQXvrfeHZJwSpnTH97qebISnHz6cX44+nn9+P7o8Q7EqDVey8t4+eIboAsw1r2oirAsUfpp1PSLEhBT2Lieigq5Xgq6UJIL/BY0xqoyuYdH14L4UShPrcmqIAev2Ds3xHmP7vRAjEmr4HUyBmkbKQjYcpiFNB3ECQZLGfR/QrGoMHLKdJta1Cz9W0hAuMYyzhSQYDCLfH2S+nyVhGlBq5TkXpjXJ5mf3pcbsMOd5aVkZsTsiKTDPpaChahA/eKOi0FAQ096erSnHStS3O+RTVWsKHyF3Kmm4mWOMnEuMwS1dC6RqohUS6TSdKRHQSH+rZctL397eqD/HGpBIZgXdFd4xigqlsbxiC/JLocJLVlPjbeOYoaTishBt/R9LcdXAKzmMb4g2tr+yL1hISzs+pDQDfTp3zL/jetkCQXcD6quyvpgtexSNvzzpwpb0Bv7LszxbWFVOcz9N/GiYxxnLBjn0w/CH7fu67dA9kGNk69mZIAuwUVR/jxYmaHv4Pfxcyq/bx2ESD4b9EADHtp8QmqVwBH38OwdNNL2ZX8AdiG0wK/22agnhmmjeLEgHfM+E2hW/cuat5fjOrl5r9gRPe/215qTDoMOIIY2rNhVvJNUBH+7D3JFTKG5B7rUjqagrPAnAGiy/Mmv8zVnz8mfD8vhcxOM/CK81Prv/BXKbHZFQP4I4iP0+hTQN4mgwJPv/VT9+1vabdcfMy5Xm+J5qNPzPzg52Lv/+Vu2zmiqBfyj12jLybkEXLjUbxp3HskHHodEr5tTgjuuDd8HxCDe+r4mords3p6Ti9I2drW4CfGe+OvPKhTjm4rRH+riTfHo+Z833ISKr5dehpshaCXe1LDzuXWEfb7Rfa9BzBO4sHgH3LJzeCmpvB5CeZRid8QqXtCBlZbvffqdCEQPHwTnMqz3W+IXCSWIBXJFMwGcWDYO+D8FJyHx6EqWD/IQkPsHbPEtJEqV5MNzc9+0atOgmXMolNNsP/yLjR7oPNe+1hnjh7N24O9TE21m8nTNKtFLGxluiXE5AWQvR9egNF0yDdLg3TT7tnLSILrxYRrtSBY76JxT/tI/oOz5m7fimSX8QxEHE+iSMs2E/ztLIunh2uRi4N5m6X3/Vcb/d+0bVpioJhQmRsGPvuInCLLRnd4/7dO3eaywajlX8wQM20dWmWiz+AaO6arhcFwAA&quot;"/>
    <we:property name="bookmark" value="&quot;H4sIAAAAAAAAA+1Z3U7jOBR+FZSbuSmo+WmTzB0DgxYNu0JTxF6M0MixT1KPXDvjOCxd1Bfa19gX22M7KRQKM3SRqLp7USm2T46/850/x70NGG9qQea/kRkE74NTyTglTOm9MBgE0k8yIDRjMYRZNowylqcsz3BV1YYr2QTvbwNDdAXmkjctEVYTTn65GgREiHNS2VFJRAODoAbdKEkE/xO8MC4Z3cJiEMBNLZQmVuXEEANW7TWK4xghhAcx7kio4dcwAWr8LItZluUxzUfjFKI0Hw9DQLHGCzhka0Wsarf9kZKGcInbOFlIo9EoCcNREYZFGucRpXa+5MJ0IsX8402t0Tq0eV5bcg7ZNZEUWOBM0NB4xLfBYVVpqIjphh9XFo+UaGdr5ieq1RQ+Q+mWpOFmjnuUXOIe3NK1QKrOtUIi3crehAjwsyet7HgZ2uFU/XGkAYlkdmKwxHuEU5XS6GXxCPJrocJH1lITPMZxhTMNl5Xo/H/nigsPr+ZwNCXa2PgqvqEjLe34ktIM9Ie5Y/6Y6z4EosEDqG/K+uKqj1EU/nYvCjvSPfzXZ/lqYZdKWoZ5GiZZOS5YMSphGMc/DN+3DYfBlqSR9efeObIAD5wabhDCBGW3P4afM/lt4zhOx6NsGANg2Q5TQoscdiCOf+GgiabT+Rlcg3gMZrn+eKmHcEk09w3SAd/QoK7TL5UFKzYe29Zrxe7h6Z6/t5zsMdhjxBCvqjMlOJRqi5N7O3vkBKoZyI16JBVtg5kAzGN5Sa0JH9aa188Ny+NzO+5+IrxV+Rz8F8j1PSKlYQLjaBwOKeR5NE5GGdn8qL77rG1W63aZlwvN8TvVaPifnTXs/Pr3X80mrakReKDUK80omIGunGkV4Je2fQlTsvYAOTR3abv6dNl//OP5+ESrmXutM9U6Y8nGmULvWCsvSCHgK0uyCD/yo/2YhXQ/yUflPklDgsOyyEma5GVkby884KGt1b9PsZl2NVky3p9GTh8U5+bny3bvTgT6oFp3RWyA3hKtuydBnWfceGJu/TTKoQnJmZW09c7+7DvWT2vYmynm+AVX79aqe/eBNJy+s83JqXuiQS1B7XZ0dzVxt428X+Bs3lJCp8BOXH4d+0u/UwMz723OLLqG4panzJ8LZzWCafpTYj/6xKWtBHab0rz8ALlJrq7NoEHwmVdT80S499njzgqrN5x2KbDJhNlCZNNfN3oatBLuqU8EFBOWTr/6vQU9R4ucxJ0DD6w9B0vXHaxxzIEFjcp4g3QJUje2nNqLT5xi4Mj5BPMXFJjXJ9ShO+dS9tBsfvwLi+/Cb1vtXkmQV7be9c9tNbxr7o9txhmtlEuqHmXfEWQrBNaQKRdMg+xqxqrIk40sPut3u1AVnh3uUfzTOpIndFx17Yymw1E0jhI2JPG4yIbjIk9cSXvutGLgxhTqZvXbuasa6w4wqjVNTSicEwlr+rCrKAzYD3qx+y9k2YkXi38Ap0TtV4QZAAA=&quot;"/>
    <we:property name="datasetId" value="&quot;9d2fc576-6469-4ebd-be69-9b548efb79f6&quot;"/>
    <we:property name="embedUrl" value="&quot;/reportEmbed?reportId=e7d81ebe-0cf8-45d0-a0c0-ced7bcebc44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a254eb-7627-4cdd-855c-395ac3275eca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3W7bNhR+FYM33QDF0K8l965zOyxYMgR1l5shGI7II5kFLWkU5cUN+kJ9jb3YDkXJdRo3yYYMM5YJMGAeHpHf9/H80L5hQraNgu1PsEb2kp1WQnIQtZ4EzGOVM4ZhgglPUixSnog4DPwko9m6MbKuWvbyhhnQJZpL2Xag7Epk/OXKY6DUBZR2VIBq0WMN6rauQMkP6JxpyugOP3oMrxtVa7BLLg0YtMtuyJ3GBCGYRrQjcCM3uERunDXiuQi5SEEESMD8FLOQ3Frn0CM76GKX7rdf1JUBWdE21pblGM2CKBNFmkOSheEs8629kMoMLvn2zXWjiR1x3jZWnFdiAxVHwXoKGluH+Ia9KkuNJZhh+ObW5KJW3fqAfVl3muNbLPqpykizpT0KWdEe0sr1kaS60DUJ2c9MlqDQWb/vqkEX3w5X9e8LjSSksIYrsrSyKtWg+2cJ3jkaHLSlUOfvSTxLlV6otUD93bZn+1rqUfbQ+wL0v8qUqJEpi4PIF0GRxCKY57OQQ1wc+dH9XEnTTpa1Es/h+O5j647QF2mepxHwmZ9xP4p4MRMPHuGCFCprTTVL3TnFp4K+qLvK6C27eyzekYTSk1WBRuJiBdocdSh9vRKMHYKc3+/1gCFIHPynjwqKXppKBfIgSEWa4TydRRTKWXzkFYi+FtI8HDbeo9LtB4kaNF9tz3CD6i663fzdqRHTJWjpbgA9k7/JcLjK7BZjt0i/tncL67aHZ/j+WydhInAiwIBbaqDCzv/41B7I/4fLsupaOn0U7sgO5tbDIfsMlO07wEqWK0UfYzG0qMYyQxLYF8+hcQk1YpraHac7NNMDe0379e0KLSegp8Llz7qhl9oxm8bRj7Kyx2rBFeavJ9pZTWlhIb2DXOGvIs5CP8DwJBIBP4nnSXECaQA0LPI5pPG8CLMvM3IXZ29HGc4kxY+LrEtQnZX/hcAPuM51/YJc++7psTUasISJKlt262/2RHJZ/i27svXRVaPPbM53793spXP7bMLOo5sTX6HotT01uHbUpUCLReJ/PnY8trFTQ27Rzx02euw6G4ok4iLMYj9J5rEIBYb5kXe2x16IHtfZngrVEss1xdU/1Uj+v6Tdo/gQyhFECczSEEQ8j/004MG8bzb3aW/w2uT19W25+2ffQiVYl32FqzvTNsDxAirs2TQOUF9N+jILlUAxltyvZGr/j8lY4On5E4IcQ9GqEQAA&quot;"/>
    <we:property name="creatorSessionId" value="&quot;b6f0658f-9089-4246-8f62-be7466eb1319&quot;"/>
    <we:property name="creatorTenantId" value="&quot;1b330c87-40ac-421e-b88b-5ab8b7fc3259&quot;"/>
    <we:property name="creatorUserId" value="&quot;10032003858CB4F1&quot;"/>
    <we:property name="datasetId" value="&quot;9d2fc576-6469-4ebd-be69-9b548efb79f6&quot;"/>
    <we:property name="embedUrl" value="&quot;/reportEmbed?reportId=e7d81ebe-0cf8-45d0-a0c0-ced7bcebc442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X227bMAz9lUDPweBbYmdvadphQ69otr4MxUBLtKtCsTxZzpIV/aH9xn5slO127ZI1xZBhAbq8RCJpkueQut0wIatSwfIEZshes3eFkByENj2f9VnRCvdOTw+Px+eHn07Gxwck1qWVuqjY6xtmweRoL2RVg3IuSPjxss9AqTPI3SwDVWGflWgqXYCSX7E1JpU1Nd72GS5KpQ04l1MLFp3bOZnTnGL7r0KKCNzKOU6R21Ya8lQEXMQgfByIyIsxCcisag2azNaaONdN+IkuLMiCwjhZkmI49MNEZHEKgyQIhonn5JlUtjNJlweL0hA6wrwsHStjMYeCo2ANBINVm/ENG+e5wRxsNz14pJxoVc/WyKe6NhzPMWtUhZV2STEyWVAM6ei6JarOjCYiG01vCgpb6Zu66Hjx3PRKf5kYJCKFE1ySpJJFrjref1LwvoXBwTgIOr0m8hxU+kAbgWZv2aDdl+aO9qD/S9L/FClBI1ES+aEn/GwQCX+UDgMOUbbjpftQSFv1plqJl1C+p9C2JfREnKZxCHzoJdwLQ54NxcYSToihXBvarNRKFbeV+kTXhTVLtlqW/o600tZ2gVLi5AqM3elW+v1OcHdCkPH1gzOga5I2/e13BXUvqWKB3PdjESc4iochtXIS7fgORMNM2s1t03/Wcnsr0YDhV8sjnKNaze5ev6q6y+kCjGxvAA2SP0TY3WHunbFHoPfd3cKZPcinG3+uJfQE9gRYaF11UNjx92/VmvW/eVtWdUXVR9GWbO3a2tyyL4DZdg2hGIRcBEnkDQajSAQCg3TH19Bzt97nraFtZTXFfIaF/Vst+/84eILxrpVDCAcwjAMQ0YieHT73R87Vk9xbXNhULx7T3fweStgM6bXlBrq2VQkcz6DABk3ZJiSxsaPegkKg6MbG/R9JKm4b+gJU7aI2bzPWBKFsZKpwwwfuxcaatBzW2x+HYOjCPQ4AAA==&quot;"/>
    <we:property name="isFiltersActionButtonVisible" value="true"/>
    <we:property name="isVisualContainerHeaderHidden" value="false"/>
    <we:property name="pageDisplayName" value="&quot;Página 2&quot;"/>
    <we:property name="pageName" value="&quot;3cbd2cd7ad1e5d407e82&quot;"/>
    <we:property name="reportEmbeddedTime" value="&quot;2024-08-18T01:52:23.416Z&quot;"/>
    <we:property name="reportName" value="&quot;Analise de Vendas - DIO&quot;"/>
    <we:property name="reportState" value="&quot;CONNECTED&quot;"/>
    <we:property name="reportUrl" value="&quot;/groups/me/reports/e7d81ebe-0cf8-45d0-a0c0-ced7bcebc442/3cbd2cd7ad1e5d407e82?bookmarkGuid=233865e6-2849-419d-824c-655c1aff068a&amp;bookmarkUsage=1&amp;ctid=1b330c87-40ac-421e-b88b-5ab8b7fc3259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783d5c4-dda6-4b49-bc0c-fb4b8bdb28c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7d81ebe-0cf8-45d0-a0c0-ced7bcebc442/be132fa4108abe336dd3?bookmarkGuid=37fa9f59-7e1f-4967-b087-5cd75da2ef26&amp;bookmarkUsage=1&amp;ctid=1b330c87-40ac-421e-b88b-5ab8b7fc3259&amp;fromEntryPoint=export&quot;"/>
    <we:property name="reportState" value="&quot;CONNECTED&quot;"/>
    <we:property name="artifactViewState" value="&quot;live&quot;"/>
    <we:property name="reportEmbeddedTime" value="&quot;2024-08-18T01:53:25.403Z&quot;"/>
    <we:property name="creatorSessionId" value="&quot;da786bd3-be18-4f44-95ff-5823f3a59591&quot;"/>
    <we:property name="creatorUserId" value="&quot;10032003858CB4F1&quot;"/>
    <we:property name="creatorTenantId" value="&quot;1b330c87-40ac-421e-b88b-5ab8b7fc3259&quot;"/>
    <we:property name="pageDisplayName" value="&quot;Página 3&quot;"/>
    <we:property name="pageName" value="&quot;be132fa4108abe336dd3&quot;"/>
    <we:property name="reportName" value="&quot;Analise de Vendas - DIO&quot;"/>
    <we:property name="isVisualContainerHeaderHidden" value="false"/>
    <we:property name="isFiltersActionButtonVisible" value="true"/>
    <we:property name="initialStateBookmark" value="&quot;H4sIAAAAAAAAA+1Wy27bMBD8lYBnodDDVmTfHNcFijSJEbe5FEaxElcKA5oUKMq1a+jfu6ScJjGCuoc2faC+mBwud2eHI4k7xkVTS9hewgrZmL1VXBTAtTmJWMBUD55dXZ1fTK7PP11OLmYE69oKrRo23jELpkJ7I5oWpEtB4MdlwEDKOVRuVoJsMGA1mkYrkOIL9sG0ZE2LXcBwU0ttwKVcWLDo0q4pnOZUO3qVUEUorFjjAgvbozlGSVzCIAozyDFJUs5dWNMHeGbPhrjUvvxUKwtCURmH4SBOMU8HZXlapkVc0K6hw0sh7T4k3842taHuqOdt7VSZEtdKG5JLMt+FwaYnvWNTLduVH82e4AvdmgKvsfRLygq7pUylUKAK4UTpSJC50SSXX5nqVlmz9fCt/jw1SEU5G4dd8I3HhK9pN6GHJCZVZbACu5/OfgnDkwVI7NE3rdqfT/jn8v2ghG1OFlry45yXhDRCVXLv2Qf7vO9bWUHtHof8jnznXNLdO5UK3j3y4t4qW2+fn++NZeeWoiGcJmUUQRjFGYxGHLL0v4l/iCENS2H/NUMkZZHCKEOMBjGPE3q5xeVRQ/wdBxG8qIEXWK1Q2WcMfNQQtcDpLRh76AptOJqz/vxfC3P/YYuDA6q/VfVu+ZL2fVB5/z7LsmE8zEYRL0YD8m4SDkKX6rt6W9zYXG+eyu1/jxG2Qrq2uIFubVNDgXNQ6Lupe0IC+4vBpgbF3Vn7sXH/7wQ9PX3pG5Ctq+ovOcwXITYil3hkg7v6ME/L9dp9BZHw1YSGCQAA&quot;"/>
    <we:property name="bookmark" value="&quot;H4sIAAAAAAAAA+1WTW/bMAz9K4XOxmDLjuPk1mUZMGAYgmXrZciBtmhXhSIZstwlC/zfR8np2gbFssPWfWC+WHqkyUfqSdaBCdm1CvbvYItszt5oISsQxl4kLGJ6BNOSZ3ENmUgwnXLkOa8qsprWSaM7Nj8wB7ZBdyW7HpSPROCnTcRAqRU0flaD6jBiLdrOaFDyC47OZHK2xyFiuGuVseBDrh049GFvyZ3mRCF5kVJGqJy8xTVWbkRLTFJOxJK4gBLTNBfCu3WjQ2D2pIsPHdIvjHYgNaXxGGY8xzLP6npa5xWv6KuJx2up3NGl3C93raXqqOZ965uzIK6NsdQ1xUIVFruR9IEtjOq3YbR8hK9Nbyt8j3UwaSfdniLVUoOupG/KQA1ZWUPtCpaF6bWz+wBfm88Li5RUsHk8RN94XIpb+prQUxKXTWOxAXecLn8Jw4s1KBzR170+rk/85/L9qKXrLtZGifOcN4R0UjfqqNl7+XwYS9lC67dDeUO68yoZ7pRKCW8eaPEolX2Qz8/XxmbwpmQC07ROEogTXsBsJqDI/4v4hxjSsJbuXxNEWlc5zArEJOOCp3S48fqsIP6OhYieVcBrbLao3RMCPiuIVuLiGqw7VYWxAu3Lcf1fSXv3Y+PRCdXf2vVh85zyve/y8TwrigmfFLNEVLOMtJvGWexDfbffDneuNLvH7Q7PQ4Rtka4tfmB617VQ4Qo0hmrakZDE8WKwa0ELv9ZhbP37raTdM6a+AtX7rOGSw0Iaz334Cmb8LlldCQAA&quot;"/>
    <we:property name="datasetId" value="&quot;9d2fc576-6469-4ebd-be69-9b548efb79f6&quot;"/>
    <we:property name="embedUrl" value="&quot;/reportEmbed?reportId=e7d81ebe-0cf8-45d0-a0c0-ced7bcebc44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william sanches</cp:lastModifiedBy>
  <cp:revision>3</cp:revision>
  <dcterms:created xsi:type="dcterms:W3CDTF">2018-06-07T21:39:02Z</dcterms:created>
  <dcterms:modified xsi:type="dcterms:W3CDTF">2024-08-18T01:56:40Z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