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33370-FE37-4AD7-8640-9F6916CC2A17}" v="4" dt="2024-09-30T14:22:0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anul" userId="82c9638b9d277ce2" providerId="LiveId" clId="{B2933370-FE37-4AD7-8640-9F6916CC2A17}"/>
    <pc:docChg chg="undo custSel addSld modSld sldOrd">
      <pc:chgData name="Kevin Canul" userId="82c9638b9d277ce2" providerId="LiveId" clId="{B2933370-FE37-4AD7-8640-9F6916CC2A17}" dt="2024-09-30T14:24:18.592" v="227" actId="26606"/>
      <pc:docMkLst>
        <pc:docMk/>
      </pc:docMkLst>
      <pc:sldChg chg="addSp delSp modSp mod">
        <pc:chgData name="Kevin Canul" userId="82c9638b9d277ce2" providerId="LiveId" clId="{B2933370-FE37-4AD7-8640-9F6916CC2A17}" dt="2024-09-30T14:23:50.199" v="225" actId="26606"/>
        <pc:sldMkLst>
          <pc:docMk/>
          <pc:sldMk cId="212692528" sldId="256"/>
        </pc:sldMkLst>
        <pc:spChg chg="mo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2" creationId="{2D1EF335-370D-4065-14F0-4A0140EA38AE}"/>
          </ac:spMkLst>
        </pc:spChg>
        <pc:spChg chg="mo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3" creationId="{B450A80B-1F5B-4119-8235-7B166480EB94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1" creationId="{362D44EE-C852-4460-B8B5-C4F2BC20510C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3" creationId="{658970D8-8D1D-4B5C-894B-E871CC86543D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5" creationId="{F227E5B6-9132-43CA-B503-37A18562ADF2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7" creationId="{03C2051E-A88D-48E5-BACF-AAED17892722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9" creationId="{7821A508-2985-4905-874A-527429BAABFA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41" creationId="{D2929CB1-0E3C-4B2D-ADC5-0154FB33BA44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43" creationId="{5F2F0C84-BE8C-4DC2-A6D3-30349A801D5C}"/>
          </ac:spMkLst>
        </pc:spChg>
        <pc:spChg chg="ad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48" creationId="{22A397E7-BF60-45B2-84C7-B074B76C37A7}"/>
          </ac:spMkLst>
        </pc:spChg>
        <pc:spChg chg="ad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50" creationId="{890DEF05-784E-4B61-89E4-04C4ECF4E5A0}"/>
          </ac:spMkLst>
        </pc:spChg>
        <pc:picChg chg="mod ord">
          <ac:chgData name="Kevin Canul" userId="82c9638b9d277ce2" providerId="LiveId" clId="{B2933370-FE37-4AD7-8640-9F6916CC2A17}" dt="2024-09-30T14:23:50.199" v="225" actId="26606"/>
          <ac:picMkLst>
            <pc:docMk/>
            <pc:sldMk cId="212692528" sldId="256"/>
            <ac:picMk id="1026" creationId="{1605F494-DE13-3BEA-8B66-F6009E112329}"/>
          </ac:picMkLst>
        </pc:picChg>
        <pc:cxnChg chg="add">
          <ac:chgData name="Kevin Canul" userId="82c9638b9d277ce2" providerId="LiveId" clId="{B2933370-FE37-4AD7-8640-9F6916CC2A17}" dt="2024-09-30T14:23:50.199" v="225" actId="26606"/>
          <ac:cxnSpMkLst>
            <pc:docMk/>
            <pc:sldMk cId="212692528" sldId="256"/>
            <ac:cxnSpMk id="1052" creationId="{C41BAEC7-F7B0-4224-8B18-8F74B7D87F0B}"/>
          </ac:cxnSpMkLst>
        </pc:cxnChg>
      </pc:sldChg>
      <pc:sldChg chg="addSp delSp modSp mod setClrOvrMap">
        <pc:chgData name="Kevin Canul" userId="82c9638b9d277ce2" providerId="LiveId" clId="{B2933370-FE37-4AD7-8640-9F6916CC2A17}" dt="2024-09-30T14:24:02.225" v="226" actId="26606"/>
        <pc:sldMkLst>
          <pc:docMk/>
          <pc:sldMk cId="1042267502" sldId="257"/>
        </pc:sldMkLst>
        <pc:spChg chg="mod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" creationId="{88A0B1EF-F9B8-4CD5-8E5C-D8C6D363AAE8}"/>
          </ac:spMkLst>
        </pc:spChg>
        <pc:spChg chg="mod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3" creationId="{38D74E67-6A3C-ABF1-A8A2-0CD5E50130DD}"/>
          </ac:spMkLst>
        </pc:spChg>
        <pc:spChg chg="del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055" creationId="{F13C74B1-5B17-4795-BED0-7140497B445A}"/>
          </ac:spMkLst>
        </pc:spChg>
        <pc:spChg chg="del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057" creationId="{D4974D33-8DC5-464E-8C6D-BE58F0669C17}"/>
          </ac:spMkLst>
        </pc:spChg>
        <pc:spChg chg="add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062" creationId="{C5E6CFF1-2F42-4E10-9A97-F116F46F53FE}"/>
          </ac:spMkLst>
        </pc:spChg>
        <pc:picChg chg="mod ord">
          <ac:chgData name="Kevin Canul" userId="82c9638b9d277ce2" providerId="LiveId" clId="{B2933370-FE37-4AD7-8640-9F6916CC2A17}" dt="2024-09-30T14:24:02.225" v="226" actId="26606"/>
          <ac:picMkLst>
            <pc:docMk/>
            <pc:sldMk cId="1042267502" sldId="257"/>
            <ac:picMk id="2050" creationId="{B6B8673A-1019-E866-FBEA-4DBC3AE20076}"/>
          </ac:picMkLst>
        </pc:picChg>
        <pc:cxnChg chg="add">
          <ac:chgData name="Kevin Canul" userId="82c9638b9d277ce2" providerId="LiveId" clId="{B2933370-FE37-4AD7-8640-9F6916CC2A17}" dt="2024-09-30T14:24:02.225" v="226" actId="26606"/>
          <ac:cxnSpMkLst>
            <pc:docMk/>
            <pc:sldMk cId="1042267502" sldId="257"/>
            <ac:cxnSpMk id="2064" creationId="{96A8629B-8289-498B-939B-1CA0C106182C}"/>
          </ac:cxnSpMkLst>
        </pc:cxnChg>
      </pc:sldChg>
      <pc:sldChg chg="addSp delSp modSp mod">
        <pc:chgData name="Kevin Canul" userId="82c9638b9d277ce2" providerId="LiveId" clId="{B2933370-FE37-4AD7-8640-9F6916CC2A17}" dt="2024-09-30T14:24:18.592" v="227" actId="26606"/>
        <pc:sldMkLst>
          <pc:docMk/>
          <pc:sldMk cId="2674977813" sldId="259"/>
        </pc:sldMkLst>
        <pc:spChg chg="mod or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2" creationId="{7DD8006E-576F-6F32-839E-D7900040CEB5}"/>
          </ac:spMkLst>
        </pc:spChg>
        <pc:spChg chg="mo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3" creationId="{7EE31AC8-AD23-4ECE-03B1-F0835F64249A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1" creationId="{9AA72BD9-2C5A-4EDC-931F-5AA08EACA0F3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2" creationId="{DD3981AC-7B61-4947-BCF3-F7AA7FA385B9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3" creationId="{7A5F0580-5EE9-419F-96EE-B6529EF6E7D0}"/>
          </ac:spMkLst>
        </pc:spChg>
        <pc:spChg chg="add del">
          <ac:chgData name="Kevin Canul" userId="82c9638b9d277ce2" providerId="LiveId" clId="{B2933370-FE37-4AD7-8640-9F6916CC2A17}" dt="2024-09-30T14:07:12.693" v="53" actId="26606"/>
          <ac:spMkLst>
            <pc:docMk/>
            <pc:sldMk cId="2674977813" sldId="259"/>
            <ac:spMk id="14" creationId="{5A0118C5-4F8D-4CF4-BADD-53FEACC6C42A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8" creationId="{55D4142C-5077-457F-A6AD-3FECFDB39685}"/>
          </ac:spMkLst>
        </pc:spChg>
        <pc:spChg chg="add del">
          <ac:chgData name="Kevin Canul" userId="82c9638b9d277ce2" providerId="LiveId" clId="{B2933370-FE37-4AD7-8640-9F6916CC2A17}" dt="2024-09-30T14:07:12.693" v="53" actId="26606"/>
          <ac:spMkLst>
            <pc:docMk/>
            <pc:sldMk cId="2674977813" sldId="259"/>
            <ac:spMk id="20" creationId="{4E0A5C5C-2A95-428E-9F6A-0D29EBD57C9F}"/>
          </ac:spMkLst>
        </pc:spChg>
        <pc:grpChg chg="add del">
          <ac:chgData name="Kevin Canul" userId="82c9638b9d277ce2" providerId="LiveId" clId="{B2933370-FE37-4AD7-8640-9F6916CC2A17}" dt="2024-09-30T14:07:12.693" v="53" actId="26606"/>
          <ac:grpSpMkLst>
            <pc:docMk/>
            <pc:sldMk cId="2674977813" sldId="259"/>
            <ac:grpSpMk id="16" creationId="{2A638C7D-9088-41A9-88A0-7357157BC168}"/>
          </ac:grpSpMkLst>
        </pc:grpChg>
        <pc:grpChg chg="add del">
          <ac:chgData name="Kevin Canul" userId="82c9638b9d277ce2" providerId="LiveId" clId="{B2933370-FE37-4AD7-8640-9F6916CC2A17}" dt="2024-09-30T14:07:12.693" v="53" actId="26606"/>
          <ac:grpSpMkLst>
            <pc:docMk/>
            <pc:sldMk cId="2674977813" sldId="259"/>
            <ac:grpSpMk id="22" creationId="{3F219210-B16A-47B6-9AA8-207DAFF37E66}"/>
          </ac:grpSpMkLst>
        </pc:grpChg>
        <pc:grpChg chg="add del">
          <ac:chgData name="Kevin Canul" userId="82c9638b9d277ce2" providerId="LiveId" clId="{B2933370-FE37-4AD7-8640-9F6916CC2A17}" dt="2024-09-30T14:07:12.693" v="53" actId="26606"/>
          <ac:grpSpMkLst>
            <pc:docMk/>
            <pc:sldMk cId="2674977813" sldId="259"/>
            <ac:grpSpMk id="26" creationId="{582A903B-6B78-4F0A-B7C9-3D80499020B8}"/>
          </ac:grpSpMkLst>
        </pc:grpChg>
        <pc:picChg chg="mod">
          <ac:chgData name="Kevin Canul" userId="82c9638b9d277ce2" providerId="LiveId" clId="{B2933370-FE37-4AD7-8640-9F6916CC2A17}" dt="2024-09-30T14:24:18.592" v="227" actId="26606"/>
          <ac:picMkLst>
            <pc:docMk/>
            <pc:sldMk cId="2674977813" sldId="259"/>
            <ac:picMk id="5" creationId="{E3CB46BA-D2A6-835E-958B-DC355361E90D}"/>
          </ac:picMkLst>
        </pc:picChg>
        <pc:cxnChg chg="add del">
          <ac:chgData name="Kevin Canul" userId="82c9638b9d277ce2" providerId="LiveId" clId="{B2933370-FE37-4AD7-8640-9F6916CC2A17}" dt="2024-09-30T14:24:18.592" v="227" actId="26606"/>
          <ac:cxnSpMkLst>
            <pc:docMk/>
            <pc:sldMk cId="2674977813" sldId="259"/>
            <ac:cxnSpMk id="9" creationId="{1503BFE4-729B-D9D0-C17B-501E6AF1127A}"/>
          </ac:cxnSpMkLst>
        </pc:cxnChg>
      </pc:sldChg>
      <pc:sldChg chg="addSp delSp modSp new mod setBg">
        <pc:chgData name="Kevin Canul" userId="82c9638b9d277ce2" providerId="LiveId" clId="{B2933370-FE37-4AD7-8640-9F6916CC2A17}" dt="2024-09-30T13:58:38.857" v="6" actId="26606"/>
        <pc:sldMkLst>
          <pc:docMk/>
          <pc:sldMk cId="3733332872" sldId="262"/>
        </pc:sldMkLst>
        <pc:spChg chg="add del">
          <ac:chgData name="Kevin Canul" userId="82c9638b9d277ce2" providerId="LiveId" clId="{B2933370-FE37-4AD7-8640-9F6916CC2A17}" dt="2024-09-30T13:58:38.833" v="5" actId="26606"/>
          <ac:spMkLst>
            <pc:docMk/>
            <pc:sldMk cId="3733332872" sldId="262"/>
            <ac:spMk id="8" creationId="{42A4FC2C-047E-45A5-965D-8E1E3BF09BC6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0" creationId="{83C98ABE-055B-441F-B07E-44F97F083C39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1" creationId="{F3060C83-F051-4F0E-ABAD-AA0DFC48B218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2" creationId="{29FDB030-9B49-4CED-8CCD-4D99382388AC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4" creationId="{3783CA14-24A1-485C-8B30-D6A5D87987AD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6" creationId="{9A97C86A-04D6-40F7-AE84-31AB43E6A846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8" creationId="{FF9F2414-84E8-453E-B1F3-389FDE8192D9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20" creationId="{3ECA69A1-7536-43AC-85EF-C7106179F5ED}"/>
          </ac:spMkLst>
        </pc:spChg>
        <pc:picChg chg="add mod">
          <ac:chgData name="Kevin Canul" userId="82c9638b9d277ce2" providerId="LiveId" clId="{B2933370-FE37-4AD7-8640-9F6916CC2A17}" dt="2024-09-30T13:58:38.857" v="6" actId="26606"/>
          <ac:picMkLst>
            <pc:docMk/>
            <pc:sldMk cId="3733332872" sldId="262"/>
            <ac:picMk id="3" creationId="{DB09AEF8-5B07-96D3-308F-BF4312A02F0B}"/>
          </ac:picMkLst>
        </pc:picChg>
      </pc:sldChg>
      <pc:sldChg chg="addSp modSp new mod ord setBg">
        <pc:chgData name="Kevin Canul" userId="82c9638b9d277ce2" providerId="LiveId" clId="{B2933370-FE37-4AD7-8640-9F6916CC2A17}" dt="2024-09-30T14:06:29.379" v="51" actId="26606"/>
        <pc:sldMkLst>
          <pc:docMk/>
          <pc:sldMk cId="2311582546" sldId="263"/>
        </pc:sldMkLst>
        <pc:spChg chg="mo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2" creationId="{0FE29BF7-9A3E-BEAD-6D15-1A3F3BD8824D}"/>
          </ac:spMkLst>
        </pc:spChg>
        <pc:spChg chg="mod or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3" creationId="{5146D1CF-4B5E-85C4-473D-01E9E5BFD612}"/>
          </ac:spMkLst>
        </pc:spChg>
        <pc:spChg chg="ad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1031" creationId="{5A0118C5-4F8D-4CF4-BADD-53FEACC6C42A}"/>
          </ac:spMkLst>
        </pc:spChg>
        <pc:spChg chg="ad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1037" creationId="{09645E15-CD1B-4EAA-B2F2-D41E53CA4E1C}"/>
          </ac:spMkLst>
        </pc:spChg>
        <pc:spChg chg="ad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1039" creationId="{0C571069-A359-469A-98CD-9458DBAA0D39}"/>
          </ac:spMkLst>
        </pc:spChg>
        <pc:grpChg chg="add">
          <ac:chgData name="Kevin Canul" userId="82c9638b9d277ce2" providerId="LiveId" clId="{B2933370-FE37-4AD7-8640-9F6916CC2A17}" dt="2024-09-30T14:06:29.379" v="51" actId="26606"/>
          <ac:grpSpMkLst>
            <pc:docMk/>
            <pc:sldMk cId="2311582546" sldId="263"/>
            <ac:grpSpMk id="1033" creationId="{9742E72B-7FDB-4BC3-84CE-9A8675647694}"/>
          </ac:grpSpMkLst>
        </pc:grpChg>
        <pc:grpChg chg="add">
          <ac:chgData name="Kevin Canul" userId="82c9638b9d277ce2" providerId="LiveId" clId="{B2933370-FE37-4AD7-8640-9F6916CC2A17}" dt="2024-09-30T14:06:29.379" v="51" actId="26606"/>
          <ac:grpSpMkLst>
            <pc:docMk/>
            <pc:sldMk cId="2311582546" sldId="263"/>
            <ac:grpSpMk id="1041" creationId="{A61BDD87-32CE-4DE2-AAE1-62C2F4793885}"/>
          </ac:grpSpMkLst>
        </pc:grpChg>
        <pc:picChg chg="add mod">
          <ac:chgData name="Kevin Canul" userId="82c9638b9d277ce2" providerId="LiveId" clId="{B2933370-FE37-4AD7-8640-9F6916CC2A17}" dt="2024-09-30T14:06:29.379" v="51" actId="26606"/>
          <ac:picMkLst>
            <pc:docMk/>
            <pc:sldMk cId="2311582546" sldId="263"/>
            <ac:picMk id="1026" creationId="{87EC5F68-9F05-2BD3-6A98-31401E2C6AEF}"/>
          </ac:picMkLst>
        </pc:picChg>
      </pc:sldChg>
      <pc:sldChg chg="addSp modSp new mod ord setBg">
        <pc:chgData name="Kevin Canul" userId="82c9638b9d277ce2" providerId="LiveId" clId="{B2933370-FE37-4AD7-8640-9F6916CC2A17}" dt="2024-09-30T14:20:06.151" v="188" actId="313"/>
        <pc:sldMkLst>
          <pc:docMk/>
          <pc:sldMk cId="105986153" sldId="264"/>
        </pc:sldMkLst>
        <pc:spChg chg="mo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" creationId="{E95CF834-ADE7-AE2B-8FCA-AFEAC4130F96}"/>
          </ac:spMkLst>
        </pc:spChg>
        <pc:spChg chg="mod ord">
          <ac:chgData name="Kevin Canul" userId="82c9638b9d277ce2" providerId="LiveId" clId="{B2933370-FE37-4AD7-8640-9F6916CC2A17}" dt="2024-09-30T14:20:06.151" v="188" actId="313"/>
          <ac:spMkLst>
            <pc:docMk/>
            <pc:sldMk cId="105986153" sldId="264"/>
            <ac:spMk id="3" creationId="{23CD3F3C-9D16-EF8F-189A-0F2E1C4776A5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55" creationId="{327D73B4-9F5C-4A64-A179-51B9500CB8B5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57" creationId="{C1F06963-6374-4B48-844F-071A9BAAAE02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59" creationId="{6CB927A4-E432-4310-9CD5-E89FF5063179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61" creationId="{1453BF6C-B012-48B7-B4E8-6D7AC7C27D02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63" creationId="{E3020543-B24B-4EC4-8FFC-8DD88EEA91A8}"/>
          </ac:spMkLst>
        </pc:spChg>
        <pc:picChg chg="add mod">
          <ac:chgData name="Kevin Canul" userId="82c9638b9d277ce2" providerId="LiveId" clId="{B2933370-FE37-4AD7-8640-9F6916CC2A17}" dt="2024-09-30T14:19:53.351" v="187" actId="26606"/>
          <ac:picMkLst>
            <pc:docMk/>
            <pc:sldMk cId="105986153" sldId="264"/>
            <ac:picMk id="2050" creationId="{3AFE020F-CAC8-DCF5-0D79-71611C401895}"/>
          </ac:picMkLst>
        </pc:picChg>
        <pc:cxnChg chg="add">
          <ac:chgData name="Kevin Canul" userId="82c9638b9d277ce2" providerId="LiveId" clId="{B2933370-FE37-4AD7-8640-9F6916CC2A17}" dt="2024-09-30T14:19:53.351" v="187" actId="26606"/>
          <ac:cxnSpMkLst>
            <pc:docMk/>
            <pc:sldMk cId="105986153" sldId="264"/>
            <ac:cxnSpMk id="2065" creationId="{C49DA8F6-BCC1-4447-B54C-57856834B94B}"/>
          </ac:cxnSpMkLst>
        </pc:cxnChg>
      </pc:sldChg>
      <pc:sldChg chg="addSp modSp new mod setBg">
        <pc:chgData name="Kevin Canul" userId="82c9638b9d277ce2" providerId="LiveId" clId="{B2933370-FE37-4AD7-8640-9F6916CC2A17}" dt="2024-09-30T14:22:35.899" v="224" actId="26606"/>
        <pc:sldMkLst>
          <pc:docMk/>
          <pc:sldMk cId="779802098" sldId="265"/>
        </pc:sldMkLst>
        <pc:spChg chg="mo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2" creationId="{827B238B-74F2-1C2C-8BA4-006FCD7E8710}"/>
          </ac:spMkLst>
        </pc:spChg>
        <pc:spChg chg="mo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" creationId="{DD9DC221-677C-A8C7-A5E4-D3926B35C484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79" creationId="{8181FC64-B306-4821-98E2-780662EFC486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81" creationId="{5871FC61-DD4E-47D4-81FD-8A7E7D12B371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83" creationId="{F9EC3F91-A75C-4F74-867E-E4C28C13546B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85" creationId="{829A1E2C-5AC8-40FC-99E9-832069D39792}"/>
          </ac:spMkLst>
        </pc:spChg>
        <pc:picChg chg="add mod ord">
          <ac:chgData name="Kevin Canul" userId="82c9638b9d277ce2" providerId="LiveId" clId="{B2933370-FE37-4AD7-8640-9F6916CC2A17}" dt="2024-09-30T14:22:35.899" v="224" actId="26606"/>
          <ac:picMkLst>
            <pc:docMk/>
            <pc:sldMk cId="779802098" sldId="265"/>
            <ac:picMk id="3074" creationId="{52D801F7-0502-0F70-C0C1-09925323600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55D5B-78FF-4762-8F9B-6FEA15B3499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621BBF-50A1-459A-ADB7-7563031FBBAA}">
      <dgm:prSet/>
      <dgm:spPr/>
      <dgm:t>
        <a:bodyPr/>
        <a:lstStyle/>
        <a:p>
          <a:r>
            <a:rPr lang="es-MX"/>
            <a:t>Visualización geográfica</a:t>
          </a:r>
          <a:endParaRPr lang="en-US"/>
        </a:p>
      </dgm:t>
    </dgm:pt>
    <dgm:pt modelId="{DB9C80D4-115D-4141-A846-42113B1C14C8}" type="parTrans" cxnId="{77A3E505-2911-45D2-ABE7-06A0C755508F}">
      <dgm:prSet/>
      <dgm:spPr/>
      <dgm:t>
        <a:bodyPr/>
        <a:lstStyle/>
        <a:p>
          <a:endParaRPr lang="en-US"/>
        </a:p>
      </dgm:t>
    </dgm:pt>
    <dgm:pt modelId="{594B330F-A9CD-4C5A-8CDF-BCEB3F98361A}" type="sibTrans" cxnId="{77A3E505-2911-45D2-ABE7-06A0C755508F}">
      <dgm:prSet/>
      <dgm:spPr/>
      <dgm:t>
        <a:bodyPr/>
        <a:lstStyle/>
        <a:p>
          <a:endParaRPr lang="en-US"/>
        </a:p>
      </dgm:t>
    </dgm:pt>
    <dgm:pt modelId="{6DE2BF72-9114-426B-AB84-901080E461D2}">
      <dgm:prSet/>
      <dgm:spPr/>
      <dgm:t>
        <a:bodyPr/>
        <a:lstStyle/>
        <a:p>
          <a:r>
            <a:rPr lang="es-MX"/>
            <a:t>Permitir al usuario hacer zoom y desplazarse por el mapa</a:t>
          </a:r>
          <a:endParaRPr lang="en-US"/>
        </a:p>
      </dgm:t>
    </dgm:pt>
    <dgm:pt modelId="{BBA75DE1-E4F4-4775-A51E-54ED067B82A1}" type="parTrans" cxnId="{FCD6BD47-9E62-4F2A-BBB0-AAA730FD2182}">
      <dgm:prSet/>
      <dgm:spPr/>
      <dgm:t>
        <a:bodyPr/>
        <a:lstStyle/>
        <a:p>
          <a:endParaRPr lang="en-US"/>
        </a:p>
      </dgm:t>
    </dgm:pt>
    <dgm:pt modelId="{3A770B81-40A1-41AC-9B3A-36684DFD875C}" type="sibTrans" cxnId="{FCD6BD47-9E62-4F2A-BBB0-AAA730FD2182}">
      <dgm:prSet/>
      <dgm:spPr/>
      <dgm:t>
        <a:bodyPr/>
        <a:lstStyle/>
        <a:p>
          <a:endParaRPr lang="en-US"/>
        </a:p>
      </dgm:t>
    </dgm:pt>
    <dgm:pt modelId="{F62F5D81-8C86-4D15-81A0-87D628CD9551}">
      <dgm:prSet/>
      <dgm:spPr/>
      <dgm:t>
        <a:bodyPr/>
        <a:lstStyle/>
        <a:p>
          <a:r>
            <a:rPr lang="es-MX"/>
            <a:t>Búsqueda</a:t>
          </a:r>
          <a:endParaRPr lang="en-US"/>
        </a:p>
      </dgm:t>
    </dgm:pt>
    <dgm:pt modelId="{EA7387F0-35AA-4FBB-A2C1-866A08694997}" type="parTrans" cxnId="{9F121AAE-BDAD-4062-BDE1-D5A077085A63}">
      <dgm:prSet/>
      <dgm:spPr/>
      <dgm:t>
        <a:bodyPr/>
        <a:lstStyle/>
        <a:p>
          <a:endParaRPr lang="en-US"/>
        </a:p>
      </dgm:t>
    </dgm:pt>
    <dgm:pt modelId="{DA860F4A-12D7-41E6-812A-7BFDDD53EF43}" type="sibTrans" cxnId="{9F121AAE-BDAD-4062-BDE1-D5A077085A63}">
      <dgm:prSet/>
      <dgm:spPr/>
      <dgm:t>
        <a:bodyPr/>
        <a:lstStyle/>
        <a:p>
          <a:endParaRPr lang="en-US"/>
        </a:p>
      </dgm:t>
    </dgm:pt>
    <dgm:pt modelId="{94988128-1D86-4F40-A1B6-0C01CC0D0CBD}">
      <dgm:prSet/>
      <dgm:spPr/>
      <dgm:t>
        <a:bodyPr/>
        <a:lstStyle/>
        <a:p>
          <a:r>
            <a:rPr lang="es-MX"/>
            <a:t>Ofrecer resultados de búsqueda relevantes y ordenados.</a:t>
          </a:r>
          <a:endParaRPr lang="en-US"/>
        </a:p>
      </dgm:t>
    </dgm:pt>
    <dgm:pt modelId="{16F69E44-B3AA-4F66-9A24-4BFDF7D1A102}" type="parTrans" cxnId="{E4FE5619-10C2-4C6A-AA96-032883EF1CE8}">
      <dgm:prSet/>
      <dgm:spPr/>
      <dgm:t>
        <a:bodyPr/>
        <a:lstStyle/>
        <a:p>
          <a:endParaRPr lang="en-US"/>
        </a:p>
      </dgm:t>
    </dgm:pt>
    <dgm:pt modelId="{81D75071-DD03-4C3D-B80D-DCA8D4793FB1}" type="sibTrans" cxnId="{E4FE5619-10C2-4C6A-AA96-032883EF1CE8}">
      <dgm:prSet/>
      <dgm:spPr/>
      <dgm:t>
        <a:bodyPr/>
        <a:lstStyle/>
        <a:p>
          <a:endParaRPr lang="en-US"/>
        </a:p>
      </dgm:t>
    </dgm:pt>
    <dgm:pt modelId="{D2B273C4-E1BB-4BE4-99CA-CD287C46A451}">
      <dgm:prSet/>
      <dgm:spPr/>
      <dgm:t>
        <a:bodyPr/>
        <a:lstStyle/>
        <a:p>
          <a:r>
            <a:rPr lang="es-MX" dirty="0"/>
            <a:t>Información detallada</a:t>
          </a:r>
          <a:endParaRPr lang="en-US" dirty="0"/>
        </a:p>
      </dgm:t>
    </dgm:pt>
    <dgm:pt modelId="{CE888CBC-A4EB-4F7B-9392-F8251794280D}" type="parTrans" cxnId="{C4D433EC-99CB-443D-BEBC-954DFBDF7A7F}">
      <dgm:prSet/>
      <dgm:spPr/>
      <dgm:t>
        <a:bodyPr/>
        <a:lstStyle/>
        <a:p>
          <a:endParaRPr lang="en-US"/>
        </a:p>
      </dgm:t>
    </dgm:pt>
    <dgm:pt modelId="{99511488-762D-4FF8-B1E5-161D074C331F}" type="sibTrans" cxnId="{C4D433EC-99CB-443D-BEBC-954DFBDF7A7F}">
      <dgm:prSet/>
      <dgm:spPr/>
      <dgm:t>
        <a:bodyPr/>
        <a:lstStyle/>
        <a:p>
          <a:endParaRPr lang="en-US"/>
        </a:p>
      </dgm:t>
    </dgm:pt>
    <dgm:pt modelId="{44B9567E-F8A0-43BF-98D6-21DEF952C8FE}">
      <dgm:prSet/>
      <dgm:spPr/>
      <dgm:t>
        <a:bodyPr/>
        <a:lstStyle/>
        <a:p>
          <a:r>
            <a:rPr lang="es-MX"/>
            <a:t>Incluir imágenes y videos relacionados.</a:t>
          </a:r>
          <a:endParaRPr lang="en-US"/>
        </a:p>
      </dgm:t>
    </dgm:pt>
    <dgm:pt modelId="{83F088F1-FF10-4A7E-B09C-2A38BA5587A4}" type="parTrans" cxnId="{13D21716-5A09-4DE5-9EB1-D155ADA101D6}">
      <dgm:prSet/>
      <dgm:spPr/>
      <dgm:t>
        <a:bodyPr/>
        <a:lstStyle/>
        <a:p>
          <a:endParaRPr lang="en-US"/>
        </a:p>
      </dgm:t>
    </dgm:pt>
    <dgm:pt modelId="{DA98017B-F57C-4433-BCD4-8C5792B2C4C2}" type="sibTrans" cxnId="{13D21716-5A09-4DE5-9EB1-D155ADA101D6}">
      <dgm:prSet/>
      <dgm:spPr/>
      <dgm:t>
        <a:bodyPr/>
        <a:lstStyle/>
        <a:p>
          <a:endParaRPr lang="en-US"/>
        </a:p>
      </dgm:t>
    </dgm:pt>
    <dgm:pt modelId="{C103391E-4043-497A-99DD-D37F723EE077}">
      <dgm:prSet/>
      <dgm:spPr/>
      <dgm:t>
        <a:bodyPr/>
        <a:lstStyle/>
        <a:p>
          <a:r>
            <a:rPr lang="es-MX" dirty="0"/>
            <a:t>Rutas</a:t>
          </a:r>
          <a:endParaRPr lang="en-US" dirty="0"/>
        </a:p>
      </dgm:t>
    </dgm:pt>
    <dgm:pt modelId="{D2ECC1D6-3031-4E24-BA13-6B45633A4A9E}" type="parTrans" cxnId="{262BFAA1-7B55-4BA4-AF84-A704AF856D39}">
      <dgm:prSet/>
      <dgm:spPr/>
      <dgm:t>
        <a:bodyPr/>
        <a:lstStyle/>
        <a:p>
          <a:endParaRPr lang="en-US"/>
        </a:p>
      </dgm:t>
    </dgm:pt>
    <dgm:pt modelId="{0979FBCC-B36B-4109-80AC-043163AE6258}" type="sibTrans" cxnId="{262BFAA1-7B55-4BA4-AF84-A704AF856D39}">
      <dgm:prSet/>
      <dgm:spPr/>
      <dgm:t>
        <a:bodyPr/>
        <a:lstStyle/>
        <a:p>
          <a:endParaRPr lang="en-US"/>
        </a:p>
      </dgm:t>
    </dgm:pt>
    <dgm:pt modelId="{923AC897-7363-4846-82C5-DA06DAFBA112}">
      <dgm:prSet/>
      <dgm:spPr/>
      <dgm:t>
        <a:bodyPr/>
        <a:lstStyle/>
        <a:p>
          <a:r>
            <a:rPr lang="es-MX" dirty="0"/>
            <a:t>Marcadores.</a:t>
          </a:r>
          <a:endParaRPr lang="en-US" dirty="0"/>
        </a:p>
      </dgm:t>
    </dgm:pt>
    <dgm:pt modelId="{FD6DA3D6-E668-4148-8113-53BCC9E46026}" type="parTrans" cxnId="{0B579A4C-2759-40A4-A7BC-A313A6172834}">
      <dgm:prSet/>
      <dgm:spPr/>
      <dgm:t>
        <a:bodyPr/>
        <a:lstStyle/>
        <a:p>
          <a:endParaRPr lang="en-US"/>
        </a:p>
      </dgm:t>
    </dgm:pt>
    <dgm:pt modelId="{324C90A1-D4C7-4143-9FB1-05C7FA5523D2}" type="sibTrans" cxnId="{0B579A4C-2759-40A4-A7BC-A313A6172834}">
      <dgm:prSet/>
      <dgm:spPr/>
      <dgm:t>
        <a:bodyPr/>
        <a:lstStyle/>
        <a:p>
          <a:endParaRPr lang="en-US"/>
        </a:p>
      </dgm:t>
    </dgm:pt>
    <dgm:pt modelId="{6DE7CC6A-A637-4BC0-B14F-22B21DC18B44}" type="pres">
      <dgm:prSet presAssocID="{1A355D5B-78FF-4762-8F9B-6FEA15B34997}" presName="diagram" presStyleCnt="0">
        <dgm:presLayoutVars>
          <dgm:dir/>
          <dgm:resizeHandles val="exact"/>
        </dgm:presLayoutVars>
      </dgm:prSet>
      <dgm:spPr/>
    </dgm:pt>
    <dgm:pt modelId="{C09E1FCA-B3FA-48C9-8D95-D796E902768E}" type="pres">
      <dgm:prSet presAssocID="{F4621BBF-50A1-459A-ADB7-7563031FBBAA}" presName="node" presStyleLbl="node1" presStyleIdx="0" presStyleCnt="8">
        <dgm:presLayoutVars>
          <dgm:bulletEnabled val="1"/>
        </dgm:presLayoutVars>
      </dgm:prSet>
      <dgm:spPr/>
    </dgm:pt>
    <dgm:pt modelId="{8A7382C8-D5D4-4ACD-A99F-9E5AD5ECC299}" type="pres">
      <dgm:prSet presAssocID="{594B330F-A9CD-4C5A-8CDF-BCEB3F98361A}" presName="sibTrans" presStyleCnt="0"/>
      <dgm:spPr/>
    </dgm:pt>
    <dgm:pt modelId="{996BB639-6D8C-492C-B391-1EDE8289BA7B}" type="pres">
      <dgm:prSet presAssocID="{6DE2BF72-9114-426B-AB84-901080E461D2}" presName="node" presStyleLbl="node1" presStyleIdx="1" presStyleCnt="8">
        <dgm:presLayoutVars>
          <dgm:bulletEnabled val="1"/>
        </dgm:presLayoutVars>
      </dgm:prSet>
      <dgm:spPr/>
    </dgm:pt>
    <dgm:pt modelId="{3C1FDE8F-C65A-4285-B80A-2E06EE793265}" type="pres">
      <dgm:prSet presAssocID="{3A770B81-40A1-41AC-9B3A-36684DFD875C}" presName="sibTrans" presStyleCnt="0"/>
      <dgm:spPr/>
    </dgm:pt>
    <dgm:pt modelId="{A98D1402-030F-450F-8869-D21534ADDC23}" type="pres">
      <dgm:prSet presAssocID="{F62F5D81-8C86-4D15-81A0-87D628CD9551}" presName="node" presStyleLbl="node1" presStyleIdx="2" presStyleCnt="8">
        <dgm:presLayoutVars>
          <dgm:bulletEnabled val="1"/>
        </dgm:presLayoutVars>
      </dgm:prSet>
      <dgm:spPr/>
    </dgm:pt>
    <dgm:pt modelId="{23A3D7BE-3073-48C2-B5FC-A00DEC9FE238}" type="pres">
      <dgm:prSet presAssocID="{DA860F4A-12D7-41E6-812A-7BFDDD53EF43}" presName="sibTrans" presStyleCnt="0"/>
      <dgm:spPr/>
    </dgm:pt>
    <dgm:pt modelId="{1CE85D5C-72C3-4AD3-BB61-108EB92D32BD}" type="pres">
      <dgm:prSet presAssocID="{94988128-1D86-4F40-A1B6-0C01CC0D0CBD}" presName="node" presStyleLbl="node1" presStyleIdx="3" presStyleCnt="8">
        <dgm:presLayoutVars>
          <dgm:bulletEnabled val="1"/>
        </dgm:presLayoutVars>
      </dgm:prSet>
      <dgm:spPr/>
    </dgm:pt>
    <dgm:pt modelId="{9ECC7FDE-CFDA-427C-8FCD-94BDF92AB493}" type="pres">
      <dgm:prSet presAssocID="{81D75071-DD03-4C3D-B80D-DCA8D4793FB1}" presName="sibTrans" presStyleCnt="0"/>
      <dgm:spPr/>
    </dgm:pt>
    <dgm:pt modelId="{32D5C162-0650-445A-8C05-6E9FAC2B9577}" type="pres">
      <dgm:prSet presAssocID="{D2B273C4-E1BB-4BE4-99CA-CD287C46A451}" presName="node" presStyleLbl="node1" presStyleIdx="4" presStyleCnt="8">
        <dgm:presLayoutVars>
          <dgm:bulletEnabled val="1"/>
        </dgm:presLayoutVars>
      </dgm:prSet>
      <dgm:spPr/>
    </dgm:pt>
    <dgm:pt modelId="{95A94425-40CB-4439-BEC1-EEE017F28621}" type="pres">
      <dgm:prSet presAssocID="{99511488-762D-4FF8-B1E5-161D074C331F}" presName="sibTrans" presStyleCnt="0"/>
      <dgm:spPr/>
    </dgm:pt>
    <dgm:pt modelId="{056FFC13-44DA-44B5-888B-C96665A8F8C0}" type="pres">
      <dgm:prSet presAssocID="{44B9567E-F8A0-43BF-98D6-21DEF952C8FE}" presName="node" presStyleLbl="node1" presStyleIdx="5" presStyleCnt="8">
        <dgm:presLayoutVars>
          <dgm:bulletEnabled val="1"/>
        </dgm:presLayoutVars>
      </dgm:prSet>
      <dgm:spPr/>
    </dgm:pt>
    <dgm:pt modelId="{A15BFE43-D227-45E9-ACA7-E43C2833CA63}" type="pres">
      <dgm:prSet presAssocID="{DA98017B-F57C-4433-BCD4-8C5792B2C4C2}" presName="sibTrans" presStyleCnt="0"/>
      <dgm:spPr/>
    </dgm:pt>
    <dgm:pt modelId="{C7D95F99-DC36-41D0-893E-A5CC28E9EE6C}" type="pres">
      <dgm:prSet presAssocID="{C103391E-4043-497A-99DD-D37F723EE077}" presName="node" presStyleLbl="node1" presStyleIdx="6" presStyleCnt="8">
        <dgm:presLayoutVars>
          <dgm:bulletEnabled val="1"/>
        </dgm:presLayoutVars>
      </dgm:prSet>
      <dgm:spPr/>
    </dgm:pt>
    <dgm:pt modelId="{D4CE0BB0-B04D-4C7A-B98A-22845194156A}" type="pres">
      <dgm:prSet presAssocID="{0979FBCC-B36B-4109-80AC-043163AE6258}" presName="sibTrans" presStyleCnt="0"/>
      <dgm:spPr/>
    </dgm:pt>
    <dgm:pt modelId="{3619CDEE-C6FF-4681-9D6E-0CD51160AEF2}" type="pres">
      <dgm:prSet presAssocID="{923AC897-7363-4846-82C5-DA06DAFBA112}" presName="node" presStyleLbl="node1" presStyleIdx="7" presStyleCnt="8">
        <dgm:presLayoutVars>
          <dgm:bulletEnabled val="1"/>
        </dgm:presLayoutVars>
      </dgm:prSet>
      <dgm:spPr/>
    </dgm:pt>
  </dgm:ptLst>
  <dgm:cxnLst>
    <dgm:cxn modelId="{77A3E505-2911-45D2-ABE7-06A0C755508F}" srcId="{1A355D5B-78FF-4762-8F9B-6FEA15B34997}" destId="{F4621BBF-50A1-459A-ADB7-7563031FBBAA}" srcOrd="0" destOrd="0" parTransId="{DB9C80D4-115D-4141-A846-42113B1C14C8}" sibTransId="{594B330F-A9CD-4C5A-8CDF-BCEB3F98361A}"/>
    <dgm:cxn modelId="{871CF70B-DBCC-4536-BDDE-94498E85EF00}" type="presOf" srcId="{F62F5D81-8C86-4D15-81A0-87D628CD9551}" destId="{A98D1402-030F-450F-8869-D21534ADDC23}" srcOrd="0" destOrd="0" presId="urn:microsoft.com/office/officeart/2005/8/layout/default"/>
    <dgm:cxn modelId="{13D21716-5A09-4DE5-9EB1-D155ADA101D6}" srcId="{1A355D5B-78FF-4762-8F9B-6FEA15B34997}" destId="{44B9567E-F8A0-43BF-98D6-21DEF952C8FE}" srcOrd="5" destOrd="0" parTransId="{83F088F1-FF10-4A7E-B09C-2A38BA5587A4}" sibTransId="{DA98017B-F57C-4433-BCD4-8C5792B2C4C2}"/>
    <dgm:cxn modelId="{E4FE5619-10C2-4C6A-AA96-032883EF1CE8}" srcId="{1A355D5B-78FF-4762-8F9B-6FEA15B34997}" destId="{94988128-1D86-4F40-A1B6-0C01CC0D0CBD}" srcOrd="3" destOrd="0" parTransId="{16F69E44-B3AA-4F66-9A24-4BFDF7D1A102}" sibTransId="{81D75071-DD03-4C3D-B80D-DCA8D4793FB1}"/>
    <dgm:cxn modelId="{F3613624-268C-429F-9647-6DB8FCC68B58}" type="presOf" srcId="{6DE2BF72-9114-426B-AB84-901080E461D2}" destId="{996BB639-6D8C-492C-B391-1EDE8289BA7B}" srcOrd="0" destOrd="0" presId="urn:microsoft.com/office/officeart/2005/8/layout/default"/>
    <dgm:cxn modelId="{7BB11A2B-87F5-4D3E-B709-AFBC0244765C}" type="presOf" srcId="{94988128-1D86-4F40-A1B6-0C01CC0D0CBD}" destId="{1CE85D5C-72C3-4AD3-BB61-108EB92D32BD}" srcOrd="0" destOrd="0" presId="urn:microsoft.com/office/officeart/2005/8/layout/default"/>
    <dgm:cxn modelId="{7D6E8F3B-14FB-41B9-8D35-A8FF5EC76227}" type="presOf" srcId="{44B9567E-F8A0-43BF-98D6-21DEF952C8FE}" destId="{056FFC13-44DA-44B5-888B-C96665A8F8C0}" srcOrd="0" destOrd="0" presId="urn:microsoft.com/office/officeart/2005/8/layout/default"/>
    <dgm:cxn modelId="{78996143-C023-4CE2-8127-EB5228FAA571}" type="presOf" srcId="{1A355D5B-78FF-4762-8F9B-6FEA15B34997}" destId="{6DE7CC6A-A637-4BC0-B14F-22B21DC18B44}" srcOrd="0" destOrd="0" presId="urn:microsoft.com/office/officeart/2005/8/layout/default"/>
    <dgm:cxn modelId="{FCD6BD47-9E62-4F2A-BBB0-AAA730FD2182}" srcId="{1A355D5B-78FF-4762-8F9B-6FEA15B34997}" destId="{6DE2BF72-9114-426B-AB84-901080E461D2}" srcOrd="1" destOrd="0" parTransId="{BBA75DE1-E4F4-4775-A51E-54ED067B82A1}" sibTransId="{3A770B81-40A1-41AC-9B3A-36684DFD875C}"/>
    <dgm:cxn modelId="{0B579A4C-2759-40A4-A7BC-A313A6172834}" srcId="{1A355D5B-78FF-4762-8F9B-6FEA15B34997}" destId="{923AC897-7363-4846-82C5-DA06DAFBA112}" srcOrd="7" destOrd="0" parTransId="{FD6DA3D6-E668-4148-8113-53BCC9E46026}" sibTransId="{324C90A1-D4C7-4143-9FB1-05C7FA5523D2}"/>
    <dgm:cxn modelId="{6E0C1071-47BE-4565-912D-D5E39DA35F48}" type="presOf" srcId="{C103391E-4043-497A-99DD-D37F723EE077}" destId="{C7D95F99-DC36-41D0-893E-A5CC28E9EE6C}" srcOrd="0" destOrd="0" presId="urn:microsoft.com/office/officeart/2005/8/layout/default"/>
    <dgm:cxn modelId="{262BFAA1-7B55-4BA4-AF84-A704AF856D39}" srcId="{1A355D5B-78FF-4762-8F9B-6FEA15B34997}" destId="{C103391E-4043-497A-99DD-D37F723EE077}" srcOrd="6" destOrd="0" parTransId="{D2ECC1D6-3031-4E24-BA13-6B45633A4A9E}" sibTransId="{0979FBCC-B36B-4109-80AC-043163AE6258}"/>
    <dgm:cxn modelId="{1B6D1FAA-DE0F-45A6-86C6-AFFD1EACBDDE}" type="presOf" srcId="{F4621BBF-50A1-459A-ADB7-7563031FBBAA}" destId="{C09E1FCA-B3FA-48C9-8D95-D796E902768E}" srcOrd="0" destOrd="0" presId="urn:microsoft.com/office/officeart/2005/8/layout/default"/>
    <dgm:cxn modelId="{9F121AAE-BDAD-4062-BDE1-D5A077085A63}" srcId="{1A355D5B-78FF-4762-8F9B-6FEA15B34997}" destId="{F62F5D81-8C86-4D15-81A0-87D628CD9551}" srcOrd="2" destOrd="0" parTransId="{EA7387F0-35AA-4FBB-A2C1-866A08694997}" sibTransId="{DA860F4A-12D7-41E6-812A-7BFDDD53EF43}"/>
    <dgm:cxn modelId="{50C0C0E1-913F-4500-9033-6867FE928ECB}" type="presOf" srcId="{923AC897-7363-4846-82C5-DA06DAFBA112}" destId="{3619CDEE-C6FF-4681-9D6E-0CD51160AEF2}" srcOrd="0" destOrd="0" presId="urn:microsoft.com/office/officeart/2005/8/layout/default"/>
    <dgm:cxn modelId="{00A280E9-9054-4D99-9A36-81A2CEDD170E}" type="presOf" srcId="{D2B273C4-E1BB-4BE4-99CA-CD287C46A451}" destId="{32D5C162-0650-445A-8C05-6E9FAC2B9577}" srcOrd="0" destOrd="0" presId="urn:microsoft.com/office/officeart/2005/8/layout/default"/>
    <dgm:cxn modelId="{C4D433EC-99CB-443D-BEBC-954DFBDF7A7F}" srcId="{1A355D5B-78FF-4762-8F9B-6FEA15B34997}" destId="{D2B273C4-E1BB-4BE4-99CA-CD287C46A451}" srcOrd="4" destOrd="0" parTransId="{CE888CBC-A4EB-4F7B-9392-F8251794280D}" sibTransId="{99511488-762D-4FF8-B1E5-161D074C331F}"/>
    <dgm:cxn modelId="{B6667009-6A70-473E-B878-72926C983911}" type="presParOf" srcId="{6DE7CC6A-A637-4BC0-B14F-22B21DC18B44}" destId="{C09E1FCA-B3FA-48C9-8D95-D796E902768E}" srcOrd="0" destOrd="0" presId="urn:microsoft.com/office/officeart/2005/8/layout/default"/>
    <dgm:cxn modelId="{05F89D84-8DFD-4441-9FD4-AB4B2BBD0310}" type="presParOf" srcId="{6DE7CC6A-A637-4BC0-B14F-22B21DC18B44}" destId="{8A7382C8-D5D4-4ACD-A99F-9E5AD5ECC299}" srcOrd="1" destOrd="0" presId="urn:microsoft.com/office/officeart/2005/8/layout/default"/>
    <dgm:cxn modelId="{FF3E2671-615E-4468-AA3E-E7A37338F3AA}" type="presParOf" srcId="{6DE7CC6A-A637-4BC0-B14F-22B21DC18B44}" destId="{996BB639-6D8C-492C-B391-1EDE8289BA7B}" srcOrd="2" destOrd="0" presId="urn:microsoft.com/office/officeart/2005/8/layout/default"/>
    <dgm:cxn modelId="{2C3D9A8D-E4A6-4434-8365-196544E04622}" type="presParOf" srcId="{6DE7CC6A-A637-4BC0-B14F-22B21DC18B44}" destId="{3C1FDE8F-C65A-4285-B80A-2E06EE793265}" srcOrd="3" destOrd="0" presId="urn:microsoft.com/office/officeart/2005/8/layout/default"/>
    <dgm:cxn modelId="{FCCEDFC7-638B-4C06-89B8-0E885CF4AFEA}" type="presParOf" srcId="{6DE7CC6A-A637-4BC0-B14F-22B21DC18B44}" destId="{A98D1402-030F-450F-8869-D21534ADDC23}" srcOrd="4" destOrd="0" presId="urn:microsoft.com/office/officeart/2005/8/layout/default"/>
    <dgm:cxn modelId="{2D325FEB-76E6-4EEB-8E01-BDBAD8F65EF2}" type="presParOf" srcId="{6DE7CC6A-A637-4BC0-B14F-22B21DC18B44}" destId="{23A3D7BE-3073-48C2-B5FC-A00DEC9FE238}" srcOrd="5" destOrd="0" presId="urn:microsoft.com/office/officeart/2005/8/layout/default"/>
    <dgm:cxn modelId="{47BA9B36-227D-425B-B21E-7CFDB3690FE7}" type="presParOf" srcId="{6DE7CC6A-A637-4BC0-B14F-22B21DC18B44}" destId="{1CE85D5C-72C3-4AD3-BB61-108EB92D32BD}" srcOrd="6" destOrd="0" presId="urn:microsoft.com/office/officeart/2005/8/layout/default"/>
    <dgm:cxn modelId="{C15ED53A-AEE9-4A2A-95A5-3033B341BD02}" type="presParOf" srcId="{6DE7CC6A-A637-4BC0-B14F-22B21DC18B44}" destId="{9ECC7FDE-CFDA-427C-8FCD-94BDF92AB493}" srcOrd="7" destOrd="0" presId="urn:microsoft.com/office/officeart/2005/8/layout/default"/>
    <dgm:cxn modelId="{70996A19-4E5A-4021-8363-412BADFD76DA}" type="presParOf" srcId="{6DE7CC6A-A637-4BC0-B14F-22B21DC18B44}" destId="{32D5C162-0650-445A-8C05-6E9FAC2B9577}" srcOrd="8" destOrd="0" presId="urn:microsoft.com/office/officeart/2005/8/layout/default"/>
    <dgm:cxn modelId="{0EC7F563-21E0-476C-9A12-DA28FEEB3070}" type="presParOf" srcId="{6DE7CC6A-A637-4BC0-B14F-22B21DC18B44}" destId="{95A94425-40CB-4439-BEC1-EEE017F28621}" srcOrd="9" destOrd="0" presId="urn:microsoft.com/office/officeart/2005/8/layout/default"/>
    <dgm:cxn modelId="{F688CE37-239E-4E99-9C4A-CFCA36515B68}" type="presParOf" srcId="{6DE7CC6A-A637-4BC0-B14F-22B21DC18B44}" destId="{056FFC13-44DA-44B5-888B-C96665A8F8C0}" srcOrd="10" destOrd="0" presId="urn:microsoft.com/office/officeart/2005/8/layout/default"/>
    <dgm:cxn modelId="{959C22C8-ABCA-44BB-8D92-799BE2AC4D0A}" type="presParOf" srcId="{6DE7CC6A-A637-4BC0-B14F-22B21DC18B44}" destId="{A15BFE43-D227-45E9-ACA7-E43C2833CA63}" srcOrd="11" destOrd="0" presId="urn:microsoft.com/office/officeart/2005/8/layout/default"/>
    <dgm:cxn modelId="{EFA44DB0-E6F9-4D04-9222-8D1C0837889E}" type="presParOf" srcId="{6DE7CC6A-A637-4BC0-B14F-22B21DC18B44}" destId="{C7D95F99-DC36-41D0-893E-A5CC28E9EE6C}" srcOrd="12" destOrd="0" presId="urn:microsoft.com/office/officeart/2005/8/layout/default"/>
    <dgm:cxn modelId="{AC1B6F2C-75AB-4E72-BD58-84131B2FE5C3}" type="presParOf" srcId="{6DE7CC6A-A637-4BC0-B14F-22B21DC18B44}" destId="{D4CE0BB0-B04D-4C7A-B98A-22845194156A}" srcOrd="13" destOrd="0" presId="urn:microsoft.com/office/officeart/2005/8/layout/default"/>
    <dgm:cxn modelId="{EE0381CA-0D94-4FAD-B20A-F957170BC0B3}" type="presParOf" srcId="{6DE7CC6A-A637-4BC0-B14F-22B21DC18B44}" destId="{3619CDEE-C6FF-4681-9D6E-0CD51160AEF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B38C0-A4B9-47AE-A895-EFBC2B40DB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12A10F8-465F-4E2B-A2E4-89408CCBC6A5}">
      <dgm:prSet/>
      <dgm:spPr/>
      <dgm:t>
        <a:bodyPr/>
        <a:lstStyle/>
        <a:p>
          <a:pPr>
            <a:defRPr cap="all"/>
          </a:pPr>
          <a:r>
            <a:rPr lang="es-MX"/>
            <a:t>El tiempo de carga del mapa no debe superar los 3 segundos en un dispositivo móvil de gama media.</a:t>
          </a:r>
          <a:endParaRPr lang="en-US"/>
        </a:p>
      </dgm:t>
    </dgm:pt>
    <dgm:pt modelId="{085F3AF0-C8D6-4237-8A74-AFFD590C0BAA}" type="parTrans" cxnId="{29B8652B-49D9-4EB3-BCE8-2D9A372B0318}">
      <dgm:prSet/>
      <dgm:spPr/>
      <dgm:t>
        <a:bodyPr/>
        <a:lstStyle/>
        <a:p>
          <a:endParaRPr lang="en-US"/>
        </a:p>
      </dgm:t>
    </dgm:pt>
    <dgm:pt modelId="{E1F96B16-2AE0-41E1-8C22-13CC019F9A3C}" type="sibTrans" cxnId="{29B8652B-49D9-4EB3-BCE8-2D9A372B0318}">
      <dgm:prSet/>
      <dgm:spPr/>
      <dgm:t>
        <a:bodyPr/>
        <a:lstStyle/>
        <a:p>
          <a:endParaRPr lang="en-US"/>
        </a:p>
      </dgm:t>
    </dgm:pt>
    <dgm:pt modelId="{B4160B42-BDBD-479E-BB9B-999FD89415BF}">
      <dgm:prSet/>
      <dgm:spPr/>
      <dgm:t>
        <a:bodyPr/>
        <a:lstStyle/>
        <a:p>
          <a:pPr>
            <a:defRPr cap="all"/>
          </a:pPr>
          <a:r>
            <a:rPr lang="es-MX"/>
            <a:t>El sistema debe ser capaz de soportar 1000 usuarios concurrentes sin degradación del servicio.</a:t>
          </a:r>
          <a:endParaRPr lang="en-US"/>
        </a:p>
      </dgm:t>
    </dgm:pt>
    <dgm:pt modelId="{7C5E2E49-699D-418E-A731-DA9285E36119}" type="parTrans" cxnId="{607EEEF6-DF80-4FE9-8560-59DE706C404F}">
      <dgm:prSet/>
      <dgm:spPr/>
      <dgm:t>
        <a:bodyPr/>
        <a:lstStyle/>
        <a:p>
          <a:endParaRPr lang="en-US"/>
        </a:p>
      </dgm:t>
    </dgm:pt>
    <dgm:pt modelId="{199A6C38-8AFA-4876-8A9C-0B5E28BD74F7}" type="sibTrans" cxnId="{607EEEF6-DF80-4FE9-8560-59DE706C404F}">
      <dgm:prSet/>
      <dgm:spPr/>
      <dgm:t>
        <a:bodyPr/>
        <a:lstStyle/>
        <a:p>
          <a:endParaRPr lang="en-US"/>
        </a:p>
      </dgm:t>
    </dgm:pt>
    <dgm:pt modelId="{F90301BF-3756-4942-BFBE-D717069152C4}">
      <dgm:prSet/>
      <dgm:spPr/>
      <dgm:t>
        <a:bodyPr/>
        <a:lstStyle/>
        <a:p>
          <a:pPr>
            <a:defRPr cap="all"/>
          </a:pPr>
          <a:r>
            <a:rPr lang="es-MX"/>
            <a:t>La información personal de los usuarios estará encriptada y protegida por un firewall.</a:t>
          </a:r>
          <a:endParaRPr lang="en-US"/>
        </a:p>
      </dgm:t>
    </dgm:pt>
    <dgm:pt modelId="{1AE6A9E1-A529-4F1F-B561-74F0FF0AF5B5}" type="parTrans" cxnId="{85B5EDC6-D586-4884-97E9-56CF6598E589}">
      <dgm:prSet/>
      <dgm:spPr/>
      <dgm:t>
        <a:bodyPr/>
        <a:lstStyle/>
        <a:p>
          <a:endParaRPr lang="en-US"/>
        </a:p>
      </dgm:t>
    </dgm:pt>
    <dgm:pt modelId="{23149676-F1CA-40BF-A596-EE36BB063C49}" type="sibTrans" cxnId="{85B5EDC6-D586-4884-97E9-56CF6598E589}">
      <dgm:prSet/>
      <dgm:spPr/>
      <dgm:t>
        <a:bodyPr/>
        <a:lstStyle/>
        <a:p>
          <a:endParaRPr lang="en-US"/>
        </a:p>
      </dgm:t>
    </dgm:pt>
    <dgm:pt modelId="{204240E3-B51B-4C31-B12A-70199D0D1AA8}">
      <dgm:prSet/>
      <dgm:spPr/>
      <dgm:t>
        <a:bodyPr/>
        <a:lstStyle/>
        <a:p>
          <a:pPr>
            <a:defRPr cap="all"/>
          </a:pPr>
          <a:r>
            <a:rPr lang="es-MX"/>
            <a:t>El mapa debe estar disponible al menos el 99.9% del tiempo.</a:t>
          </a:r>
          <a:endParaRPr lang="en-US"/>
        </a:p>
      </dgm:t>
    </dgm:pt>
    <dgm:pt modelId="{A430BD62-775F-42F7-954F-09D8069D5CF1}" type="parTrans" cxnId="{27A252E1-ABFE-47C2-AA3C-8F29A020041D}">
      <dgm:prSet/>
      <dgm:spPr/>
      <dgm:t>
        <a:bodyPr/>
        <a:lstStyle/>
        <a:p>
          <a:endParaRPr lang="en-US"/>
        </a:p>
      </dgm:t>
    </dgm:pt>
    <dgm:pt modelId="{05480FE3-C20A-4796-945D-ACA3406C4790}" type="sibTrans" cxnId="{27A252E1-ABFE-47C2-AA3C-8F29A020041D}">
      <dgm:prSet/>
      <dgm:spPr/>
      <dgm:t>
        <a:bodyPr/>
        <a:lstStyle/>
        <a:p>
          <a:endParaRPr lang="en-US"/>
        </a:p>
      </dgm:t>
    </dgm:pt>
    <dgm:pt modelId="{D7DD4793-855E-4D9A-BC75-3BFBCFF81DDC}" type="pres">
      <dgm:prSet presAssocID="{2C6B38C0-A4B9-47AE-A895-EFBC2B40DBEF}" presName="root" presStyleCnt="0">
        <dgm:presLayoutVars>
          <dgm:dir/>
          <dgm:resizeHandles val="exact"/>
        </dgm:presLayoutVars>
      </dgm:prSet>
      <dgm:spPr/>
    </dgm:pt>
    <dgm:pt modelId="{2DF3813C-9A4C-4414-87C3-630603AAACB9}" type="pres">
      <dgm:prSet presAssocID="{B12A10F8-465F-4E2B-A2E4-89408CCBC6A5}" presName="compNode" presStyleCnt="0"/>
      <dgm:spPr/>
    </dgm:pt>
    <dgm:pt modelId="{225D844C-C662-4DAB-BFCC-8131C4D66541}" type="pres">
      <dgm:prSet presAssocID="{B12A10F8-465F-4E2B-A2E4-89408CCBC6A5}" presName="iconBgRect" presStyleLbl="bgShp" presStyleIdx="0" presStyleCnt="4"/>
      <dgm:spPr/>
    </dgm:pt>
    <dgm:pt modelId="{E6ED5142-3AD4-475F-A389-A5A3725BB3A7}" type="pres">
      <dgm:prSet presAssocID="{B12A10F8-465F-4E2B-A2E4-89408CCBC6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4411D29E-EB4D-4444-91CF-E80059D13A44}" type="pres">
      <dgm:prSet presAssocID="{B12A10F8-465F-4E2B-A2E4-89408CCBC6A5}" presName="spaceRect" presStyleCnt="0"/>
      <dgm:spPr/>
    </dgm:pt>
    <dgm:pt modelId="{5A82A79F-E75B-4D76-9B70-BE8CCDC7BF30}" type="pres">
      <dgm:prSet presAssocID="{B12A10F8-465F-4E2B-A2E4-89408CCBC6A5}" presName="textRect" presStyleLbl="revTx" presStyleIdx="0" presStyleCnt="4">
        <dgm:presLayoutVars>
          <dgm:chMax val="1"/>
          <dgm:chPref val="1"/>
        </dgm:presLayoutVars>
      </dgm:prSet>
      <dgm:spPr/>
    </dgm:pt>
    <dgm:pt modelId="{5580C081-EE19-4548-8B56-0F6028CA5CB7}" type="pres">
      <dgm:prSet presAssocID="{E1F96B16-2AE0-41E1-8C22-13CC019F9A3C}" presName="sibTrans" presStyleCnt="0"/>
      <dgm:spPr/>
    </dgm:pt>
    <dgm:pt modelId="{D4D88A98-8268-4C06-8BB6-5997C42C93E6}" type="pres">
      <dgm:prSet presAssocID="{B4160B42-BDBD-479E-BB9B-999FD89415BF}" presName="compNode" presStyleCnt="0"/>
      <dgm:spPr/>
    </dgm:pt>
    <dgm:pt modelId="{B8E4D279-03BB-41C6-9819-F79D4610C95F}" type="pres">
      <dgm:prSet presAssocID="{B4160B42-BDBD-479E-BB9B-999FD89415BF}" presName="iconBgRect" presStyleLbl="bgShp" presStyleIdx="1" presStyleCnt="4"/>
      <dgm:spPr/>
    </dgm:pt>
    <dgm:pt modelId="{0350EDBF-9C76-439C-ACF9-C31A8223EDDB}" type="pres">
      <dgm:prSet presAssocID="{B4160B42-BDBD-479E-BB9B-999FD8941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140602C-AE10-4ECC-A207-6DBF9F2D9C4D}" type="pres">
      <dgm:prSet presAssocID="{B4160B42-BDBD-479E-BB9B-999FD89415BF}" presName="spaceRect" presStyleCnt="0"/>
      <dgm:spPr/>
    </dgm:pt>
    <dgm:pt modelId="{16AD23CF-E4AC-4B22-8481-35235FDF0236}" type="pres">
      <dgm:prSet presAssocID="{B4160B42-BDBD-479E-BB9B-999FD89415BF}" presName="textRect" presStyleLbl="revTx" presStyleIdx="1" presStyleCnt="4">
        <dgm:presLayoutVars>
          <dgm:chMax val="1"/>
          <dgm:chPref val="1"/>
        </dgm:presLayoutVars>
      </dgm:prSet>
      <dgm:spPr/>
    </dgm:pt>
    <dgm:pt modelId="{00B1FDA0-7C3C-40F1-A1B6-E6184062BD37}" type="pres">
      <dgm:prSet presAssocID="{199A6C38-8AFA-4876-8A9C-0B5E28BD74F7}" presName="sibTrans" presStyleCnt="0"/>
      <dgm:spPr/>
    </dgm:pt>
    <dgm:pt modelId="{6726D6C5-957D-4189-9DE8-FCB551716F37}" type="pres">
      <dgm:prSet presAssocID="{F90301BF-3756-4942-BFBE-D717069152C4}" presName="compNode" presStyleCnt="0"/>
      <dgm:spPr/>
    </dgm:pt>
    <dgm:pt modelId="{A6E270CF-7195-472B-8E9B-469DA291390C}" type="pres">
      <dgm:prSet presAssocID="{F90301BF-3756-4942-BFBE-D717069152C4}" presName="iconBgRect" presStyleLbl="bgShp" presStyleIdx="2" presStyleCnt="4"/>
      <dgm:spPr/>
    </dgm:pt>
    <dgm:pt modelId="{12BFA68C-CCB6-4BF1-B9A0-4907A69489A8}" type="pres">
      <dgm:prSet presAssocID="{F90301BF-3756-4942-BFBE-D717069152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C6590D0-044D-4B06-8BA4-C24BC411AC25}" type="pres">
      <dgm:prSet presAssocID="{F90301BF-3756-4942-BFBE-D717069152C4}" presName="spaceRect" presStyleCnt="0"/>
      <dgm:spPr/>
    </dgm:pt>
    <dgm:pt modelId="{B2A99AAD-A6E4-4E07-8236-EC08E3B74A5F}" type="pres">
      <dgm:prSet presAssocID="{F90301BF-3756-4942-BFBE-D717069152C4}" presName="textRect" presStyleLbl="revTx" presStyleIdx="2" presStyleCnt="4">
        <dgm:presLayoutVars>
          <dgm:chMax val="1"/>
          <dgm:chPref val="1"/>
        </dgm:presLayoutVars>
      </dgm:prSet>
      <dgm:spPr/>
    </dgm:pt>
    <dgm:pt modelId="{091B2876-25E7-4EF9-935F-D14F855D31E7}" type="pres">
      <dgm:prSet presAssocID="{23149676-F1CA-40BF-A596-EE36BB063C49}" presName="sibTrans" presStyleCnt="0"/>
      <dgm:spPr/>
    </dgm:pt>
    <dgm:pt modelId="{EC4951AB-59B4-4EEE-B2EF-EEDD9957C811}" type="pres">
      <dgm:prSet presAssocID="{204240E3-B51B-4C31-B12A-70199D0D1AA8}" presName="compNode" presStyleCnt="0"/>
      <dgm:spPr/>
    </dgm:pt>
    <dgm:pt modelId="{E7B97D3C-AC7E-4987-B511-337D19BCA48C}" type="pres">
      <dgm:prSet presAssocID="{204240E3-B51B-4C31-B12A-70199D0D1AA8}" presName="iconBgRect" presStyleLbl="bgShp" presStyleIdx="3" presStyleCnt="4"/>
      <dgm:spPr/>
    </dgm:pt>
    <dgm:pt modelId="{ECE8F27F-8B3F-4CC0-91F4-948CB744B0E7}" type="pres">
      <dgm:prSet presAssocID="{204240E3-B51B-4C31-B12A-70199D0D1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3DB3C7C4-F2FF-49AD-BAE2-31E642A1FB2F}" type="pres">
      <dgm:prSet presAssocID="{204240E3-B51B-4C31-B12A-70199D0D1AA8}" presName="spaceRect" presStyleCnt="0"/>
      <dgm:spPr/>
    </dgm:pt>
    <dgm:pt modelId="{BAC76081-F3CF-4161-BAD0-9DD099883AD5}" type="pres">
      <dgm:prSet presAssocID="{204240E3-B51B-4C31-B12A-70199D0D1A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B8652B-49D9-4EB3-BCE8-2D9A372B0318}" srcId="{2C6B38C0-A4B9-47AE-A895-EFBC2B40DBEF}" destId="{B12A10F8-465F-4E2B-A2E4-89408CCBC6A5}" srcOrd="0" destOrd="0" parTransId="{085F3AF0-C8D6-4237-8A74-AFFD590C0BAA}" sibTransId="{E1F96B16-2AE0-41E1-8C22-13CC019F9A3C}"/>
    <dgm:cxn modelId="{48602466-D2B0-45EB-B265-8DB7B3AB4BE0}" type="presOf" srcId="{F90301BF-3756-4942-BFBE-D717069152C4}" destId="{B2A99AAD-A6E4-4E07-8236-EC08E3B74A5F}" srcOrd="0" destOrd="0" presId="urn:microsoft.com/office/officeart/2018/5/layout/IconCircleLabelList"/>
    <dgm:cxn modelId="{6812DA50-BC0F-4272-ABF7-837027B1A270}" type="presOf" srcId="{B12A10F8-465F-4E2B-A2E4-89408CCBC6A5}" destId="{5A82A79F-E75B-4D76-9B70-BE8CCDC7BF30}" srcOrd="0" destOrd="0" presId="urn:microsoft.com/office/officeart/2018/5/layout/IconCircleLabelList"/>
    <dgm:cxn modelId="{53EA63B6-2AE0-4205-B7ED-82ABAE324A5B}" type="presOf" srcId="{B4160B42-BDBD-479E-BB9B-999FD89415BF}" destId="{16AD23CF-E4AC-4B22-8481-35235FDF0236}" srcOrd="0" destOrd="0" presId="urn:microsoft.com/office/officeart/2018/5/layout/IconCircleLabelList"/>
    <dgm:cxn modelId="{85B5EDC6-D586-4884-97E9-56CF6598E589}" srcId="{2C6B38C0-A4B9-47AE-A895-EFBC2B40DBEF}" destId="{F90301BF-3756-4942-BFBE-D717069152C4}" srcOrd="2" destOrd="0" parTransId="{1AE6A9E1-A529-4F1F-B561-74F0FF0AF5B5}" sibTransId="{23149676-F1CA-40BF-A596-EE36BB063C49}"/>
    <dgm:cxn modelId="{E5A4FFC9-CF6B-434A-ABAF-C9C770F47FB1}" type="presOf" srcId="{2C6B38C0-A4B9-47AE-A895-EFBC2B40DBEF}" destId="{D7DD4793-855E-4D9A-BC75-3BFBCFF81DDC}" srcOrd="0" destOrd="0" presId="urn:microsoft.com/office/officeart/2018/5/layout/IconCircleLabelList"/>
    <dgm:cxn modelId="{AFEA0CD5-191B-42ED-A6E8-8560200B0DB0}" type="presOf" srcId="{204240E3-B51B-4C31-B12A-70199D0D1AA8}" destId="{BAC76081-F3CF-4161-BAD0-9DD099883AD5}" srcOrd="0" destOrd="0" presId="urn:microsoft.com/office/officeart/2018/5/layout/IconCircleLabelList"/>
    <dgm:cxn modelId="{27A252E1-ABFE-47C2-AA3C-8F29A020041D}" srcId="{2C6B38C0-A4B9-47AE-A895-EFBC2B40DBEF}" destId="{204240E3-B51B-4C31-B12A-70199D0D1AA8}" srcOrd="3" destOrd="0" parTransId="{A430BD62-775F-42F7-954F-09D8069D5CF1}" sibTransId="{05480FE3-C20A-4796-945D-ACA3406C4790}"/>
    <dgm:cxn modelId="{607EEEF6-DF80-4FE9-8560-59DE706C404F}" srcId="{2C6B38C0-A4B9-47AE-A895-EFBC2B40DBEF}" destId="{B4160B42-BDBD-479E-BB9B-999FD89415BF}" srcOrd="1" destOrd="0" parTransId="{7C5E2E49-699D-418E-A731-DA9285E36119}" sibTransId="{199A6C38-8AFA-4876-8A9C-0B5E28BD74F7}"/>
    <dgm:cxn modelId="{3BE8F5C3-6F96-49BE-ACF3-0205506550C9}" type="presParOf" srcId="{D7DD4793-855E-4D9A-BC75-3BFBCFF81DDC}" destId="{2DF3813C-9A4C-4414-87C3-630603AAACB9}" srcOrd="0" destOrd="0" presId="urn:microsoft.com/office/officeart/2018/5/layout/IconCircleLabelList"/>
    <dgm:cxn modelId="{A03141CA-24DC-473E-AAFA-16EA2DC2B6CB}" type="presParOf" srcId="{2DF3813C-9A4C-4414-87C3-630603AAACB9}" destId="{225D844C-C662-4DAB-BFCC-8131C4D66541}" srcOrd="0" destOrd="0" presId="urn:microsoft.com/office/officeart/2018/5/layout/IconCircleLabelList"/>
    <dgm:cxn modelId="{8E6FC755-9126-41F4-AC1B-03A3AF374280}" type="presParOf" srcId="{2DF3813C-9A4C-4414-87C3-630603AAACB9}" destId="{E6ED5142-3AD4-475F-A389-A5A3725BB3A7}" srcOrd="1" destOrd="0" presId="urn:microsoft.com/office/officeart/2018/5/layout/IconCircleLabelList"/>
    <dgm:cxn modelId="{9678D73B-0F9A-4A3B-93B9-03D2D4DBF3B2}" type="presParOf" srcId="{2DF3813C-9A4C-4414-87C3-630603AAACB9}" destId="{4411D29E-EB4D-4444-91CF-E80059D13A44}" srcOrd="2" destOrd="0" presId="urn:microsoft.com/office/officeart/2018/5/layout/IconCircleLabelList"/>
    <dgm:cxn modelId="{2726CD8D-5A61-480C-A563-0F1BA9B715C8}" type="presParOf" srcId="{2DF3813C-9A4C-4414-87C3-630603AAACB9}" destId="{5A82A79F-E75B-4D76-9B70-BE8CCDC7BF30}" srcOrd="3" destOrd="0" presId="urn:microsoft.com/office/officeart/2018/5/layout/IconCircleLabelList"/>
    <dgm:cxn modelId="{43D3FBF8-DB37-457D-BECF-EEC38ADA1E7A}" type="presParOf" srcId="{D7DD4793-855E-4D9A-BC75-3BFBCFF81DDC}" destId="{5580C081-EE19-4548-8B56-0F6028CA5CB7}" srcOrd="1" destOrd="0" presId="urn:microsoft.com/office/officeart/2018/5/layout/IconCircleLabelList"/>
    <dgm:cxn modelId="{9335FB9B-1DA1-47BA-A78A-76D44E3ECDFC}" type="presParOf" srcId="{D7DD4793-855E-4D9A-BC75-3BFBCFF81DDC}" destId="{D4D88A98-8268-4C06-8BB6-5997C42C93E6}" srcOrd="2" destOrd="0" presId="urn:microsoft.com/office/officeart/2018/5/layout/IconCircleLabelList"/>
    <dgm:cxn modelId="{6C076BEB-16C4-4F8B-8DF1-D00521F44229}" type="presParOf" srcId="{D4D88A98-8268-4C06-8BB6-5997C42C93E6}" destId="{B8E4D279-03BB-41C6-9819-F79D4610C95F}" srcOrd="0" destOrd="0" presId="urn:microsoft.com/office/officeart/2018/5/layout/IconCircleLabelList"/>
    <dgm:cxn modelId="{1E665C45-8C45-4BCA-811E-DC6BD3518CA7}" type="presParOf" srcId="{D4D88A98-8268-4C06-8BB6-5997C42C93E6}" destId="{0350EDBF-9C76-439C-ACF9-C31A8223EDDB}" srcOrd="1" destOrd="0" presId="urn:microsoft.com/office/officeart/2018/5/layout/IconCircleLabelList"/>
    <dgm:cxn modelId="{A284D16F-711E-4CED-850E-198D5CF55D08}" type="presParOf" srcId="{D4D88A98-8268-4C06-8BB6-5997C42C93E6}" destId="{E140602C-AE10-4ECC-A207-6DBF9F2D9C4D}" srcOrd="2" destOrd="0" presId="urn:microsoft.com/office/officeart/2018/5/layout/IconCircleLabelList"/>
    <dgm:cxn modelId="{3BD81565-78F2-4B20-AFA9-6424C34B1798}" type="presParOf" srcId="{D4D88A98-8268-4C06-8BB6-5997C42C93E6}" destId="{16AD23CF-E4AC-4B22-8481-35235FDF0236}" srcOrd="3" destOrd="0" presId="urn:microsoft.com/office/officeart/2018/5/layout/IconCircleLabelList"/>
    <dgm:cxn modelId="{31A19B2D-737E-490F-BE6C-3951030DEC54}" type="presParOf" srcId="{D7DD4793-855E-4D9A-BC75-3BFBCFF81DDC}" destId="{00B1FDA0-7C3C-40F1-A1B6-E6184062BD37}" srcOrd="3" destOrd="0" presId="urn:microsoft.com/office/officeart/2018/5/layout/IconCircleLabelList"/>
    <dgm:cxn modelId="{F6F029EC-4A3D-4A26-A259-CE9705A34E55}" type="presParOf" srcId="{D7DD4793-855E-4D9A-BC75-3BFBCFF81DDC}" destId="{6726D6C5-957D-4189-9DE8-FCB551716F37}" srcOrd="4" destOrd="0" presId="urn:microsoft.com/office/officeart/2018/5/layout/IconCircleLabelList"/>
    <dgm:cxn modelId="{B880433E-1C2C-402E-889F-1E75616246B5}" type="presParOf" srcId="{6726D6C5-957D-4189-9DE8-FCB551716F37}" destId="{A6E270CF-7195-472B-8E9B-469DA291390C}" srcOrd="0" destOrd="0" presId="urn:microsoft.com/office/officeart/2018/5/layout/IconCircleLabelList"/>
    <dgm:cxn modelId="{FC09F1F3-3BD5-4A93-A198-D1F91D1832D3}" type="presParOf" srcId="{6726D6C5-957D-4189-9DE8-FCB551716F37}" destId="{12BFA68C-CCB6-4BF1-B9A0-4907A69489A8}" srcOrd="1" destOrd="0" presId="urn:microsoft.com/office/officeart/2018/5/layout/IconCircleLabelList"/>
    <dgm:cxn modelId="{CB4FCA68-CA61-4C82-88E5-75FC12BEAD62}" type="presParOf" srcId="{6726D6C5-957D-4189-9DE8-FCB551716F37}" destId="{5C6590D0-044D-4B06-8BA4-C24BC411AC25}" srcOrd="2" destOrd="0" presId="urn:microsoft.com/office/officeart/2018/5/layout/IconCircleLabelList"/>
    <dgm:cxn modelId="{F65E33E1-156B-4A18-89D6-A8131911E855}" type="presParOf" srcId="{6726D6C5-957D-4189-9DE8-FCB551716F37}" destId="{B2A99AAD-A6E4-4E07-8236-EC08E3B74A5F}" srcOrd="3" destOrd="0" presId="urn:microsoft.com/office/officeart/2018/5/layout/IconCircleLabelList"/>
    <dgm:cxn modelId="{2E0C6059-24CF-45D1-9AC4-7B4584117DE7}" type="presParOf" srcId="{D7DD4793-855E-4D9A-BC75-3BFBCFF81DDC}" destId="{091B2876-25E7-4EF9-935F-D14F855D31E7}" srcOrd="5" destOrd="0" presId="urn:microsoft.com/office/officeart/2018/5/layout/IconCircleLabelList"/>
    <dgm:cxn modelId="{0AC7480F-035E-4316-A65F-87A875A3716B}" type="presParOf" srcId="{D7DD4793-855E-4D9A-BC75-3BFBCFF81DDC}" destId="{EC4951AB-59B4-4EEE-B2EF-EEDD9957C811}" srcOrd="6" destOrd="0" presId="urn:microsoft.com/office/officeart/2018/5/layout/IconCircleLabelList"/>
    <dgm:cxn modelId="{7003D97B-FCD0-487B-9EB2-577F22487506}" type="presParOf" srcId="{EC4951AB-59B4-4EEE-B2EF-EEDD9957C811}" destId="{E7B97D3C-AC7E-4987-B511-337D19BCA48C}" srcOrd="0" destOrd="0" presId="urn:microsoft.com/office/officeart/2018/5/layout/IconCircleLabelList"/>
    <dgm:cxn modelId="{B795B187-F1DF-4FE7-8445-359E856AF972}" type="presParOf" srcId="{EC4951AB-59B4-4EEE-B2EF-EEDD9957C811}" destId="{ECE8F27F-8B3F-4CC0-91F4-948CB744B0E7}" srcOrd="1" destOrd="0" presId="urn:microsoft.com/office/officeart/2018/5/layout/IconCircleLabelList"/>
    <dgm:cxn modelId="{EDBFCF63-5D3D-4A22-9793-681066132882}" type="presParOf" srcId="{EC4951AB-59B4-4EEE-B2EF-EEDD9957C811}" destId="{3DB3C7C4-F2FF-49AD-BAE2-31E642A1FB2F}" srcOrd="2" destOrd="0" presId="urn:microsoft.com/office/officeart/2018/5/layout/IconCircleLabelList"/>
    <dgm:cxn modelId="{F063D51B-9BCF-4422-93A4-171F83A795AC}" type="presParOf" srcId="{EC4951AB-59B4-4EEE-B2EF-EEDD9957C811}" destId="{BAC76081-F3CF-4161-BAD0-9DD099883A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E1FCA-B3FA-48C9-8D95-D796E902768E}">
      <dsp:nvSpPr>
        <dsp:cNvPr id="0" name=""/>
        <dsp:cNvSpPr/>
      </dsp:nvSpPr>
      <dsp:spPr>
        <a:xfrm>
          <a:off x="808438" y="3578"/>
          <a:ext cx="2029349" cy="1217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Visualización geográfica</a:t>
          </a:r>
          <a:endParaRPr lang="en-US" sz="1800" kern="1200"/>
        </a:p>
      </dsp:txBody>
      <dsp:txXfrm>
        <a:off x="808438" y="3578"/>
        <a:ext cx="2029349" cy="1217609"/>
      </dsp:txXfrm>
    </dsp:sp>
    <dsp:sp modelId="{996BB639-6D8C-492C-B391-1EDE8289BA7B}">
      <dsp:nvSpPr>
        <dsp:cNvPr id="0" name=""/>
        <dsp:cNvSpPr/>
      </dsp:nvSpPr>
      <dsp:spPr>
        <a:xfrm>
          <a:off x="3040723" y="3578"/>
          <a:ext cx="2029349" cy="12176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Permitir al usuario hacer zoom y desplazarse por el mapa</a:t>
          </a:r>
          <a:endParaRPr lang="en-US" sz="1800" kern="1200"/>
        </a:p>
      </dsp:txBody>
      <dsp:txXfrm>
        <a:off x="3040723" y="3578"/>
        <a:ext cx="2029349" cy="1217609"/>
      </dsp:txXfrm>
    </dsp:sp>
    <dsp:sp modelId="{A98D1402-030F-450F-8869-D21534ADDC23}">
      <dsp:nvSpPr>
        <dsp:cNvPr id="0" name=""/>
        <dsp:cNvSpPr/>
      </dsp:nvSpPr>
      <dsp:spPr>
        <a:xfrm>
          <a:off x="808438" y="1424122"/>
          <a:ext cx="2029349" cy="12176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Búsqueda</a:t>
          </a:r>
          <a:endParaRPr lang="en-US" sz="1800" kern="1200"/>
        </a:p>
      </dsp:txBody>
      <dsp:txXfrm>
        <a:off x="808438" y="1424122"/>
        <a:ext cx="2029349" cy="1217609"/>
      </dsp:txXfrm>
    </dsp:sp>
    <dsp:sp modelId="{1CE85D5C-72C3-4AD3-BB61-108EB92D32BD}">
      <dsp:nvSpPr>
        <dsp:cNvPr id="0" name=""/>
        <dsp:cNvSpPr/>
      </dsp:nvSpPr>
      <dsp:spPr>
        <a:xfrm>
          <a:off x="3040723" y="1424122"/>
          <a:ext cx="2029349" cy="12176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Ofrecer resultados de búsqueda relevantes y ordenados.</a:t>
          </a:r>
          <a:endParaRPr lang="en-US" sz="1800" kern="1200"/>
        </a:p>
      </dsp:txBody>
      <dsp:txXfrm>
        <a:off x="3040723" y="1424122"/>
        <a:ext cx="2029349" cy="1217609"/>
      </dsp:txXfrm>
    </dsp:sp>
    <dsp:sp modelId="{32D5C162-0650-445A-8C05-6E9FAC2B9577}">
      <dsp:nvSpPr>
        <dsp:cNvPr id="0" name=""/>
        <dsp:cNvSpPr/>
      </dsp:nvSpPr>
      <dsp:spPr>
        <a:xfrm>
          <a:off x="808438" y="2844667"/>
          <a:ext cx="2029349" cy="12176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Información detallada</a:t>
          </a:r>
          <a:endParaRPr lang="en-US" sz="1800" kern="1200" dirty="0"/>
        </a:p>
      </dsp:txBody>
      <dsp:txXfrm>
        <a:off x="808438" y="2844667"/>
        <a:ext cx="2029349" cy="1217609"/>
      </dsp:txXfrm>
    </dsp:sp>
    <dsp:sp modelId="{056FFC13-44DA-44B5-888B-C96665A8F8C0}">
      <dsp:nvSpPr>
        <dsp:cNvPr id="0" name=""/>
        <dsp:cNvSpPr/>
      </dsp:nvSpPr>
      <dsp:spPr>
        <a:xfrm>
          <a:off x="3040723" y="2844667"/>
          <a:ext cx="2029349" cy="1217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Incluir imágenes y videos relacionados.</a:t>
          </a:r>
          <a:endParaRPr lang="en-US" sz="1800" kern="1200"/>
        </a:p>
      </dsp:txBody>
      <dsp:txXfrm>
        <a:off x="3040723" y="2844667"/>
        <a:ext cx="2029349" cy="1217609"/>
      </dsp:txXfrm>
    </dsp:sp>
    <dsp:sp modelId="{C7D95F99-DC36-41D0-893E-A5CC28E9EE6C}">
      <dsp:nvSpPr>
        <dsp:cNvPr id="0" name=""/>
        <dsp:cNvSpPr/>
      </dsp:nvSpPr>
      <dsp:spPr>
        <a:xfrm>
          <a:off x="808438" y="4265212"/>
          <a:ext cx="2029349" cy="12176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Rutas</a:t>
          </a:r>
          <a:endParaRPr lang="en-US" sz="1800" kern="1200" dirty="0"/>
        </a:p>
      </dsp:txBody>
      <dsp:txXfrm>
        <a:off x="808438" y="4265212"/>
        <a:ext cx="2029349" cy="1217609"/>
      </dsp:txXfrm>
    </dsp:sp>
    <dsp:sp modelId="{3619CDEE-C6FF-4681-9D6E-0CD51160AEF2}">
      <dsp:nvSpPr>
        <dsp:cNvPr id="0" name=""/>
        <dsp:cNvSpPr/>
      </dsp:nvSpPr>
      <dsp:spPr>
        <a:xfrm>
          <a:off x="3040723" y="4265212"/>
          <a:ext cx="2029349" cy="12176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Marcadores.</a:t>
          </a:r>
          <a:endParaRPr lang="en-US" sz="1800" kern="1200" dirty="0"/>
        </a:p>
      </dsp:txBody>
      <dsp:txXfrm>
        <a:off x="3040723" y="4265212"/>
        <a:ext cx="2029349" cy="1217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D844C-C662-4DAB-BFCC-8131C4D66541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D5142-3AD4-475F-A389-A5A3725BB3A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2A79F-E75B-4D76-9B70-BE8CCDC7BF30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El tiempo de carga del mapa no debe superar los 3 segundos en un dispositivo móvil de gama media.</a:t>
          </a:r>
          <a:endParaRPr lang="en-US" sz="1200" kern="1200"/>
        </a:p>
      </dsp:txBody>
      <dsp:txXfrm>
        <a:off x="100682" y="2684598"/>
        <a:ext cx="2370489" cy="720000"/>
      </dsp:txXfrm>
    </dsp:sp>
    <dsp:sp modelId="{B8E4D279-03BB-41C6-9819-F79D4610C95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0EDBF-9C76-439C-ACF9-C31A8223EDD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D23CF-E4AC-4B22-8481-35235FDF0236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El sistema debe ser capaz de soportar 1000 usuarios concurrentes sin degradación del servicio.</a:t>
          </a:r>
          <a:endParaRPr lang="en-US" sz="1200" kern="1200"/>
        </a:p>
      </dsp:txBody>
      <dsp:txXfrm>
        <a:off x="2886007" y="2684598"/>
        <a:ext cx="2370489" cy="720000"/>
      </dsp:txXfrm>
    </dsp:sp>
    <dsp:sp modelId="{A6E270CF-7195-472B-8E9B-469DA291390C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FA68C-CCB6-4BF1-B9A0-4907A69489A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9AAD-A6E4-4E07-8236-EC08E3B74A5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La información personal de los usuarios estará encriptada y protegida por un firewall.</a:t>
          </a:r>
          <a:endParaRPr lang="en-US" sz="1200" kern="1200"/>
        </a:p>
      </dsp:txBody>
      <dsp:txXfrm>
        <a:off x="5671332" y="2684598"/>
        <a:ext cx="2370489" cy="720000"/>
      </dsp:txXfrm>
    </dsp:sp>
    <dsp:sp modelId="{E7B97D3C-AC7E-4987-B511-337D19BCA48C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8F27F-8B3F-4CC0-91F4-948CB744B0E7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76081-F3CF-4161-BAD0-9DD099883AD5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El mapa debe estar disponible al menos el 99.9% del tiempo.</a:t>
          </a:r>
          <a:endParaRPr lang="en-US" sz="12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FB5C-19C4-DAE3-264F-A882FAAF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709E0-C63C-5A0B-5B93-AE80C9E9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8F63B-C6D5-F5E6-C544-970D2A60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3D753-BD40-365A-740B-5AF0C8A0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2FD32-FCFF-9A4F-CBA5-0C8CE9A1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28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AC54-B7E0-B665-1A80-C77E11BE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A4EC3-1BA4-F5A6-284A-2411F43A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53571-C211-F181-8224-17DDD476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A27E3-6743-0A5F-4E90-1AEE75F6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7880B-6536-BF42-E442-09EDD652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8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F7745-B469-B4A3-AC53-0CB02A8E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EA4A2-5E22-29D6-AE1F-A6497D97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5212F-79E6-0C19-5AEE-C3E9D736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0D70C-C352-C52E-2FB6-64A6E98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2097A3-A2BC-4CF9-4E3F-D0F2C6D0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84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4F75F-8A66-7218-075E-41A19D1D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0FADE-E7AE-9FBF-CB7A-677F1BDF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DBE19-68AF-1F98-C132-CCF68CD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3C6F8-735B-8AED-3B8E-B23BB4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8DEE1-EA8D-594D-C637-C3CF54C1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79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9A77E-A4D2-9D1C-C9F7-ACA93B52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91489-778C-B840-D5B6-261A8A02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D098B-338E-BDD0-95CC-019FD531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9CAC5-91C7-676E-A999-A1550A7C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7EAA1-9D30-876B-6E19-55D2EB1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6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228D-48F7-DD73-9889-C7F28C2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9A77D-38F4-756A-35E1-F5A09F34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0BD9FD-4582-A889-E575-68C024064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F2F59-E5A8-2EB5-02DD-1648853D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825D0-7FD9-7064-4871-B1DE2205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705006-C685-05BD-5265-54CEFBE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515B-1780-D4A1-D271-C1873C8F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93A40E-13FC-E68D-C777-92D91695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3DBADE-B966-A5BC-4571-4218CCADD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07226-7252-9DE9-1255-529045F9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F4B50F-5FD9-49C3-0277-867640E8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D43543-C9DE-5B62-86F8-C31A1DF2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8BEA9-39F3-4568-A8FB-D151F80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DEAE1-ADDC-485C-FAF6-43A39984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70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0F4D-6E4C-B280-C348-7684457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764FE2-E4FB-736F-E16D-CA220F70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DC542D-DBAA-7CF0-33B1-B4DF59D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2FAA3A-840A-596A-E9CA-BAF87718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39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CE3461-6DD4-0380-56B9-6BA13BB3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850ADD-EBF1-9540-A47F-49027B86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088432-91A1-B8BF-0D37-A42FE98F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4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9DDD-8F6C-894B-C72F-1B370B08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3C938-CB3D-F448-2BED-1E6DF897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7F9E4B-E6EC-61A6-7C4B-54E5B2CE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CB0D1-088A-1CC8-EB3C-14559D5E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E2F6D-9A61-1BD9-BB87-5DB5CB9D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68A573-A0C4-4037-A420-EC1DA96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2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57D7-6C64-81A2-91FC-8160B9AA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5FD192-B090-4FE1-E2AF-E32BD7906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06E67-CAD0-0822-042E-827AFE61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3678FD-122A-66A1-33B7-8A1DCD5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513D3-60A2-75B3-D0F4-B9E54FBF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4C111-3D8D-0209-F193-4E0612FC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9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BDD704-60AF-5D6F-832C-0D1627FC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0FC4C4-C97A-A05E-505A-B86C890A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68C51-4C80-4554-4ADA-C78CB910B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844C0-FBF5-1E1E-11F8-88C73F665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A7D7B-D1B1-FCCC-B5F0-138A6EE8B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7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ágenes de Punto Ubicacion - Descarga gratuita en Freepik">
            <a:extLst>
              <a:ext uri="{FF2B5EF4-FFF2-40B4-BE49-F238E27FC236}">
                <a16:creationId xmlns:a16="http://schemas.microsoft.com/office/drawing/2014/main" id="{1605F494-DE13-3BEA-8B66-F6009E11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280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1EF335-370D-4065-14F0-4A0140EA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s-MX" sz="5000">
                <a:solidFill>
                  <a:schemeClr val="bg1"/>
                </a:solidFill>
              </a:rPr>
              <a:t>FROGMAPS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0A80B-1F5B-4119-8235-7B166480E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s-MX" sz="2000">
                <a:solidFill>
                  <a:schemeClr val="bg1"/>
                </a:solidFill>
              </a:rPr>
              <a:t>Pagina diseñada para foráneos con el objetivo de economizar los gastos realizados</a:t>
            </a:r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CF834-ADE7-AE2B-8FCA-AFEAC413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endParaRPr lang="es-MX" sz="5600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junto de personas subir escaleras | Vector Premium">
            <a:extLst>
              <a:ext uri="{FF2B5EF4-FFF2-40B4-BE49-F238E27FC236}">
                <a16:creationId xmlns:a16="http://schemas.microsoft.com/office/drawing/2014/main" id="{3AFE020F-CAC8-DCF5-0D79-71611C40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D3F3C-9D16-EF8F-189A-0F2E1C47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Kevin Canul: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Developer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William Camal: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Developer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Rubén: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Developer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Edwin: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Product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owner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Edgar: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Tester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sp>
        <p:nvSpPr>
          <p:cNvPr id="206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ónde ubicar un punto de venta? Encuentre la locación ideal con big data">
            <a:extLst>
              <a:ext uri="{FF2B5EF4-FFF2-40B4-BE49-F238E27FC236}">
                <a16:creationId xmlns:a16="http://schemas.microsoft.com/office/drawing/2014/main" id="{B6B8673A-1019-E866-FBEA-4DBC3AE2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A0B1EF-F9B8-4CD5-8E5C-D8C6D363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s-MX" sz="8000" dirty="0">
                <a:ln w="22225">
                  <a:solidFill>
                    <a:srgbClr val="FFFFFF"/>
                  </a:solidFill>
                </a:ln>
                <a:noFill/>
              </a:rPr>
              <a:t>FROGMAPS</a:t>
            </a: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74E67-6A3C-ABF1-A8A2-0CD5E501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FROGMAPS es una página web que simula un GPS donde se pueden encontrar distintos locales los cuales tiene desde un rango de precios bajos o medios</a:t>
            </a:r>
          </a:p>
        </p:txBody>
      </p:sp>
    </p:spTree>
    <p:extLst>
      <p:ext uri="{BB962C8B-B14F-4D97-AF65-F5344CB8AC3E}">
        <p14:creationId xmlns:p14="http://schemas.microsoft.com/office/powerpoint/2010/main" val="104226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B46BA-D2A6-835E-958B-DC355361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3" r="12286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D8006E-576F-6F32-839E-D7900040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31AC8-AD23-4ECE-03B1-F0835F64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>
                <a:solidFill>
                  <a:schemeClr val="bg1"/>
                </a:solidFill>
              </a:rPr>
              <a:t>El propósito, es la ayuda y apoyo de nuestros compañeros foráneos, con el objetivo de la búsqueda de puntos de interés para los estudiantes foráneos, como  librerías, papelerías, tiendas de conveniencia, supermercado, entre otras.</a:t>
            </a:r>
          </a:p>
        </p:txBody>
      </p:sp>
    </p:spTree>
    <p:extLst>
      <p:ext uri="{BB962C8B-B14F-4D97-AF65-F5344CB8AC3E}">
        <p14:creationId xmlns:p14="http://schemas.microsoft.com/office/powerpoint/2010/main" val="26749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Innovación técnica: ¿Qué es y cuáles son los tipos? - Revista Seguridad 360">
            <a:extLst>
              <a:ext uri="{FF2B5EF4-FFF2-40B4-BE49-F238E27FC236}">
                <a16:creationId xmlns:a16="http://schemas.microsoft.com/office/drawing/2014/main" id="{52D801F7-0502-0F70-C0C1-09925323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4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7B238B-74F2-1C2C-8BA4-006FCD7E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s-MX" sz="3600"/>
              <a:t>Innovación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DC221-677C-A8C7-A5E4-D3926B35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s-MX" sz="2000"/>
              <a:t>Muestra todos los lugares.</a:t>
            </a:r>
          </a:p>
          <a:p>
            <a:r>
              <a:rPr lang="es-MX" sz="2000"/>
              <a:t>Da toda la información.(Horario, dirección, número telefónico, etc.)</a:t>
            </a:r>
          </a:p>
          <a:p>
            <a:r>
              <a:rPr lang="es-MX" sz="2000"/>
              <a:t>Lista de productos.</a:t>
            </a:r>
          </a:p>
        </p:txBody>
      </p:sp>
    </p:spTree>
    <p:extLst>
      <p:ext uri="{BB962C8B-B14F-4D97-AF65-F5344CB8AC3E}">
        <p14:creationId xmlns:p14="http://schemas.microsoft.com/office/powerpoint/2010/main" val="7798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49000C-F57E-1677-CAD3-39DDF039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Requerimientos funcionales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59CC402-2542-79BF-9A48-CF9526FBC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086639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4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31EB8-ED1B-DC9C-F03A-FCFC733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Requerimientos no funcionales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2F5A54A-C425-49AA-83C8-CF5BA9B5C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797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43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35A348-C5D6-4112-9FDD-93A493B0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EB35D7-B2CD-ED79-623B-887F160B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bg1"/>
                </a:solidFill>
              </a:rPr>
              <a:t>Diseño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basico</a:t>
            </a: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E66796D0-76E4-5BA8-1F9E-8D3FBE2D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" r="5" b="5"/>
          <a:stretch/>
        </p:blipFill>
        <p:spPr>
          <a:xfrm>
            <a:off x="20" y="10"/>
            <a:ext cx="4000480" cy="4005933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9787090D-9130-65E7-A421-F2F13DF3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 b="2"/>
          <a:stretch/>
        </p:blipFill>
        <p:spPr>
          <a:xfrm>
            <a:off x="4191002" y="10"/>
            <a:ext cx="3809998" cy="3917529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</p:spPr>
      </p:pic>
      <p:pic>
        <p:nvPicPr>
          <p:cNvPr id="5" name="Marcador de contenido 4" descr="Imagen que contiene Mapa&#10;&#10;Descripción generada automáticamente">
            <a:extLst>
              <a:ext uri="{FF2B5EF4-FFF2-40B4-BE49-F238E27FC236}">
                <a16:creationId xmlns:a16="http://schemas.microsoft.com/office/drawing/2014/main" id="{3E0E8E3A-76F2-CF4F-F8A4-2A1D1A1A3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r="4" b="4"/>
          <a:stretch/>
        </p:blipFill>
        <p:spPr>
          <a:xfrm>
            <a:off x="8191500" y="10"/>
            <a:ext cx="4000500" cy="3959022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5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B09AEF8-5B07-96D3-308F-BF4312A02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7" y="643467"/>
            <a:ext cx="65158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3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E29BF7-9A3E-BEAD-6D15-1A3F3BD8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Metodología scrum</a:t>
            </a:r>
          </a:p>
        </p:txBody>
      </p:sp>
      <p:grpSp>
        <p:nvGrpSpPr>
          <p:cNvPr id="1033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7" name="Oval 1036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entajas y desventajas de la metodología Scrum">
            <a:extLst>
              <a:ext uri="{FF2B5EF4-FFF2-40B4-BE49-F238E27FC236}">
                <a16:creationId xmlns:a16="http://schemas.microsoft.com/office/drawing/2014/main" id="{87EC5F68-9F05-2BD3-6A98-31401E2C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243986"/>
            <a:ext cx="3555043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6D1CF-4B5E-85C4-473D-01E9E5BF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s-MX" sz="2200">
                <a:solidFill>
                  <a:schemeClr val="bg1"/>
                </a:solidFill>
              </a:rPr>
              <a:t>Beneficios de usar Scrum en un mapa web:</a:t>
            </a:r>
          </a:p>
          <a:p>
            <a:r>
              <a:rPr lang="es-MX" sz="2200">
                <a:solidFill>
                  <a:schemeClr val="bg1"/>
                </a:solidFill>
              </a:rPr>
              <a:t>Flexibilidad: Rápida adaptación a los requisitos cambiantes.</a:t>
            </a:r>
          </a:p>
          <a:p>
            <a:r>
              <a:rPr lang="es-MX" sz="2200">
                <a:solidFill>
                  <a:schemeClr val="bg1"/>
                </a:solidFill>
              </a:rPr>
              <a:t>Transparencia: Visibilidad del progreso del proyecto para todos los involucrados.</a:t>
            </a:r>
          </a:p>
          <a:p>
            <a:r>
              <a:rPr lang="es-MX" sz="2200">
                <a:solidFill>
                  <a:schemeClr val="bg1"/>
                </a:solidFill>
              </a:rPr>
              <a:t>Calidad: Entrega continua de funciones de alta calidad.</a:t>
            </a:r>
          </a:p>
          <a:p>
            <a:r>
              <a:rPr lang="es-MX" sz="2200">
                <a:solidFill>
                  <a:schemeClr val="bg1"/>
                </a:solidFill>
              </a:rPr>
              <a:t>Colaboración: mejora la comunicación y la colaboración entre los miembros del equipo.</a:t>
            </a:r>
          </a:p>
        </p:txBody>
      </p:sp>
    </p:spTree>
    <p:extLst>
      <p:ext uri="{BB962C8B-B14F-4D97-AF65-F5344CB8AC3E}">
        <p14:creationId xmlns:p14="http://schemas.microsoft.com/office/powerpoint/2010/main" val="2311582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282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Meiryo</vt:lpstr>
      <vt:lpstr>Aptos</vt:lpstr>
      <vt:lpstr>Aptos Display</vt:lpstr>
      <vt:lpstr>Arial</vt:lpstr>
      <vt:lpstr>Calibri</vt:lpstr>
      <vt:lpstr>Tema de Office</vt:lpstr>
      <vt:lpstr>FROGMAPS</vt:lpstr>
      <vt:lpstr>FROGMAPS</vt:lpstr>
      <vt:lpstr>Propósito</vt:lpstr>
      <vt:lpstr>Innovación</vt:lpstr>
      <vt:lpstr>Requerimientos funcionales</vt:lpstr>
      <vt:lpstr>Requerimientos no funcionales</vt:lpstr>
      <vt:lpstr>Diseño basico</vt:lpstr>
      <vt:lpstr>Presentación de PowerPoint</vt:lpstr>
      <vt:lpstr>Metodología scrum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Canul</dc:creator>
  <cp:lastModifiedBy>William Enrique Caamal Caamal</cp:lastModifiedBy>
  <cp:revision>2</cp:revision>
  <dcterms:created xsi:type="dcterms:W3CDTF">2024-09-30T13:21:02Z</dcterms:created>
  <dcterms:modified xsi:type="dcterms:W3CDTF">2024-10-01T05:13:42Z</dcterms:modified>
</cp:coreProperties>
</file>