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5B654-F08A-43CD-82B8-A1BAD7911043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653D2-74A8-4326-B436-B0FD5DA7D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7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653D2-74A8-4326-B436-B0FD5DA7D66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41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84CA-AE44-AF19-C5B1-744FE834C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370B0-336E-DE6B-4F70-F4EADE61D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9E04-6542-4B9A-FEAD-AA45E0A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E914-171F-4036-ACAC-2C8D2B5FB9A0}" type="datetimeFigureOut">
              <a:rPr lang="en-IN" smtClean="0"/>
              <a:t>21-12-2023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243A-3170-6BC1-1069-A44DBB15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6BD1D-FB87-53DE-9B08-D3EA43B6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EFE-75C4-4640-80F8-49AA94F12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3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CA05-4B19-3CCF-1355-3BBA5B93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8EDA0-3349-8156-4D15-82FCAD861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90F31-01E5-1B67-EF0F-17DDC80C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E914-171F-4036-ACAC-2C8D2B5FB9A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3426-020B-F205-63A1-6740E670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86D1-936B-652A-91CE-410781E2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EFE-75C4-4640-80F8-49AA94F12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96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D23C-3CA0-23ED-FA36-3F50D7B6E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4347B-30FD-EFB2-4832-944F9E0E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9B90A-8A0E-0732-81EF-3C6D48E1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E914-171F-4036-ACAC-2C8D2B5FB9A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A812-D5A1-1F5B-FD57-8157B8C4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0A00-50E5-6CDD-9678-3AFF2C41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EFE-75C4-4640-80F8-49AA94F12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43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B853-6FC0-42AF-479B-D6BE11FF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D790-FD08-A54E-9D74-90E63EC8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79AA-F78D-38E9-B83C-E463CC05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E914-171F-4036-ACAC-2C8D2B5FB9A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74AB-E94D-543D-033E-4E31B501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4D56-A5FB-3741-7491-0380FB6C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EFE-75C4-4640-80F8-49AA94F12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59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7FBE-4E9B-6F4E-2317-6F0EB343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9C649-EB06-FB04-6206-C58E1B16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0571-C5F7-CB8B-83E9-D5CBA4CB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E914-171F-4036-ACAC-2C8D2B5FB9A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14131-01EC-C54F-D5EB-141491F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31324-7E49-97AC-840A-9025B96C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EFE-75C4-4640-80F8-49AA94F12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60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B8B2-A4B6-A2FD-A305-E632F746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DE45-0E82-692F-375C-B1F8D987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5CD64-B192-FBB0-511A-B6517E46C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539C1-410F-685A-2EE3-D935D6F1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E914-171F-4036-ACAC-2C8D2B5FB9A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FD8EB-8A80-222E-25CD-0BBD816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16CAD-3985-7E9C-1011-B9C48891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EFE-75C4-4640-80F8-49AA94F12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17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66D1-7F24-6610-752B-B2C3C8AF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F27A-45E7-328B-ADC1-4FE426B40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ED822-0797-2086-B4C9-3AE4B5F67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A6DE9-FF46-D42D-8672-308D5DCEB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A5B62-481B-E951-78EF-6E50277CC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42033-220F-8670-A4F5-7D8FDC7B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E914-171F-4036-ACAC-2C8D2B5FB9A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5F6E2-07DC-BE7D-4A3A-F475D9E6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9D934-5074-AE58-01E2-FCA4F8B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EFE-75C4-4640-80F8-49AA94F12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588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BBF0-7D83-BB2A-E149-C2CFBB7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A2B4A-1E7A-FDAB-8EB8-D03E6B24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E914-171F-4036-ACAC-2C8D2B5FB9A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F3E86-92F0-B19F-6394-964B3DFB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F8745-27A2-081C-AAF5-F75C88B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EFE-75C4-4640-80F8-49AA94F12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62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9D566-7EEE-7804-62F5-400F4BF9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E914-171F-4036-ACAC-2C8D2B5FB9A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6CEA0-7A74-24E6-15B8-F395348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34171-D085-EF7F-6B09-6FE17812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EFE-75C4-4640-80F8-49AA94F12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08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C903-AEA0-B03F-5AAF-352AA7B3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69EE-69AA-FA12-EFE8-C0381789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BEEE4-ACAC-C59E-0031-CD6A10D6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A8E83-E32B-8C1C-CEE4-0A35ED02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E914-171F-4036-ACAC-2C8D2B5FB9A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C6278-2A5F-4A0F-8C80-87AE89DF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3C6A-E967-21D6-4079-80552657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EFE-75C4-4640-80F8-49AA94F12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83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D4CB-D556-4609-2880-3B9996FA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8369B-4490-DE22-5CBA-3776AC968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983DA-52DF-FF77-F3B1-85160BEA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4740A-CCE5-32DC-788B-C594AB32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E914-171F-4036-ACAC-2C8D2B5FB9A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0D6C0-4BAB-2FA9-032A-1067F9BB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32719-1A79-EB09-3689-3C27FD59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FEFE-75C4-4640-80F8-49AA94F12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36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D172B-FC45-6BEF-3E50-B1659310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9CA8-BACD-997F-17C1-73EABF3CC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E41B-2472-7E7D-427D-C1B0506E7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DE914-171F-4036-ACAC-2C8D2B5FB9A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6EB8A-A4CA-78DD-40A7-2B0199E7D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887C-90A5-5D49-B014-D8D2B03D8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BFEFE-75C4-4640-80F8-49AA94F12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6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F9B4-4B78-32EB-31A1-2BFAC9B1D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380" y="743990"/>
            <a:ext cx="11169868" cy="4805472"/>
          </a:xfrm>
        </p:spPr>
        <p:txBody>
          <a:bodyPr>
            <a:normAutofit/>
          </a:bodyPr>
          <a:lstStyle/>
          <a:p>
            <a:r>
              <a:rPr lang="en-IN" dirty="0"/>
              <a:t>DEPLOY</a:t>
            </a:r>
            <a:br>
              <a:rPr lang="en-IN" dirty="0"/>
            </a:br>
            <a:r>
              <a:rPr lang="en-IN" dirty="0"/>
              <a:t>FACE RECOGNITION DJANGO WEB APP</a:t>
            </a:r>
            <a:br>
              <a:rPr lang="en-IN" dirty="0"/>
            </a:br>
            <a:r>
              <a:rPr lang="en-IN" dirty="0"/>
              <a:t>IN </a:t>
            </a:r>
            <a:br>
              <a:rPr lang="en-IN" dirty="0"/>
            </a:br>
            <a:r>
              <a:rPr lang="en-IN" dirty="0">
                <a:solidFill>
                  <a:srgbClr val="FFC000"/>
                </a:solidFill>
              </a:rPr>
              <a:t>AWS </a:t>
            </a:r>
            <a:r>
              <a:rPr lang="en-IN" dirty="0" err="1">
                <a:solidFill>
                  <a:srgbClr val="FFC000"/>
                </a:solidFill>
              </a:rPr>
              <a:t>ElasticBeanStalk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12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1B6E-B4C6-7D07-31F3-39C73D8A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8063"/>
            <a:ext cx="10515600" cy="1325563"/>
          </a:xfrm>
        </p:spPr>
        <p:txBody>
          <a:bodyPr/>
          <a:lstStyle/>
          <a:p>
            <a:r>
              <a:rPr lang="en-IN" dirty="0"/>
              <a:t>Step-1: Create AWS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85273-D0EF-098D-209A-5D73A7EE44C4}"/>
              </a:ext>
            </a:extLst>
          </p:cNvPr>
          <p:cNvSpPr txBox="1"/>
          <p:nvPr/>
        </p:nvSpPr>
        <p:spPr>
          <a:xfrm>
            <a:off x="2718237" y="3636627"/>
            <a:ext cx="41082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solidFill>
                  <a:srgbClr val="FFC000"/>
                </a:solidFill>
              </a:rPr>
              <a:t>https://aws.amazon.com/</a:t>
            </a:r>
          </a:p>
        </p:txBody>
      </p:sp>
    </p:spTree>
    <p:extLst>
      <p:ext uri="{BB962C8B-B14F-4D97-AF65-F5344CB8AC3E}">
        <p14:creationId xmlns:p14="http://schemas.microsoft.com/office/powerpoint/2010/main" val="1445210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1B6E-B4C6-7D07-31F3-39C73D8A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8063"/>
            <a:ext cx="10515600" cy="1325563"/>
          </a:xfrm>
        </p:spPr>
        <p:txBody>
          <a:bodyPr/>
          <a:lstStyle/>
          <a:p>
            <a:r>
              <a:rPr lang="en-IN" dirty="0"/>
              <a:t>Step-2: Install AWS CLI </a:t>
            </a:r>
            <a:r>
              <a:rPr lang="en-IN" sz="3000" i="1" dirty="0"/>
              <a:t>(command line interface)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F1679-A2AD-CD7B-B638-D44D17206126}"/>
              </a:ext>
            </a:extLst>
          </p:cNvPr>
          <p:cNvSpPr txBox="1"/>
          <p:nvPr/>
        </p:nvSpPr>
        <p:spPr>
          <a:xfrm>
            <a:off x="2699844" y="3636627"/>
            <a:ext cx="464688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solidFill>
                  <a:srgbClr val="FFC000"/>
                </a:solidFill>
              </a:rPr>
              <a:t>https://aws.amazon.com/cli/</a:t>
            </a:r>
          </a:p>
        </p:txBody>
      </p:sp>
    </p:spTree>
    <p:extLst>
      <p:ext uri="{BB962C8B-B14F-4D97-AF65-F5344CB8AC3E}">
        <p14:creationId xmlns:p14="http://schemas.microsoft.com/office/powerpoint/2010/main" val="1795943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1B6E-B4C6-7D07-31F3-39C73D8A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8063"/>
            <a:ext cx="10515600" cy="1325563"/>
          </a:xfrm>
        </p:spPr>
        <p:txBody>
          <a:bodyPr/>
          <a:lstStyle/>
          <a:p>
            <a:r>
              <a:rPr lang="en-IN" dirty="0"/>
              <a:t>Step-3: Create IAM user</a:t>
            </a:r>
            <a:endParaRPr lang="en-IN" sz="3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F1679-A2AD-CD7B-B638-D44D17206126}"/>
              </a:ext>
            </a:extLst>
          </p:cNvPr>
          <p:cNvSpPr txBox="1"/>
          <p:nvPr/>
        </p:nvSpPr>
        <p:spPr>
          <a:xfrm>
            <a:off x="2699844" y="3636627"/>
            <a:ext cx="716937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solidFill>
                  <a:srgbClr val="FFC000"/>
                </a:solidFill>
              </a:rPr>
              <a:t>Add necessary policies/permission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i="1" dirty="0">
                <a:solidFill>
                  <a:srgbClr val="FFC000"/>
                </a:solidFill>
              </a:rPr>
              <a:t>Access to IAM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i="1" dirty="0">
                <a:solidFill>
                  <a:srgbClr val="FFC000"/>
                </a:solidFill>
              </a:rPr>
              <a:t>Access to </a:t>
            </a:r>
            <a:r>
              <a:rPr lang="en-IN" sz="2800" i="1" dirty="0" err="1">
                <a:solidFill>
                  <a:srgbClr val="FFC000"/>
                </a:solidFill>
              </a:rPr>
              <a:t>ElasticBeanStalk</a:t>
            </a:r>
            <a:endParaRPr lang="en-IN" sz="2800" i="1" dirty="0">
              <a:solidFill>
                <a:srgbClr val="FFC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i="1" dirty="0">
                <a:solidFill>
                  <a:srgbClr val="FFC000"/>
                </a:solidFill>
              </a:rPr>
              <a:t>Access to EC2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i="1" dirty="0">
                <a:solidFill>
                  <a:srgbClr val="FFC000"/>
                </a:solidFill>
              </a:rPr>
              <a:t>Access to S3</a:t>
            </a:r>
          </a:p>
          <a:p>
            <a:endParaRPr lang="en-IN" sz="3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44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1B6E-B4C6-7D07-31F3-39C73D8A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8063"/>
            <a:ext cx="10515600" cy="1325563"/>
          </a:xfrm>
        </p:spPr>
        <p:txBody>
          <a:bodyPr/>
          <a:lstStyle/>
          <a:p>
            <a:r>
              <a:rPr lang="en-IN" dirty="0"/>
              <a:t>Step-4: Configure access id in AWS CLI</a:t>
            </a:r>
            <a:endParaRPr lang="en-IN" sz="3000" i="1" dirty="0"/>
          </a:p>
        </p:txBody>
      </p:sp>
    </p:spTree>
    <p:extLst>
      <p:ext uri="{BB962C8B-B14F-4D97-AF65-F5344CB8AC3E}">
        <p14:creationId xmlns:p14="http://schemas.microsoft.com/office/powerpoint/2010/main" val="3379253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1B6E-B4C6-7D07-31F3-39C73D8A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8063"/>
            <a:ext cx="8794532" cy="1325563"/>
          </a:xfrm>
        </p:spPr>
        <p:txBody>
          <a:bodyPr/>
          <a:lstStyle/>
          <a:p>
            <a:r>
              <a:rPr lang="en-IN" dirty="0"/>
              <a:t>Step-5: Deploy your Django App</a:t>
            </a:r>
            <a:endParaRPr lang="en-IN" sz="3000" i="1" dirty="0"/>
          </a:p>
        </p:txBody>
      </p:sp>
    </p:spTree>
    <p:extLst>
      <p:ext uri="{BB962C8B-B14F-4D97-AF65-F5344CB8AC3E}">
        <p14:creationId xmlns:p14="http://schemas.microsoft.com/office/powerpoint/2010/main" val="579561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Sansserif">
      <a:majorFont>
        <a:latin typeface="SansSerifBookFLF"/>
        <a:ea typeface=""/>
        <a:cs typeface=""/>
      </a:majorFont>
      <a:minorFont>
        <a:latin typeface="SansSerifBookFL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82</Words>
  <Application>Microsoft Office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SansSerifBookFLF</vt:lpstr>
      <vt:lpstr>Wingdings</vt:lpstr>
      <vt:lpstr>Office Theme</vt:lpstr>
      <vt:lpstr>DEPLOY FACE RECOGNITION DJANGO WEB APP IN  AWS ElasticBeanStalk</vt:lpstr>
      <vt:lpstr>Step-1: Create AWS Account</vt:lpstr>
      <vt:lpstr>Step-2: Install AWS CLI (command line interface)</vt:lpstr>
      <vt:lpstr>Step-3: Create IAM user</vt:lpstr>
      <vt:lpstr>Step-4: Configure access id in AWS CLI</vt:lpstr>
      <vt:lpstr>Step-5: Deploy your Django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13</cp:revision>
  <dcterms:created xsi:type="dcterms:W3CDTF">2023-12-21T05:13:44Z</dcterms:created>
  <dcterms:modified xsi:type="dcterms:W3CDTF">2023-12-21T06:47:30Z</dcterms:modified>
</cp:coreProperties>
</file>