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715" r:id="rId1"/>
  </p:sldMasterIdLst>
  <p:notesMasterIdLst>
    <p:notesMasterId r:id="rId5"/>
  </p:notesMasterIdLst>
  <p:sldIdLst>
    <p:sldId id="287" r:id="rId2"/>
    <p:sldId id="288" r:id="rId3"/>
    <p:sldId id="289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/>
    <p:restoredTop sz="94694"/>
  </p:normalViewPr>
  <p:slideViewPr>
    <p:cSldViewPr snapToGrid="0">
      <p:cViewPr varScale="1">
        <p:scale>
          <a:sx n="161" d="100"/>
          <a:sy n="161" d="100"/>
        </p:scale>
        <p:origin x="736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40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4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/ Footer">
  <p:cSld name="TITLE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>
            <a:spLocks noGrp="1"/>
          </p:cNvSpPr>
          <p:nvPr>
            <p:ph type="sldNum" idx="1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898" y="4911764"/>
            <a:ext cx="654164" cy="14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esign - Light #1">
  <p:cSld name="CUSTOM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8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0" y="0"/>
            <a:ext cx="914400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8"/>
          <p:cNvSpPr txBox="1">
            <a:spLocks noGrp="1"/>
          </p:cNvSpPr>
          <p:nvPr>
            <p:ph type="sldNum" idx="1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38"/>
          <p:cNvSpPr txBox="1"/>
          <p:nvPr/>
        </p:nvSpPr>
        <p:spPr>
          <a:xfrm>
            <a:off x="749804" y="4954449"/>
            <a:ext cx="23382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rPr>
              <a:t>© 2021 Zoom Video Communications, Inc.</a:t>
            </a:r>
            <a:endParaRPr sz="600" b="0" i="0" u="none" strike="noStrike" cap="none">
              <a:solidFill>
                <a:srgbClr val="74748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75" name="Google Shape;37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898" y="4911764"/>
            <a:ext cx="654164" cy="14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oints Vertical - #2">
  <p:cSld name="CUSTOM">
    <p:bg>
      <p:bgPr>
        <a:solidFill>
          <a:schemeClr val="accen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>
            <a:spLocks noGrp="1"/>
          </p:cNvSpPr>
          <p:nvPr>
            <p:ph type="sldNum" idx="1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8" name="Google Shape;378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" y="0"/>
            <a:ext cx="564594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9"/>
          <p:cNvSpPr/>
          <p:nvPr/>
        </p:nvSpPr>
        <p:spPr>
          <a:xfrm>
            <a:off x="4474100" y="1195350"/>
            <a:ext cx="1099800" cy="1099800"/>
          </a:xfrm>
          <a:prstGeom prst="ellipse">
            <a:avLst/>
          </a:prstGeom>
          <a:solidFill>
            <a:srgbClr val="2D8CFF">
              <a:alpha val="6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9"/>
          <p:cNvSpPr/>
          <p:nvPr/>
        </p:nvSpPr>
        <p:spPr>
          <a:xfrm>
            <a:off x="4616457" y="1335656"/>
            <a:ext cx="819000" cy="819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9"/>
          <p:cNvSpPr/>
          <p:nvPr/>
        </p:nvSpPr>
        <p:spPr>
          <a:xfrm>
            <a:off x="3318829" y="3735485"/>
            <a:ext cx="1099800" cy="1099800"/>
          </a:xfrm>
          <a:prstGeom prst="ellipse">
            <a:avLst/>
          </a:prstGeom>
          <a:solidFill>
            <a:srgbClr val="2D8CFF">
              <a:alpha val="6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9"/>
          <p:cNvSpPr/>
          <p:nvPr/>
        </p:nvSpPr>
        <p:spPr>
          <a:xfrm>
            <a:off x="3459092" y="3875791"/>
            <a:ext cx="819000" cy="819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9"/>
          <p:cNvSpPr/>
          <p:nvPr/>
        </p:nvSpPr>
        <p:spPr>
          <a:xfrm>
            <a:off x="3929235" y="2455540"/>
            <a:ext cx="1099800" cy="1099800"/>
          </a:xfrm>
          <a:prstGeom prst="ellipse">
            <a:avLst/>
          </a:prstGeom>
          <a:solidFill>
            <a:srgbClr val="2D8CFF">
              <a:alpha val="6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9"/>
          <p:cNvSpPr/>
          <p:nvPr/>
        </p:nvSpPr>
        <p:spPr>
          <a:xfrm>
            <a:off x="4069635" y="2595845"/>
            <a:ext cx="819000" cy="819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39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7219950" y="0"/>
            <a:ext cx="1924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TITLE_1_3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3567106" y="0"/>
            <a:ext cx="557688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0"/>
          <p:cNvPicPr preferRelativeResize="0"/>
          <p:nvPr/>
        </p:nvPicPr>
        <p:blipFill rotWithShape="1">
          <a:blip r:embed="rId3">
            <a:alphaModFix amt="80000"/>
          </a:blip>
          <a:srcRect l="3333" t="34044"/>
          <a:stretch/>
        </p:blipFill>
        <p:spPr>
          <a:xfrm>
            <a:off x="0" y="0"/>
            <a:ext cx="7010396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93691" y="923925"/>
            <a:ext cx="3156598" cy="329560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0"/>
          <p:cNvSpPr txBox="1"/>
          <p:nvPr/>
        </p:nvSpPr>
        <p:spPr>
          <a:xfrm>
            <a:off x="4731275" y="2505075"/>
            <a:ext cx="1009500" cy="1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A</a:t>
            </a:r>
            <a:endParaRPr sz="6000" b="0" i="0" u="none" strike="noStrike" cap="none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1" name="Google Shape;391;p40"/>
          <p:cNvSpPr txBox="1"/>
          <p:nvPr/>
        </p:nvSpPr>
        <p:spPr>
          <a:xfrm>
            <a:off x="3352800" y="1465350"/>
            <a:ext cx="1009500" cy="1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Q</a:t>
            </a:r>
            <a:endParaRPr sz="6000" b="0" i="0" u="none" strike="noStrike" cap="none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2" name="Google Shape;392;p40"/>
          <p:cNvSpPr txBox="1">
            <a:spLocks noGrp="1"/>
          </p:cNvSpPr>
          <p:nvPr>
            <p:ph type="sldNum" idx="1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3" name="Google Shape;39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898" y="4911764"/>
            <a:ext cx="654164" cy="14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oints - Quad">
  <p:cSld name="TITLE_1_2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1"/>
          <p:cNvSpPr/>
          <p:nvPr/>
        </p:nvSpPr>
        <p:spPr>
          <a:xfrm rot="10800000">
            <a:off x="6496499" y="0"/>
            <a:ext cx="2542910" cy="5143738"/>
          </a:xfrm>
          <a:custGeom>
            <a:avLst/>
            <a:gdLst/>
            <a:ahLst/>
            <a:cxnLst/>
            <a:rect l="l" t="t" r="r" b="b"/>
            <a:pathLst>
              <a:path w="3390546" h="6858317" extrusionOk="0">
                <a:moveTo>
                  <a:pt x="2760175" y="6288405"/>
                </a:moveTo>
                <a:cubicBezTo>
                  <a:pt x="2382778" y="5910580"/>
                  <a:pt x="2039978" y="5495290"/>
                  <a:pt x="1741615" y="5053330"/>
                </a:cubicBezTo>
                <a:cubicBezTo>
                  <a:pt x="1440395" y="4607243"/>
                  <a:pt x="1181708" y="4130675"/>
                  <a:pt x="972536" y="3636328"/>
                </a:cubicBezTo>
                <a:cubicBezTo>
                  <a:pt x="759556" y="3132773"/>
                  <a:pt x="596091" y="2606040"/>
                  <a:pt x="486586" y="2070417"/>
                </a:cubicBezTo>
                <a:cubicBezTo>
                  <a:pt x="374223" y="1520825"/>
                  <a:pt x="317090" y="955040"/>
                  <a:pt x="317090" y="388938"/>
                </a:cubicBezTo>
                <a:cubicBezTo>
                  <a:pt x="317090" y="259080"/>
                  <a:pt x="320264" y="129540"/>
                  <a:pt x="325977" y="0"/>
                </a:cubicBezTo>
                <a:lnTo>
                  <a:pt x="8570" y="0"/>
                </a:lnTo>
                <a:cubicBezTo>
                  <a:pt x="2857" y="129540"/>
                  <a:pt x="0" y="259080"/>
                  <a:pt x="0" y="388938"/>
                </a:cubicBezTo>
                <a:cubicBezTo>
                  <a:pt x="0" y="976313"/>
                  <a:pt x="59038" y="1563688"/>
                  <a:pt x="175844" y="2134235"/>
                </a:cubicBezTo>
                <a:cubicBezTo>
                  <a:pt x="289476" y="2690495"/>
                  <a:pt x="459289" y="3237230"/>
                  <a:pt x="680522" y="3760153"/>
                </a:cubicBezTo>
                <a:cubicBezTo>
                  <a:pt x="897628" y="4273233"/>
                  <a:pt x="1166155" y="4768215"/>
                  <a:pt x="1478801" y="5231448"/>
                </a:cubicBezTo>
                <a:cubicBezTo>
                  <a:pt x="1788591" y="5689918"/>
                  <a:pt x="2144087" y="6121083"/>
                  <a:pt x="2535768" y="6513195"/>
                </a:cubicBezTo>
                <a:cubicBezTo>
                  <a:pt x="2654161" y="6631623"/>
                  <a:pt x="2776363" y="6746875"/>
                  <a:pt x="2901422" y="6858318"/>
                </a:cubicBezTo>
                <a:lnTo>
                  <a:pt x="3390546" y="6858318"/>
                </a:lnTo>
                <a:cubicBezTo>
                  <a:pt x="3171218" y="6678931"/>
                  <a:pt x="2960459" y="6488430"/>
                  <a:pt x="2760175" y="6288405"/>
                </a:cubicBezTo>
                <a:close/>
              </a:path>
            </a:pathLst>
          </a:custGeom>
          <a:solidFill>
            <a:srgbClr val="2D8C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1"/>
          <p:cNvSpPr txBox="1">
            <a:spLocks noGrp="1"/>
          </p:cNvSpPr>
          <p:nvPr>
            <p:ph type="sldNum" idx="1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41"/>
          <p:cNvSpPr/>
          <p:nvPr/>
        </p:nvSpPr>
        <p:spPr>
          <a:xfrm>
            <a:off x="4583398" y="1643640"/>
            <a:ext cx="1099800" cy="1099800"/>
          </a:xfrm>
          <a:prstGeom prst="ellipse">
            <a:avLst/>
          </a:prstGeom>
          <a:solidFill>
            <a:srgbClr val="2D8CFF">
              <a:alpha val="6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1"/>
          <p:cNvSpPr/>
          <p:nvPr/>
        </p:nvSpPr>
        <p:spPr>
          <a:xfrm>
            <a:off x="4723798" y="1783945"/>
            <a:ext cx="819000" cy="819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1"/>
          <p:cNvSpPr/>
          <p:nvPr/>
        </p:nvSpPr>
        <p:spPr>
          <a:xfrm>
            <a:off x="2987298" y="1642562"/>
            <a:ext cx="1099800" cy="1099800"/>
          </a:xfrm>
          <a:prstGeom prst="ellipse">
            <a:avLst/>
          </a:prstGeom>
          <a:solidFill>
            <a:srgbClr val="2D8CFF">
              <a:alpha val="6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1"/>
          <p:cNvSpPr/>
          <p:nvPr/>
        </p:nvSpPr>
        <p:spPr>
          <a:xfrm>
            <a:off x="3129655" y="1782868"/>
            <a:ext cx="819000" cy="819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1"/>
          <p:cNvSpPr/>
          <p:nvPr/>
        </p:nvSpPr>
        <p:spPr>
          <a:xfrm>
            <a:off x="4583410" y="3148185"/>
            <a:ext cx="1099800" cy="1099800"/>
          </a:xfrm>
          <a:prstGeom prst="ellipse">
            <a:avLst/>
          </a:prstGeom>
          <a:solidFill>
            <a:srgbClr val="2D8CFF">
              <a:alpha val="6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1"/>
          <p:cNvSpPr/>
          <p:nvPr/>
        </p:nvSpPr>
        <p:spPr>
          <a:xfrm>
            <a:off x="4723673" y="3288491"/>
            <a:ext cx="819000" cy="819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1"/>
          <p:cNvSpPr/>
          <p:nvPr/>
        </p:nvSpPr>
        <p:spPr>
          <a:xfrm>
            <a:off x="2987298" y="3148187"/>
            <a:ext cx="1099800" cy="1099800"/>
          </a:xfrm>
          <a:prstGeom prst="ellipse">
            <a:avLst/>
          </a:prstGeom>
          <a:solidFill>
            <a:srgbClr val="2D8CFF">
              <a:alpha val="6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1"/>
          <p:cNvSpPr/>
          <p:nvPr/>
        </p:nvSpPr>
        <p:spPr>
          <a:xfrm>
            <a:off x="3129655" y="3288493"/>
            <a:ext cx="819000" cy="819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1"/>
          <p:cNvSpPr txBox="1"/>
          <p:nvPr/>
        </p:nvSpPr>
        <p:spPr>
          <a:xfrm>
            <a:off x="749804" y="4954449"/>
            <a:ext cx="23382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rPr>
              <a:t>© 2021 Zoom Video Communications, Inc.</a:t>
            </a:r>
            <a:endParaRPr sz="600" b="0" i="0" u="none" strike="noStrike" cap="none">
              <a:solidFill>
                <a:srgbClr val="74748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407" name="Google Shape;40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98" y="4911764"/>
            <a:ext cx="654164" cy="14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Laptops">
  <p:cSld name="TITLE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 txBox="1">
            <a:spLocks noGrp="1"/>
          </p:cNvSpPr>
          <p:nvPr>
            <p:ph type="sldNum" idx="1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0" name="Google Shape;410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898" y="4911764"/>
            <a:ext cx="654164" cy="14884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2"/>
          <p:cNvSpPr/>
          <p:nvPr/>
        </p:nvSpPr>
        <p:spPr>
          <a:xfrm>
            <a:off x="3661608" y="1194000"/>
            <a:ext cx="1766700" cy="1766700"/>
          </a:xfrm>
          <a:prstGeom prst="ellipse">
            <a:avLst/>
          </a:prstGeom>
          <a:solidFill>
            <a:srgbClr val="2C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2"/>
          <p:cNvSpPr/>
          <p:nvPr/>
        </p:nvSpPr>
        <p:spPr>
          <a:xfrm>
            <a:off x="6687992" y="1194000"/>
            <a:ext cx="1766700" cy="1766700"/>
          </a:xfrm>
          <a:prstGeom prst="ellipse">
            <a:avLst/>
          </a:prstGeom>
          <a:solidFill>
            <a:srgbClr val="2C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2"/>
          <p:cNvSpPr/>
          <p:nvPr/>
        </p:nvSpPr>
        <p:spPr>
          <a:xfrm>
            <a:off x="685575" y="1194000"/>
            <a:ext cx="1766700" cy="1766700"/>
          </a:xfrm>
          <a:prstGeom prst="ellipse">
            <a:avLst/>
          </a:prstGeom>
          <a:solidFill>
            <a:srgbClr val="2C8CFF"/>
          </a:solidFill>
          <a:ln w="76200" cap="flat" cmpd="sng">
            <a:solidFill>
              <a:srgbClr val="2C8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024" y="1232563"/>
            <a:ext cx="2624330" cy="169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5411" y="1232563"/>
            <a:ext cx="2624330" cy="169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0086" y="1232563"/>
            <a:ext cx="2624330" cy="169644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2"/>
          <p:cNvSpPr/>
          <p:nvPr/>
        </p:nvSpPr>
        <p:spPr>
          <a:xfrm>
            <a:off x="619125" y="1403750"/>
            <a:ext cx="1908600" cy="1210800"/>
          </a:xfrm>
          <a:prstGeom prst="rect">
            <a:avLst/>
          </a:prstGeom>
          <a:solidFill>
            <a:srgbClr val="23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2"/>
          <p:cNvSpPr/>
          <p:nvPr/>
        </p:nvSpPr>
        <p:spPr>
          <a:xfrm>
            <a:off x="3587363" y="1403750"/>
            <a:ext cx="1908600" cy="1210800"/>
          </a:xfrm>
          <a:prstGeom prst="rect">
            <a:avLst/>
          </a:prstGeom>
          <a:solidFill>
            <a:srgbClr val="23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2"/>
          <p:cNvSpPr/>
          <p:nvPr/>
        </p:nvSpPr>
        <p:spPr>
          <a:xfrm>
            <a:off x="6602700" y="1403750"/>
            <a:ext cx="1908600" cy="1210800"/>
          </a:xfrm>
          <a:prstGeom prst="rect">
            <a:avLst/>
          </a:prstGeom>
          <a:solidFill>
            <a:srgbClr val="232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 #2" type="secHead">
  <p:cSld name="SECTION_HEADER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3"/>
          <p:cNvSpPr txBox="1">
            <a:spLocks noGrp="1"/>
          </p:cNvSpPr>
          <p:nvPr>
            <p:ph type="sldNum" idx="1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43"/>
          <p:cNvSpPr txBox="1">
            <a:spLocks noGrp="1"/>
          </p:cNvSpPr>
          <p:nvPr>
            <p:ph type="title"/>
          </p:nvPr>
        </p:nvSpPr>
        <p:spPr>
          <a:xfrm>
            <a:off x="311700" y="2052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4" name="Google Shape;424;p43"/>
          <p:cNvGrpSpPr/>
          <p:nvPr/>
        </p:nvGrpSpPr>
        <p:grpSpPr>
          <a:xfrm rot="10800000">
            <a:off x="0" y="2025186"/>
            <a:ext cx="9143999" cy="3118307"/>
            <a:chOff x="0" y="0"/>
            <a:chExt cx="12191999" cy="4157743"/>
          </a:xfrm>
        </p:grpSpPr>
        <p:sp>
          <p:nvSpPr>
            <p:cNvPr id="425" name="Google Shape;425;p43"/>
            <p:cNvSpPr/>
            <p:nvPr/>
          </p:nvSpPr>
          <p:spPr>
            <a:xfrm>
              <a:off x="0" y="0"/>
              <a:ext cx="2596514" cy="1226542"/>
            </a:xfrm>
            <a:custGeom>
              <a:avLst/>
              <a:gdLst/>
              <a:ahLst/>
              <a:cxnLst/>
              <a:rect l="l" t="t" r="r" b="b"/>
              <a:pathLst>
                <a:path w="2596514" h="1226542" extrusionOk="0">
                  <a:moveTo>
                    <a:pt x="0" y="1226542"/>
                  </a:moveTo>
                  <a:cubicBezTo>
                    <a:pt x="47308" y="1193230"/>
                    <a:pt x="94933" y="1160234"/>
                    <a:pt x="142875" y="1127873"/>
                  </a:cubicBezTo>
                  <a:cubicBezTo>
                    <a:pt x="588963" y="826473"/>
                    <a:pt x="1065848" y="567902"/>
                    <a:pt x="1560195" y="359143"/>
                  </a:cubicBezTo>
                  <a:cubicBezTo>
                    <a:pt x="1896428" y="217009"/>
                    <a:pt x="2243455" y="96766"/>
                    <a:pt x="2596515" y="0"/>
                  </a:cubicBezTo>
                  <a:lnTo>
                    <a:pt x="1599565" y="0"/>
                  </a:lnTo>
                  <a:cubicBezTo>
                    <a:pt x="1544955" y="21891"/>
                    <a:pt x="1490663" y="44100"/>
                    <a:pt x="1436688" y="66943"/>
                  </a:cubicBezTo>
                  <a:cubicBezTo>
                    <a:pt x="935990" y="278240"/>
                    <a:pt x="453073" y="538714"/>
                    <a:pt x="0" y="841384"/>
                  </a:cubicBezTo>
                  <a:lnTo>
                    <a:pt x="0" y="1226542"/>
                  </a:lnTo>
                  <a:close/>
                </a:path>
              </a:pathLst>
            </a:custGeom>
            <a:solidFill>
              <a:srgbClr val="2D8CF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7018655" y="317"/>
              <a:ext cx="5173344" cy="4157426"/>
            </a:xfrm>
            <a:custGeom>
              <a:avLst/>
              <a:gdLst/>
              <a:ahLst/>
              <a:cxnLst/>
              <a:rect l="l" t="t" r="r" b="b"/>
              <a:pathLst>
                <a:path w="5173344" h="4157426" extrusionOk="0">
                  <a:moveTo>
                    <a:pt x="1036320" y="358826"/>
                  </a:moveTo>
                  <a:cubicBezTo>
                    <a:pt x="1530667" y="567903"/>
                    <a:pt x="2007552" y="826473"/>
                    <a:pt x="2453322" y="1127556"/>
                  </a:cubicBezTo>
                  <a:cubicBezTo>
                    <a:pt x="2895282" y="1425784"/>
                    <a:pt x="3310572" y="1768429"/>
                    <a:pt x="3688080" y="2145656"/>
                  </a:cubicBezTo>
                  <a:cubicBezTo>
                    <a:pt x="4065588" y="2522883"/>
                    <a:pt x="4408488" y="2938182"/>
                    <a:pt x="4706938" y="3379496"/>
                  </a:cubicBezTo>
                  <a:cubicBezTo>
                    <a:pt x="4876165" y="3629817"/>
                    <a:pt x="5032057" y="3889973"/>
                    <a:pt x="5173345" y="4157427"/>
                  </a:cubicBezTo>
                  <a:lnTo>
                    <a:pt x="5173345" y="3517188"/>
                  </a:lnTo>
                  <a:cubicBezTo>
                    <a:pt x="5107940" y="3410587"/>
                    <a:pt x="5039995" y="3305573"/>
                    <a:pt x="4970145" y="3202145"/>
                  </a:cubicBezTo>
                  <a:cubicBezTo>
                    <a:pt x="4660265" y="2744016"/>
                    <a:pt x="4304665" y="2313172"/>
                    <a:pt x="3912870" y="1921351"/>
                  </a:cubicBezTo>
                  <a:cubicBezTo>
                    <a:pt x="3521075" y="1529847"/>
                    <a:pt x="3089910" y="1174194"/>
                    <a:pt x="2631122" y="864862"/>
                  </a:cubicBezTo>
                  <a:cubicBezTo>
                    <a:pt x="2168207" y="552357"/>
                    <a:pt x="1673225" y="283951"/>
                    <a:pt x="1159827" y="66943"/>
                  </a:cubicBezTo>
                  <a:cubicBezTo>
                    <a:pt x="1105852" y="44100"/>
                    <a:pt x="1051560" y="21891"/>
                    <a:pt x="996950" y="0"/>
                  </a:cubicBezTo>
                  <a:lnTo>
                    <a:pt x="0" y="0"/>
                  </a:lnTo>
                  <a:cubicBezTo>
                    <a:pt x="353060" y="96448"/>
                    <a:pt x="699770" y="216691"/>
                    <a:pt x="1036320" y="358826"/>
                  </a:cubicBezTo>
                  <a:close/>
                </a:path>
              </a:pathLst>
            </a:custGeom>
            <a:solidFill>
              <a:srgbClr val="2D8CF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#1" type="tx">
  <p:cSld name="TITLE_AND_BODY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"/>
          <p:cNvSpPr txBox="1">
            <a:spLocks noGrp="1"/>
          </p:cNvSpPr>
          <p:nvPr>
            <p:ph type="sldNum" idx="1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44"/>
          <p:cNvSpPr txBox="1">
            <a:spLocks noGrp="1"/>
          </p:cNvSpPr>
          <p:nvPr>
            <p:ph type="title"/>
          </p:nvPr>
        </p:nvSpPr>
        <p:spPr>
          <a:xfrm>
            <a:off x="250050" y="1057350"/>
            <a:ext cx="63465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44"/>
          <p:cNvSpPr txBox="1">
            <a:spLocks noGrp="1"/>
          </p:cNvSpPr>
          <p:nvPr>
            <p:ph type="title" idx="2"/>
          </p:nvPr>
        </p:nvSpPr>
        <p:spPr>
          <a:xfrm>
            <a:off x="211950" y="19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31" name="Google Shape;43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575" y="720513"/>
            <a:ext cx="332750" cy="6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4"/>
          <p:cNvPicPr preferRelativeResize="0"/>
          <p:nvPr/>
        </p:nvPicPr>
        <p:blipFill rotWithShape="1">
          <a:blip r:embed="rId3">
            <a:alphaModFix amt="80000"/>
          </a:blip>
          <a:srcRect r="62021"/>
          <a:stretch/>
        </p:blipFill>
        <p:spPr>
          <a:xfrm rot="10800000" flipH="1">
            <a:off x="8112148" y="0"/>
            <a:ext cx="10318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4"/>
          <p:cNvSpPr txBox="1">
            <a:spLocks noGrp="1"/>
          </p:cNvSpPr>
          <p:nvPr>
            <p:ph type="body" idx="1"/>
          </p:nvPr>
        </p:nvSpPr>
        <p:spPr>
          <a:xfrm>
            <a:off x="276075" y="1477575"/>
            <a:ext cx="6346500" cy="3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5"/>
          <p:cNvSpPr txBox="1">
            <a:spLocks noGrp="1"/>
          </p:cNvSpPr>
          <p:nvPr>
            <p:ph type="sldNum" idx="1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45"/>
          <p:cNvSpPr txBox="1">
            <a:spLocks noGrp="1"/>
          </p:cNvSpPr>
          <p:nvPr>
            <p:ph type="title"/>
          </p:nvPr>
        </p:nvSpPr>
        <p:spPr>
          <a:xfrm>
            <a:off x="250050" y="1057350"/>
            <a:ext cx="3950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45"/>
          <p:cNvSpPr txBox="1">
            <a:spLocks noGrp="1"/>
          </p:cNvSpPr>
          <p:nvPr>
            <p:ph type="title" idx="2"/>
          </p:nvPr>
        </p:nvSpPr>
        <p:spPr>
          <a:xfrm>
            <a:off x="211950" y="19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33"/>
              </a:buClr>
              <a:buSzPts val="2400"/>
              <a:buNone/>
              <a:defRPr>
                <a:solidFill>
                  <a:srgbClr val="232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38" name="Google Shape;438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575" y="720513"/>
            <a:ext cx="332750" cy="66772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5"/>
          <p:cNvSpPr txBox="1">
            <a:spLocks noGrp="1"/>
          </p:cNvSpPr>
          <p:nvPr>
            <p:ph type="body" idx="1"/>
          </p:nvPr>
        </p:nvSpPr>
        <p:spPr>
          <a:xfrm>
            <a:off x="276075" y="1477575"/>
            <a:ext cx="3924300" cy="3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0" name="Google Shape;440;p45"/>
          <p:cNvSpPr txBox="1">
            <a:spLocks noGrp="1"/>
          </p:cNvSpPr>
          <p:nvPr>
            <p:ph type="title" idx="3"/>
          </p:nvPr>
        </p:nvSpPr>
        <p:spPr>
          <a:xfrm>
            <a:off x="4726800" y="1057350"/>
            <a:ext cx="3950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45"/>
          <p:cNvSpPr txBox="1">
            <a:spLocks noGrp="1"/>
          </p:cNvSpPr>
          <p:nvPr>
            <p:ph type="body" idx="4"/>
          </p:nvPr>
        </p:nvSpPr>
        <p:spPr>
          <a:xfrm>
            <a:off x="4752825" y="1477575"/>
            <a:ext cx="3924300" cy="3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>
            <a:spLocks noGrp="1"/>
          </p:cNvSpPr>
          <p:nvPr>
            <p:ph type="title"/>
          </p:nvPr>
        </p:nvSpPr>
        <p:spPr>
          <a:xfrm>
            <a:off x="211950" y="19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33"/>
              </a:buClr>
              <a:buSzPts val="2400"/>
              <a:buNone/>
              <a:defRPr>
                <a:solidFill>
                  <a:srgbClr val="232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6"/>
          <p:cNvSpPr txBox="1">
            <a:spLocks noGrp="1"/>
          </p:cNvSpPr>
          <p:nvPr>
            <p:ph type="sldNum" idx="1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575" y="720513"/>
            <a:ext cx="332750" cy="6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6"/>
          <p:cNvPicPr preferRelativeResize="0"/>
          <p:nvPr/>
        </p:nvPicPr>
        <p:blipFill rotWithShape="1">
          <a:blip r:embed="rId3">
            <a:alphaModFix amt="80000"/>
          </a:blip>
          <a:srcRect r="62021"/>
          <a:stretch/>
        </p:blipFill>
        <p:spPr>
          <a:xfrm rot="5400000">
            <a:off x="6056323" y="2062975"/>
            <a:ext cx="10318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9" name="Google Shape;449;p47"/>
          <p:cNvSpPr txBox="1">
            <a:spLocks noGrp="1"/>
          </p:cNvSpPr>
          <p:nvPr>
            <p:ph type="sldNum" idx="1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>
            <a:spLocks noGrp="1"/>
          </p:cNvSpPr>
          <p:nvPr>
            <p:ph type="title"/>
          </p:nvPr>
        </p:nvSpPr>
        <p:spPr>
          <a:xfrm>
            <a:off x="299853" y="199326"/>
            <a:ext cx="85362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3"/>
          <p:cNvSpPr txBox="1">
            <a:spLocks noGrp="1"/>
          </p:cNvSpPr>
          <p:nvPr>
            <p:ph type="body" idx="1"/>
          </p:nvPr>
        </p:nvSpPr>
        <p:spPr>
          <a:xfrm>
            <a:off x="300038" y="878681"/>
            <a:ext cx="8535600" cy="3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3" name="Google Shape;453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4" name="Google Shape;454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55" name="Google Shape;455;p48"/>
          <p:cNvSpPr txBox="1">
            <a:spLocks noGrp="1"/>
          </p:cNvSpPr>
          <p:nvPr>
            <p:ph type="sldNum" idx="1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458" name="Google Shape;458;p49"/>
          <p:cNvSpPr txBox="1">
            <a:spLocks noGrp="1"/>
          </p:cNvSpPr>
          <p:nvPr>
            <p:ph type="sldNum" idx="1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1" name="Google Shape;461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50"/>
          <p:cNvSpPr txBox="1">
            <a:spLocks noGrp="1"/>
          </p:cNvSpPr>
          <p:nvPr>
            <p:ph type="sldNum" idx="1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 Title (Tight) - Grey Header">
  <p:cSld name="Title &amp; Sub_1_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2"/>
          <p:cNvSpPr/>
          <p:nvPr/>
        </p:nvSpPr>
        <p:spPr>
          <a:xfrm>
            <a:off x="0" y="0"/>
            <a:ext cx="9144000" cy="613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52"/>
          <p:cNvSpPr txBox="1"/>
          <p:nvPr/>
        </p:nvSpPr>
        <p:spPr>
          <a:xfrm>
            <a:off x="576289" y="4934105"/>
            <a:ext cx="23382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rPr>
              <a:t>© 2021 Zoom Video Communications, Inc.</a:t>
            </a:r>
            <a:endParaRPr sz="6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468;p52"/>
          <p:cNvSpPr txBox="1"/>
          <p:nvPr/>
        </p:nvSpPr>
        <p:spPr>
          <a:xfrm>
            <a:off x="8394192" y="4928705"/>
            <a:ext cx="6543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0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600" b="0" i="0" u="none" strike="noStrike" cap="none" dirty="0">
              <a:solidFill>
                <a:srgbClr val="A5A5A5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  <a:sym typeface="Helvetica Neue Light"/>
            </a:endParaRPr>
          </a:p>
        </p:txBody>
      </p:sp>
      <p:sp>
        <p:nvSpPr>
          <p:cNvPr id="469" name="Google Shape;469;p52"/>
          <p:cNvSpPr/>
          <p:nvPr/>
        </p:nvSpPr>
        <p:spPr>
          <a:xfrm>
            <a:off x="91497" y="4961259"/>
            <a:ext cx="392712" cy="90299"/>
          </a:xfrm>
          <a:custGeom>
            <a:avLst/>
            <a:gdLst/>
            <a:ahLst/>
            <a:cxnLst/>
            <a:rect l="l" t="t" r="r" b="b"/>
            <a:pathLst>
              <a:path w="4760142" h="1062344" extrusionOk="0">
                <a:moveTo>
                  <a:pt x="4706662" y="1062345"/>
                </a:moveTo>
                <a:lnTo>
                  <a:pt x="4746787" y="1062345"/>
                </a:lnTo>
                <a:cubicBezTo>
                  <a:pt x="4754163" y="1062345"/>
                  <a:pt x="4760143" y="1056407"/>
                  <a:pt x="4760143" y="1049071"/>
                </a:cubicBezTo>
                <a:lnTo>
                  <a:pt x="4760143" y="424936"/>
                </a:lnTo>
                <a:cubicBezTo>
                  <a:pt x="4760019" y="190155"/>
                  <a:pt x="4568664" y="132"/>
                  <a:pt x="4332250" y="132"/>
                </a:cubicBezTo>
                <a:cubicBezTo>
                  <a:pt x="4204546" y="132"/>
                  <a:pt x="4089809" y="55766"/>
                  <a:pt x="4011318" y="143942"/>
                </a:cubicBezTo>
                <a:cubicBezTo>
                  <a:pt x="3932960" y="55766"/>
                  <a:pt x="3818223" y="132"/>
                  <a:pt x="3690386" y="132"/>
                </a:cubicBezTo>
                <a:cubicBezTo>
                  <a:pt x="3601733" y="132"/>
                  <a:pt x="3519364" y="26953"/>
                  <a:pt x="3450902" y="72901"/>
                </a:cubicBezTo>
                <a:cubicBezTo>
                  <a:pt x="3422279" y="28945"/>
                  <a:pt x="3372658" y="0"/>
                  <a:pt x="3316107" y="0"/>
                </a:cubicBezTo>
                <a:lnTo>
                  <a:pt x="3275992" y="0"/>
                </a:lnTo>
                <a:cubicBezTo>
                  <a:pt x="3268605" y="0"/>
                  <a:pt x="3262617" y="5938"/>
                  <a:pt x="3262617" y="13274"/>
                </a:cubicBezTo>
                <a:lnTo>
                  <a:pt x="3262617" y="1049071"/>
                </a:lnTo>
                <a:cubicBezTo>
                  <a:pt x="3262617" y="1056407"/>
                  <a:pt x="3268605" y="1062345"/>
                  <a:pt x="3275992" y="1062345"/>
                </a:cubicBezTo>
                <a:lnTo>
                  <a:pt x="3316107" y="1062345"/>
                </a:lnTo>
                <a:cubicBezTo>
                  <a:pt x="3404760" y="1062345"/>
                  <a:pt x="3476568" y="991039"/>
                  <a:pt x="3476568" y="902994"/>
                </a:cubicBezTo>
                <a:lnTo>
                  <a:pt x="3476435" y="424936"/>
                </a:lnTo>
                <a:cubicBezTo>
                  <a:pt x="3476435" y="423208"/>
                  <a:pt x="3476435" y="421348"/>
                  <a:pt x="3476568" y="419620"/>
                </a:cubicBezTo>
                <a:cubicBezTo>
                  <a:pt x="3479382" y="304755"/>
                  <a:pt x="3574185" y="212595"/>
                  <a:pt x="3690386" y="212595"/>
                </a:cubicBezTo>
                <a:cubicBezTo>
                  <a:pt x="3808603" y="212595"/>
                  <a:pt x="3904204" y="307550"/>
                  <a:pt x="3904347" y="424936"/>
                </a:cubicBezTo>
                <a:lnTo>
                  <a:pt x="3904347" y="902994"/>
                </a:lnTo>
                <a:cubicBezTo>
                  <a:pt x="3904347" y="991039"/>
                  <a:pt x="3976155" y="1062345"/>
                  <a:pt x="4064808" y="1062345"/>
                </a:cubicBezTo>
                <a:lnTo>
                  <a:pt x="4104924" y="1062345"/>
                </a:lnTo>
                <a:cubicBezTo>
                  <a:pt x="4112309" y="1062345"/>
                  <a:pt x="4118298" y="1056407"/>
                  <a:pt x="4118298" y="1049071"/>
                </a:cubicBezTo>
                <a:lnTo>
                  <a:pt x="4118298" y="424936"/>
                </a:lnTo>
                <a:cubicBezTo>
                  <a:pt x="4118431" y="307550"/>
                  <a:pt x="4214176" y="212595"/>
                  <a:pt x="4332250" y="212595"/>
                </a:cubicBezTo>
                <a:cubicBezTo>
                  <a:pt x="4450457" y="212595"/>
                  <a:pt x="4546068" y="307550"/>
                  <a:pt x="4546201" y="424936"/>
                </a:cubicBezTo>
                <a:lnTo>
                  <a:pt x="4546201" y="902994"/>
                </a:lnTo>
                <a:cubicBezTo>
                  <a:pt x="4546201" y="991039"/>
                  <a:pt x="4618009" y="1062345"/>
                  <a:pt x="4706662" y="1062345"/>
                </a:cubicBezTo>
                <a:moveTo>
                  <a:pt x="2139342" y="531172"/>
                </a:moveTo>
                <a:cubicBezTo>
                  <a:pt x="2139342" y="237830"/>
                  <a:pt x="2378807" y="0"/>
                  <a:pt x="2674177" y="0"/>
                </a:cubicBezTo>
                <a:cubicBezTo>
                  <a:pt x="2969538" y="0"/>
                  <a:pt x="3209003" y="237830"/>
                  <a:pt x="3209003" y="531172"/>
                </a:cubicBezTo>
                <a:cubicBezTo>
                  <a:pt x="3209003" y="824646"/>
                  <a:pt x="2969538" y="1062345"/>
                  <a:pt x="2674177" y="1062345"/>
                </a:cubicBezTo>
                <a:cubicBezTo>
                  <a:pt x="2378807" y="1062345"/>
                  <a:pt x="2139342" y="824646"/>
                  <a:pt x="2139342" y="531172"/>
                </a:cubicBezTo>
                <a:moveTo>
                  <a:pt x="2353274" y="531172"/>
                </a:moveTo>
                <a:cubicBezTo>
                  <a:pt x="2353274" y="707260"/>
                  <a:pt x="2497005" y="849881"/>
                  <a:pt x="2674177" y="849881"/>
                </a:cubicBezTo>
                <a:cubicBezTo>
                  <a:pt x="2851340" y="849881"/>
                  <a:pt x="2995071" y="707260"/>
                  <a:pt x="2995071" y="531172"/>
                </a:cubicBezTo>
                <a:cubicBezTo>
                  <a:pt x="2995071" y="355216"/>
                  <a:pt x="2851340" y="212595"/>
                  <a:pt x="2674177" y="212595"/>
                </a:cubicBezTo>
                <a:cubicBezTo>
                  <a:pt x="2497005" y="212595"/>
                  <a:pt x="2353274" y="355216"/>
                  <a:pt x="2353274" y="531172"/>
                </a:cubicBezTo>
                <a:moveTo>
                  <a:pt x="1551026" y="0"/>
                </a:moveTo>
                <a:cubicBezTo>
                  <a:pt x="1255665" y="0"/>
                  <a:pt x="1016190" y="237830"/>
                  <a:pt x="1016190" y="531172"/>
                </a:cubicBezTo>
                <a:cubicBezTo>
                  <a:pt x="1016190" y="824646"/>
                  <a:pt x="1255665" y="1062345"/>
                  <a:pt x="1551026" y="1062345"/>
                </a:cubicBezTo>
                <a:cubicBezTo>
                  <a:pt x="1846386" y="1062345"/>
                  <a:pt x="2085861" y="824646"/>
                  <a:pt x="2085861" y="531172"/>
                </a:cubicBezTo>
                <a:cubicBezTo>
                  <a:pt x="2085861" y="237830"/>
                  <a:pt x="1846386" y="0"/>
                  <a:pt x="1551026" y="0"/>
                </a:cubicBezTo>
                <a:moveTo>
                  <a:pt x="1551026" y="849881"/>
                </a:moveTo>
                <a:cubicBezTo>
                  <a:pt x="1373862" y="849881"/>
                  <a:pt x="1230122" y="707260"/>
                  <a:pt x="1230122" y="531172"/>
                </a:cubicBezTo>
                <a:cubicBezTo>
                  <a:pt x="1230122" y="355216"/>
                  <a:pt x="1373862" y="212595"/>
                  <a:pt x="1551026" y="212595"/>
                </a:cubicBezTo>
                <a:cubicBezTo>
                  <a:pt x="1728189" y="212595"/>
                  <a:pt x="1871919" y="355216"/>
                  <a:pt x="1871919" y="531172"/>
                </a:cubicBezTo>
                <a:cubicBezTo>
                  <a:pt x="1871919" y="707260"/>
                  <a:pt x="1728189" y="849881"/>
                  <a:pt x="1551026" y="849881"/>
                </a:cubicBezTo>
                <a:moveTo>
                  <a:pt x="385801" y="838542"/>
                </a:moveTo>
                <a:lnTo>
                  <a:pt x="1004441" y="224132"/>
                </a:lnTo>
                <a:cubicBezTo>
                  <a:pt x="1011960" y="216664"/>
                  <a:pt x="1016190" y="206534"/>
                  <a:pt x="1016190" y="195961"/>
                </a:cubicBezTo>
                <a:lnTo>
                  <a:pt x="1016190" y="159350"/>
                </a:lnTo>
                <a:cubicBezTo>
                  <a:pt x="1016190" y="71306"/>
                  <a:pt x="944382" y="0"/>
                  <a:pt x="855739" y="0"/>
                </a:cubicBezTo>
                <a:lnTo>
                  <a:pt x="13375" y="0"/>
                </a:lnTo>
                <a:cubicBezTo>
                  <a:pt x="5989" y="0"/>
                  <a:pt x="0" y="5938"/>
                  <a:pt x="0" y="13274"/>
                </a:cubicBezTo>
                <a:lnTo>
                  <a:pt x="0" y="53113"/>
                </a:lnTo>
                <a:cubicBezTo>
                  <a:pt x="0" y="141157"/>
                  <a:pt x="71808" y="212463"/>
                  <a:pt x="160452" y="212463"/>
                </a:cubicBezTo>
                <a:lnTo>
                  <a:pt x="679146" y="212463"/>
                </a:lnTo>
                <a:cubicBezTo>
                  <a:pt x="680923" y="212463"/>
                  <a:pt x="682625" y="213162"/>
                  <a:pt x="683880" y="214408"/>
                </a:cubicBezTo>
                <a:cubicBezTo>
                  <a:pt x="686484" y="217004"/>
                  <a:pt x="686484" y="221205"/>
                  <a:pt x="683880" y="223801"/>
                </a:cubicBezTo>
                <a:lnTo>
                  <a:pt x="65240" y="838212"/>
                </a:lnTo>
                <a:cubicBezTo>
                  <a:pt x="57711" y="845680"/>
                  <a:pt x="53490" y="855810"/>
                  <a:pt x="53490" y="866383"/>
                </a:cubicBezTo>
                <a:lnTo>
                  <a:pt x="53490" y="902994"/>
                </a:lnTo>
                <a:cubicBezTo>
                  <a:pt x="53490" y="991039"/>
                  <a:pt x="125289" y="1062345"/>
                  <a:pt x="213942" y="1062345"/>
                </a:cubicBezTo>
                <a:lnTo>
                  <a:pt x="1056296" y="1062345"/>
                </a:lnTo>
                <a:cubicBezTo>
                  <a:pt x="1063682" y="1062345"/>
                  <a:pt x="1069671" y="1056407"/>
                  <a:pt x="1069671" y="1049071"/>
                </a:cubicBezTo>
                <a:lnTo>
                  <a:pt x="1069671" y="1009231"/>
                </a:lnTo>
                <a:cubicBezTo>
                  <a:pt x="1069671" y="921186"/>
                  <a:pt x="997872" y="849881"/>
                  <a:pt x="909219" y="849881"/>
                </a:cubicBezTo>
                <a:lnTo>
                  <a:pt x="390525" y="849881"/>
                </a:lnTo>
                <a:cubicBezTo>
                  <a:pt x="388757" y="849881"/>
                  <a:pt x="387055" y="849182"/>
                  <a:pt x="385801" y="847936"/>
                </a:cubicBezTo>
                <a:cubicBezTo>
                  <a:pt x="383186" y="845340"/>
                  <a:pt x="383186" y="841139"/>
                  <a:pt x="385801" y="838542"/>
                </a:cubicBezTo>
              </a:path>
            </a:pathLst>
          </a:custGeom>
          <a:solidFill>
            <a:srgbClr val="2D8C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52"/>
          <p:cNvSpPr txBox="1">
            <a:spLocks noGrp="1"/>
          </p:cNvSpPr>
          <p:nvPr>
            <p:ph type="title"/>
          </p:nvPr>
        </p:nvSpPr>
        <p:spPr>
          <a:xfrm>
            <a:off x="283475" y="87095"/>
            <a:ext cx="8577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74" name="Google Shape;47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4"/>
          <p:cNvSpPr txBox="1">
            <a:spLocks noGrp="1"/>
          </p:cNvSpPr>
          <p:nvPr>
            <p:ph type="title"/>
          </p:nvPr>
        </p:nvSpPr>
        <p:spPr>
          <a:xfrm>
            <a:off x="628650" y="431414"/>
            <a:ext cx="78867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venir"/>
              <a:buNone/>
              <a:defRPr sz="3300" b="1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477" name="Google Shape;477;p54"/>
          <p:cNvSpPr txBox="1">
            <a:spLocks noGrp="1"/>
          </p:cNvSpPr>
          <p:nvPr>
            <p:ph type="body" idx="1"/>
          </p:nvPr>
        </p:nvSpPr>
        <p:spPr>
          <a:xfrm>
            <a:off x="628650" y="1110446"/>
            <a:ext cx="7886700" cy="3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er - One 1">
  <p:cSld name="Presenter - One 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898" y="4911764"/>
            <a:ext cx="654164" cy="14884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 txBox="1"/>
          <p:nvPr/>
        </p:nvSpPr>
        <p:spPr>
          <a:xfrm>
            <a:off x="749804" y="4954449"/>
            <a:ext cx="23382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rPr>
              <a:t>© 2021 Zoom Video Communications, Inc.</a:t>
            </a:r>
            <a:endParaRPr sz="600" b="0" i="0" u="none" strike="noStrike" cap="none">
              <a:solidFill>
                <a:srgbClr val="74748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2" name="Google Shape;252;p27"/>
          <p:cNvSpPr txBox="1">
            <a:spLocks noGrp="1"/>
          </p:cNvSpPr>
          <p:nvPr>
            <p:ph type="sldNum" idx="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088000" y="0"/>
            <a:ext cx="6056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13863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ers - Four">
  <p:cSld name="Presenters - Four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150263"/>
            <a:ext cx="914400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4"/>
          <p:cNvSpPr/>
          <p:nvPr/>
        </p:nvSpPr>
        <p:spPr>
          <a:xfrm>
            <a:off x="812393" y="1530025"/>
            <a:ext cx="1312800" cy="1312800"/>
          </a:xfrm>
          <a:prstGeom prst="ellipse">
            <a:avLst/>
          </a:prstGeom>
          <a:solidFill>
            <a:srgbClr val="2D8CFF">
              <a:alpha val="6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4"/>
          <p:cNvSpPr/>
          <p:nvPr/>
        </p:nvSpPr>
        <p:spPr>
          <a:xfrm>
            <a:off x="2890527" y="1530025"/>
            <a:ext cx="1312800" cy="1312800"/>
          </a:xfrm>
          <a:prstGeom prst="ellipse">
            <a:avLst/>
          </a:prstGeom>
          <a:solidFill>
            <a:srgbClr val="2D8CFF">
              <a:alpha val="6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4"/>
          <p:cNvSpPr txBox="1">
            <a:spLocks noGrp="1"/>
          </p:cNvSpPr>
          <p:nvPr>
            <p:ph type="sldNum" idx="1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2" name="Google Shape;32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98" y="4911764"/>
            <a:ext cx="654164" cy="14884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4"/>
          <p:cNvSpPr txBox="1"/>
          <p:nvPr/>
        </p:nvSpPr>
        <p:spPr>
          <a:xfrm>
            <a:off x="749804" y="4954449"/>
            <a:ext cx="23382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rPr>
              <a:t>© 2021 Zoom Video Communications, Inc.</a:t>
            </a:r>
            <a:endParaRPr sz="600" b="0" i="0" u="none" strike="noStrike" cap="none">
              <a:solidFill>
                <a:srgbClr val="74748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4" name="Google Shape;324;p34"/>
          <p:cNvSpPr txBox="1">
            <a:spLocks noGrp="1"/>
          </p:cNvSpPr>
          <p:nvPr>
            <p:ph type="sldNum" idx="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34"/>
          <p:cNvSpPr/>
          <p:nvPr/>
        </p:nvSpPr>
        <p:spPr>
          <a:xfrm>
            <a:off x="4968660" y="1530025"/>
            <a:ext cx="1312800" cy="1312800"/>
          </a:xfrm>
          <a:prstGeom prst="ellipse">
            <a:avLst/>
          </a:prstGeom>
          <a:solidFill>
            <a:srgbClr val="2D8CFF">
              <a:alpha val="6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4"/>
          <p:cNvSpPr/>
          <p:nvPr/>
        </p:nvSpPr>
        <p:spPr>
          <a:xfrm>
            <a:off x="7046794" y="1530025"/>
            <a:ext cx="1312800" cy="1312800"/>
          </a:xfrm>
          <a:prstGeom prst="ellipse">
            <a:avLst/>
          </a:prstGeom>
          <a:solidFill>
            <a:srgbClr val="2D8CFF">
              <a:alpha val="6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53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">
  <p:cSld name="Title &amp; Sub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>
            <a:spLocks noGrp="1"/>
          </p:cNvSpPr>
          <p:nvPr>
            <p:ph type="title"/>
          </p:nvPr>
        </p:nvSpPr>
        <p:spPr>
          <a:xfrm>
            <a:off x="299853" y="199326"/>
            <a:ext cx="85359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body" idx="1"/>
          </p:nvPr>
        </p:nvSpPr>
        <p:spPr>
          <a:xfrm>
            <a:off x="300038" y="878682"/>
            <a:ext cx="85356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3402900" y="4859521"/>
            <a:ext cx="23382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A5A5A5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  <a:sym typeface="Helvetica Neue Light"/>
              </a:rPr>
              <a:t>Confidential - Internal Use Only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ITLE_1_3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0997"/>
            <a:ext cx="9144000" cy="2464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8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0" y="-10997"/>
            <a:ext cx="9144000" cy="273129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8"/>
          <p:cNvSpPr txBox="1">
            <a:spLocks noGrp="1"/>
          </p:cNvSpPr>
          <p:nvPr>
            <p:ph type="sldNum" idx="1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8" name="Google Shape;25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898" y="4911764"/>
            <a:ext cx="654164" cy="14884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 txBox="1"/>
          <p:nvPr/>
        </p:nvSpPr>
        <p:spPr>
          <a:xfrm>
            <a:off x="257025" y="735900"/>
            <a:ext cx="8658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Thank You</a:t>
            </a:r>
            <a:endParaRPr sz="2400" b="0" i="0" u="none" strike="noStrike" cap="none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60" name="Google Shape;26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27325" y="1187913"/>
            <a:ext cx="332750" cy="6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95650" y="3231475"/>
            <a:ext cx="2596425" cy="6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8"/>
          <p:cNvSpPr/>
          <p:nvPr/>
        </p:nvSpPr>
        <p:spPr>
          <a:xfrm>
            <a:off x="0" y="4876800"/>
            <a:ext cx="9144000" cy="27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oints" type="title">
  <p:cSld name="TITLE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" y="2202653"/>
            <a:ext cx="9144000" cy="294084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 txBox="1">
            <a:spLocks noGrp="1"/>
          </p:cNvSpPr>
          <p:nvPr>
            <p:ph type="sldNum" idx="1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6" name="Google Shape;266;p29"/>
          <p:cNvGrpSpPr/>
          <p:nvPr/>
        </p:nvGrpSpPr>
        <p:grpSpPr>
          <a:xfrm>
            <a:off x="6804738" y="1642227"/>
            <a:ext cx="1457700" cy="1457700"/>
            <a:chOff x="6804738" y="1642227"/>
            <a:chExt cx="1457700" cy="1457700"/>
          </a:xfrm>
        </p:grpSpPr>
        <p:sp>
          <p:nvSpPr>
            <p:cNvPr id="267" name="Google Shape;267;p29"/>
            <p:cNvSpPr/>
            <p:nvPr/>
          </p:nvSpPr>
          <p:spPr>
            <a:xfrm>
              <a:off x="6804738" y="1642227"/>
              <a:ext cx="1457700" cy="1457700"/>
            </a:xfrm>
            <a:prstGeom prst="ellipse">
              <a:avLst/>
            </a:prstGeom>
            <a:solidFill>
              <a:srgbClr val="2D8CFF">
                <a:alpha val="6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6990666" y="1828212"/>
              <a:ext cx="1085700" cy="1085700"/>
            </a:xfrm>
            <a:prstGeom prst="ellipse">
              <a:avLst/>
            </a:prstGeom>
            <a:solidFill>
              <a:srgbClr val="0D2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29"/>
          <p:cNvGrpSpPr/>
          <p:nvPr/>
        </p:nvGrpSpPr>
        <p:grpSpPr>
          <a:xfrm>
            <a:off x="797338" y="1642226"/>
            <a:ext cx="1457700" cy="1457700"/>
            <a:chOff x="797338" y="1642226"/>
            <a:chExt cx="1457700" cy="1457700"/>
          </a:xfrm>
        </p:grpSpPr>
        <p:sp>
          <p:nvSpPr>
            <p:cNvPr id="270" name="Google Shape;270;p29"/>
            <p:cNvSpPr/>
            <p:nvPr/>
          </p:nvSpPr>
          <p:spPr>
            <a:xfrm>
              <a:off x="797338" y="1642226"/>
              <a:ext cx="1457700" cy="1457700"/>
            </a:xfrm>
            <a:prstGeom prst="ellipse">
              <a:avLst/>
            </a:prstGeom>
            <a:solidFill>
              <a:srgbClr val="2D8CFF">
                <a:alpha val="6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986042" y="1828212"/>
              <a:ext cx="1085700" cy="1085700"/>
            </a:xfrm>
            <a:prstGeom prst="ellipse">
              <a:avLst/>
            </a:prstGeom>
            <a:solidFill>
              <a:srgbClr val="0D2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29"/>
          <p:cNvGrpSpPr/>
          <p:nvPr/>
        </p:nvGrpSpPr>
        <p:grpSpPr>
          <a:xfrm>
            <a:off x="3843163" y="1642228"/>
            <a:ext cx="1457700" cy="1457700"/>
            <a:chOff x="3843163" y="1642228"/>
            <a:chExt cx="1457700" cy="1457700"/>
          </a:xfrm>
        </p:grpSpPr>
        <p:sp>
          <p:nvSpPr>
            <p:cNvPr id="273" name="Google Shape;273;p29"/>
            <p:cNvSpPr/>
            <p:nvPr/>
          </p:nvSpPr>
          <p:spPr>
            <a:xfrm>
              <a:off x="3843163" y="1642228"/>
              <a:ext cx="1457700" cy="1457700"/>
            </a:xfrm>
            <a:prstGeom prst="ellipse">
              <a:avLst/>
            </a:prstGeom>
            <a:solidFill>
              <a:srgbClr val="2D8CFF">
                <a:alpha val="6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4029156" y="1828212"/>
              <a:ext cx="1085700" cy="1085700"/>
            </a:xfrm>
            <a:prstGeom prst="ellipse">
              <a:avLst/>
            </a:prstGeom>
            <a:solidFill>
              <a:srgbClr val="0D2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5" name="Google Shape;27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98" y="4911764"/>
            <a:ext cx="654164" cy="148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 txBox="1"/>
          <p:nvPr/>
        </p:nvSpPr>
        <p:spPr>
          <a:xfrm>
            <a:off x="749804" y="4954449"/>
            <a:ext cx="23382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rPr>
              <a:t>© 2021 Zoom Video Communications, Inc.</a:t>
            </a:r>
            <a:endParaRPr sz="600" b="0" i="0" u="none" strike="noStrike" cap="none">
              <a:solidFill>
                <a:srgbClr val="74748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7" name="Google Shape;277;p29"/>
          <p:cNvSpPr txBox="1">
            <a:spLocks noGrp="1"/>
          </p:cNvSpPr>
          <p:nvPr>
            <p:ph type="sldNum" idx="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er - One">
  <p:cSld name="TITLE_3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>
            <a:spLocks noGrp="1"/>
          </p:cNvSpPr>
          <p:nvPr>
            <p:ph type="sldNum" idx="1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5" name="Google Shape;29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898" y="4911764"/>
            <a:ext cx="654164" cy="14884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1"/>
          <p:cNvSpPr txBox="1"/>
          <p:nvPr/>
        </p:nvSpPr>
        <p:spPr>
          <a:xfrm>
            <a:off x="749804" y="4954449"/>
            <a:ext cx="23382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rPr>
              <a:t>© 2021 Zoom Video Communications, Inc.</a:t>
            </a:r>
            <a:endParaRPr sz="600" b="0" i="0" u="none" strike="noStrike" cap="none">
              <a:solidFill>
                <a:srgbClr val="74748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7" name="Google Shape;297;p31"/>
          <p:cNvSpPr txBox="1">
            <a:spLocks noGrp="1"/>
          </p:cNvSpPr>
          <p:nvPr>
            <p:ph type="sldNum" idx="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38981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1"/>
          <p:cNvSpPr/>
          <p:nvPr/>
        </p:nvSpPr>
        <p:spPr>
          <a:xfrm>
            <a:off x="2517600" y="1105275"/>
            <a:ext cx="2574600" cy="2574600"/>
          </a:xfrm>
          <a:prstGeom prst="ellipse">
            <a:avLst/>
          </a:prstGeom>
          <a:solidFill>
            <a:srgbClr val="2D8CFF">
              <a:alpha val="6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oints Vertical - #1">
  <p:cSld name="TITLE_2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" y="0"/>
            <a:ext cx="47101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5"/>
          <p:cNvSpPr txBox="1">
            <a:spLocks noGrp="1"/>
          </p:cNvSpPr>
          <p:nvPr>
            <p:ph type="sldNum" idx="1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98" y="4911764"/>
            <a:ext cx="654164" cy="14884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/>
          <p:nvPr/>
        </p:nvSpPr>
        <p:spPr>
          <a:xfrm>
            <a:off x="749804" y="4954449"/>
            <a:ext cx="23382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rPr>
              <a:t>© 2021 Zoom Video Communications, Inc.</a:t>
            </a:r>
            <a:endParaRPr sz="600" b="0" i="0" u="none" strike="noStrike" cap="none">
              <a:solidFill>
                <a:srgbClr val="74748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2" name="Google Shape;332;p35"/>
          <p:cNvSpPr txBox="1">
            <a:spLocks noGrp="1"/>
          </p:cNvSpPr>
          <p:nvPr>
            <p:ph type="sldNum" idx="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35"/>
          <p:cNvSpPr/>
          <p:nvPr/>
        </p:nvSpPr>
        <p:spPr>
          <a:xfrm>
            <a:off x="3460885" y="2455540"/>
            <a:ext cx="1099800" cy="1099800"/>
          </a:xfrm>
          <a:prstGeom prst="ellipse">
            <a:avLst/>
          </a:prstGeom>
          <a:solidFill>
            <a:srgbClr val="2D8CFF">
              <a:alpha val="6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5"/>
          <p:cNvSpPr/>
          <p:nvPr/>
        </p:nvSpPr>
        <p:spPr>
          <a:xfrm>
            <a:off x="3601285" y="2595845"/>
            <a:ext cx="819000" cy="819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2967020" y="1195350"/>
            <a:ext cx="1099800" cy="1099800"/>
          </a:xfrm>
          <a:prstGeom prst="ellipse">
            <a:avLst/>
          </a:prstGeom>
          <a:solidFill>
            <a:srgbClr val="2D8CFF">
              <a:alpha val="6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5"/>
          <p:cNvSpPr/>
          <p:nvPr/>
        </p:nvSpPr>
        <p:spPr>
          <a:xfrm>
            <a:off x="3109377" y="1335656"/>
            <a:ext cx="819000" cy="819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3849929" y="3735485"/>
            <a:ext cx="1099800" cy="1099800"/>
          </a:xfrm>
          <a:prstGeom prst="ellipse">
            <a:avLst/>
          </a:prstGeom>
          <a:solidFill>
            <a:srgbClr val="2D8CFF">
              <a:alpha val="6274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3990192" y="3875791"/>
            <a:ext cx="819000" cy="819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5"/>
          <p:cNvSpPr/>
          <p:nvPr/>
        </p:nvSpPr>
        <p:spPr>
          <a:xfrm>
            <a:off x="5641811" y="-7599"/>
            <a:ext cx="3502184" cy="996280"/>
          </a:xfrm>
          <a:custGeom>
            <a:avLst/>
            <a:gdLst/>
            <a:ahLst/>
            <a:cxnLst/>
            <a:rect l="l" t="t" r="r" b="b"/>
            <a:pathLst>
              <a:path w="11973279" h="3406086" extrusionOk="0">
                <a:moveTo>
                  <a:pt x="11973279" y="2553499"/>
                </a:moveTo>
                <a:cubicBezTo>
                  <a:pt x="10508872" y="2542416"/>
                  <a:pt x="9046173" y="2389803"/>
                  <a:pt x="7624486" y="2099070"/>
                </a:cubicBezTo>
                <a:cubicBezTo>
                  <a:pt x="6183147" y="1804928"/>
                  <a:pt x="4765731" y="1365845"/>
                  <a:pt x="3410684" y="793759"/>
                </a:cubicBezTo>
                <a:cubicBezTo>
                  <a:pt x="2840813" y="553329"/>
                  <a:pt x="2279486" y="288175"/>
                  <a:pt x="1730119" y="0"/>
                </a:cubicBezTo>
                <a:lnTo>
                  <a:pt x="0" y="0"/>
                </a:lnTo>
                <a:cubicBezTo>
                  <a:pt x="985954" y="601927"/>
                  <a:pt x="2017191" y="1131384"/>
                  <a:pt x="3077476" y="1578992"/>
                </a:cubicBezTo>
                <a:cubicBezTo>
                  <a:pt x="4483786" y="2172393"/>
                  <a:pt x="5955882" y="2628527"/>
                  <a:pt x="7452756" y="2934606"/>
                </a:cubicBezTo>
                <a:cubicBezTo>
                  <a:pt x="8930832" y="3236422"/>
                  <a:pt x="10450774" y="3395003"/>
                  <a:pt x="11973279" y="3406087"/>
                </a:cubicBezTo>
                <a:lnTo>
                  <a:pt x="11973279" y="2553499"/>
                </a:lnTo>
                <a:close/>
              </a:path>
            </a:pathLst>
          </a:custGeom>
          <a:solidFill>
            <a:srgbClr val="2D8C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oints Vertical - #1">
  <p:cSld name="TITLE_2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" y="0"/>
            <a:ext cx="47101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6"/>
          <p:cNvSpPr txBox="1">
            <a:spLocks noGrp="1"/>
          </p:cNvSpPr>
          <p:nvPr>
            <p:ph type="sldNum" idx="1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98" y="4911764"/>
            <a:ext cx="654164" cy="148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6"/>
          <p:cNvSpPr txBox="1"/>
          <p:nvPr/>
        </p:nvSpPr>
        <p:spPr>
          <a:xfrm>
            <a:off x="749804" y="4954449"/>
            <a:ext cx="23382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rPr>
              <a:t>© 2021 Zoom Video Communications, Inc.</a:t>
            </a:r>
            <a:endParaRPr sz="600" b="0" i="0" u="none" strike="noStrike" cap="none">
              <a:solidFill>
                <a:srgbClr val="74748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5" name="Google Shape;345;p36"/>
          <p:cNvSpPr txBox="1">
            <a:spLocks noGrp="1"/>
          </p:cNvSpPr>
          <p:nvPr>
            <p:ph type="sldNum" idx="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6" name="Google Shape;346;p36"/>
          <p:cNvGrpSpPr/>
          <p:nvPr/>
        </p:nvGrpSpPr>
        <p:grpSpPr>
          <a:xfrm>
            <a:off x="3097524" y="1214400"/>
            <a:ext cx="819000" cy="819000"/>
            <a:chOff x="3087999" y="1195350"/>
            <a:chExt cx="819000" cy="819000"/>
          </a:xfrm>
        </p:grpSpPr>
        <p:sp>
          <p:nvSpPr>
            <p:cNvPr id="347" name="Google Shape;347;p36"/>
            <p:cNvSpPr/>
            <p:nvPr/>
          </p:nvSpPr>
          <p:spPr>
            <a:xfrm>
              <a:off x="3087999" y="1195350"/>
              <a:ext cx="819000" cy="819000"/>
            </a:xfrm>
            <a:prstGeom prst="ellipse">
              <a:avLst/>
            </a:prstGeom>
            <a:solidFill>
              <a:srgbClr val="2D8CFF">
                <a:alpha val="6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3194009" y="1299833"/>
              <a:ext cx="609900" cy="609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36"/>
          <p:cNvGrpSpPr/>
          <p:nvPr/>
        </p:nvGrpSpPr>
        <p:grpSpPr>
          <a:xfrm>
            <a:off x="3468999" y="2136850"/>
            <a:ext cx="819000" cy="819000"/>
            <a:chOff x="3087999" y="1195350"/>
            <a:chExt cx="819000" cy="819000"/>
          </a:xfrm>
        </p:grpSpPr>
        <p:sp>
          <p:nvSpPr>
            <p:cNvPr id="350" name="Google Shape;350;p36"/>
            <p:cNvSpPr/>
            <p:nvPr/>
          </p:nvSpPr>
          <p:spPr>
            <a:xfrm>
              <a:off x="3087999" y="1195350"/>
              <a:ext cx="819000" cy="819000"/>
            </a:xfrm>
            <a:prstGeom prst="ellipse">
              <a:avLst/>
            </a:prstGeom>
            <a:solidFill>
              <a:srgbClr val="2D8CFF">
                <a:alpha val="6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3194009" y="1299833"/>
              <a:ext cx="609900" cy="609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36"/>
          <p:cNvGrpSpPr/>
          <p:nvPr/>
        </p:nvGrpSpPr>
        <p:grpSpPr>
          <a:xfrm>
            <a:off x="3802374" y="3068825"/>
            <a:ext cx="819000" cy="819000"/>
            <a:chOff x="3087999" y="1195350"/>
            <a:chExt cx="819000" cy="819000"/>
          </a:xfrm>
        </p:grpSpPr>
        <p:sp>
          <p:nvSpPr>
            <p:cNvPr id="353" name="Google Shape;353;p36"/>
            <p:cNvSpPr/>
            <p:nvPr/>
          </p:nvSpPr>
          <p:spPr>
            <a:xfrm>
              <a:off x="3087999" y="1195350"/>
              <a:ext cx="819000" cy="819000"/>
            </a:xfrm>
            <a:prstGeom prst="ellipse">
              <a:avLst/>
            </a:prstGeom>
            <a:solidFill>
              <a:srgbClr val="2D8CFF">
                <a:alpha val="6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3194009" y="1299833"/>
              <a:ext cx="609900" cy="609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36"/>
          <p:cNvGrpSpPr/>
          <p:nvPr/>
        </p:nvGrpSpPr>
        <p:grpSpPr>
          <a:xfrm>
            <a:off x="4078599" y="4019850"/>
            <a:ext cx="819000" cy="819000"/>
            <a:chOff x="3087999" y="1195350"/>
            <a:chExt cx="819000" cy="819000"/>
          </a:xfrm>
        </p:grpSpPr>
        <p:sp>
          <p:nvSpPr>
            <p:cNvPr id="356" name="Google Shape;356;p36"/>
            <p:cNvSpPr/>
            <p:nvPr/>
          </p:nvSpPr>
          <p:spPr>
            <a:xfrm>
              <a:off x="3087999" y="1195350"/>
              <a:ext cx="819000" cy="819000"/>
            </a:xfrm>
            <a:prstGeom prst="ellipse">
              <a:avLst/>
            </a:prstGeom>
            <a:solidFill>
              <a:srgbClr val="2D8CFF">
                <a:alpha val="6274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3194009" y="1299833"/>
              <a:ext cx="609900" cy="609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36"/>
          <p:cNvSpPr/>
          <p:nvPr/>
        </p:nvSpPr>
        <p:spPr>
          <a:xfrm>
            <a:off x="5641811" y="-7599"/>
            <a:ext cx="3502184" cy="996280"/>
          </a:xfrm>
          <a:custGeom>
            <a:avLst/>
            <a:gdLst/>
            <a:ahLst/>
            <a:cxnLst/>
            <a:rect l="l" t="t" r="r" b="b"/>
            <a:pathLst>
              <a:path w="11973279" h="3406086" extrusionOk="0">
                <a:moveTo>
                  <a:pt x="11973279" y="2553499"/>
                </a:moveTo>
                <a:cubicBezTo>
                  <a:pt x="10508872" y="2542416"/>
                  <a:pt x="9046173" y="2389803"/>
                  <a:pt x="7624486" y="2099070"/>
                </a:cubicBezTo>
                <a:cubicBezTo>
                  <a:pt x="6183147" y="1804928"/>
                  <a:pt x="4765731" y="1365845"/>
                  <a:pt x="3410684" y="793759"/>
                </a:cubicBezTo>
                <a:cubicBezTo>
                  <a:pt x="2840813" y="553329"/>
                  <a:pt x="2279486" y="288175"/>
                  <a:pt x="1730119" y="0"/>
                </a:cubicBezTo>
                <a:lnTo>
                  <a:pt x="0" y="0"/>
                </a:lnTo>
                <a:cubicBezTo>
                  <a:pt x="985954" y="601927"/>
                  <a:pt x="2017191" y="1131384"/>
                  <a:pt x="3077476" y="1578992"/>
                </a:cubicBezTo>
                <a:cubicBezTo>
                  <a:pt x="4483786" y="2172393"/>
                  <a:pt x="5955882" y="2628527"/>
                  <a:pt x="7452756" y="2934606"/>
                </a:cubicBezTo>
                <a:cubicBezTo>
                  <a:pt x="8930832" y="3236422"/>
                  <a:pt x="10450774" y="3395003"/>
                  <a:pt x="11973279" y="3406087"/>
                </a:cubicBezTo>
                <a:lnTo>
                  <a:pt x="11973279" y="2553499"/>
                </a:lnTo>
                <a:close/>
              </a:path>
            </a:pathLst>
          </a:custGeom>
          <a:solidFill>
            <a:srgbClr val="2D8C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2_1_1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>
            <a:spLocks noGrp="1"/>
          </p:cNvSpPr>
          <p:nvPr>
            <p:ph type="sldNum" idx="1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1" name="Google Shape;36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898" y="4911764"/>
            <a:ext cx="654164" cy="14884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7"/>
          <p:cNvSpPr txBox="1"/>
          <p:nvPr/>
        </p:nvSpPr>
        <p:spPr>
          <a:xfrm>
            <a:off x="749804" y="4954449"/>
            <a:ext cx="23382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rPr>
              <a:t>© 2021 Zoom Video Communications, Inc.</a:t>
            </a:r>
            <a:endParaRPr sz="600" b="0" i="0" u="none" strike="noStrike" cap="none">
              <a:solidFill>
                <a:srgbClr val="74748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p37"/>
          <p:cNvSpPr txBox="1">
            <a:spLocks noGrp="1"/>
          </p:cNvSpPr>
          <p:nvPr>
            <p:ph type="sldNum" idx="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4" name="Google Shape;36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" y="0"/>
            <a:ext cx="389810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898" y="4911764"/>
            <a:ext cx="654164" cy="14884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 txBox="1"/>
          <p:nvPr/>
        </p:nvSpPr>
        <p:spPr>
          <a:xfrm>
            <a:off x="3154854" y="4954449"/>
            <a:ext cx="23382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rPr>
              <a:t>© 2021 Zoom Video Communications, Inc.</a:t>
            </a:r>
            <a:endParaRPr sz="600" b="0" i="0" u="none" strike="noStrike" cap="none">
              <a:solidFill>
                <a:srgbClr val="74748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7" name="Google Shape;367;p37"/>
          <p:cNvSpPr txBox="1"/>
          <p:nvPr/>
        </p:nvSpPr>
        <p:spPr>
          <a:xfrm>
            <a:off x="2026233" y="1933050"/>
            <a:ext cx="155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Agenda</a:t>
            </a:r>
            <a:endParaRPr sz="2400" b="0" i="0" u="none" strike="noStrike" cap="none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368" name="Google Shape;36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77185" y="2445088"/>
            <a:ext cx="332750" cy="66772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7"/>
          <p:cNvSpPr/>
          <p:nvPr/>
        </p:nvSpPr>
        <p:spPr>
          <a:xfrm flipH="1">
            <a:off x="1761856" y="0"/>
            <a:ext cx="2542909" cy="5143738"/>
          </a:xfrm>
          <a:custGeom>
            <a:avLst/>
            <a:gdLst/>
            <a:ahLst/>
            <a:cxnLst/>
            <a:rect l="l" t="t" r="r" b="b"/>
            <a:pathLst>
              <a:path w="3390546" h="6858317" extrusionOk="0">
                <a:moveTo>
                  <a:pt x="2760175" y="6288405"/>
                </a:moveTo>
                <a:cubicBezTo>
                  <a:pt x="2382778" y="5910580"/>
                  <a:pt x="2039978" y="5495290"/>
                  <a:pt x="1741615" y="5053330"/>
                </a:cubicBezTo>
                <a:cubicBezTo>
                  <a:pt x="1440395" y="4607243"/>
                  <a:pt x="1181708" y="4130675"/>
                  <a:pt x="972536" y="3636328"/>
                </a:cubicBezTo>
                <a:cubicBezTo>
                  <a:pt x="759556" y="3132773"/>
                  <a:pt x="596091" y="2606040"/>
                  <a:pt x="486586" y="2070417"/>
                </a:cubicBezTo>
                <a:cubicBezTo>
                  <a:pt x="374223" y="1520825"/>
                  <a:pt x="317090" y="955040"/>
                  <a:pt x="317090" y="388938"/>
                </a:cubicBezTo>
                <a:cubicBezTo>
                  <a:pt x="317090" y="259080"/>
                  <a:pt x="320264" y="129540"/>
                  <a:pt x="325977" y="0"/>
                </a:cubicBezTo>
                <a:lnTo>
                  <a:pt x="8570" y="0"/>
                </a:lnTo>
                <a:cubicBezTo>
                  <a:pt x="2857" y="129540"/>
                  <a:pt x="0" y="259080"/>
                  <a:pt x="0" y="388938"/>
                </a:cubicBezTo>
                <a:cubicBezTo>
                  <a:pt x="0" y="976313"/>
                  <a:pt x="59038" y="1563688"/>
                  <a:pt x="175844" y="2134235"/>
                </a:cubicBezTo>
                <a:cubicBezTo>
                  <a:pt x="289476" y="2690495"/>
                  <a:pt x="459289" y="3237230"/>
                  <a:pt x="680522" y="3760153"/>
                </a:cubicBezTo>
                <a:cubicBezTo>
                  <a:pt x="897628" y="4273233"/>
                  <a:pt x="1166155" y="4768215"/>
                  <a:pt x="1478801" y="5231448"/>
                </a:cubicBezTo>
                <a:cubicBezTo>
                  <a:pt x="1788591" y="5689918"/>
                  <a:pt x="2144087" y="6121083"/>
                  <a:pt x="2535768" y="6513195"/>
                </a:cubicBezTo>
                <a:cubicBezTo>
                  <a:pt x="2654161" y="6631623"/>
                  <a:pt x="2776363" y="6746875"/>
                  <a:pt x="2901422" y="6858318"/>
                </a:cubicBezTo>
                <a:lnTo>
                  <a:pt x="3390546" y="6858318"/>
                </a:lnTo>
                <a:cubicBezTo>
                  <a:pt x="3171218" y="6678931"/>
                  <a:pt x="2960459" y="6488430"/>
                  <a:pt x="2760175" y="6288405"/>
                </a:cubicBezTo>
                <a:close/>
              </a:path>
            </a:pathLst>
          </a:custGeom>
          <a:solidFill>
            <a:srgbClr val="2D8C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ato Light"/>
              <a:buChar char="●"/>
              <a:defRPr sz="16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ato Light"/>
              <a:buChar char="○"/>
              <a:defRPr sz="16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ato Light"/>
              <a:buChar char="■"/>
              <a:defRPr sz="16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ato Light"/>
              <a:buChar char="●"/>
              <a:defRPr sz="16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ato Light"/>
              <a:buChar char="○"/>
              <a:defRPr sz="17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ato Light"/>
              <a:buChar char="■"/>
              <a:defRPr sz="17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ato Light"/>
              <a:buChar char="●"/>
              <a:defRPr sz="17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ato Light"/>
              <a:buChar char="○"/>
              <a:defRPr sz="17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ato Light"/>
              <a:buChar char="■"/>
              <a:defRPr sz="1700" b="0" i="0" u="none" strike="noStrike" cap="non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749804" y="4954449"/>
            <a:ext cx="23382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rPr>
              <a:t>© 2021 Zoom Video Communications, Inc.</a:t>
            </a:r>
            <a:endParaRPr sz="600" b="0" i="0" u="none" strike="noStrike" cap="none">
              <a:solidFill>
                <a:srgbClr val="74748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Black"/>
              <a:buNone/>
              <a:defRPr sz="2400" b="0" i="0" u="none" strike="noStrike" cap="non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sldNum" idx="12"/>
          </p:nvPr>
        </p:nvSpPr>
        <p:spPr>
          <a:xfrm>
            <a:off x="8539150" y="4954449"/>
            <a:ext cx="548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47487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21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90898" y="4911764"/>
            <a:ext cx="654164" cy="14884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2" r:id="rId4"/>
    <p:sldLayoutId id="2147483673" r:id="rId5"/>
    <p:sldLayoutId id="2147483675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6" r:id="rId23"/>
    <p:sldLayoutId id="2147483697" r:id="rId24"/>
    <p:sldLayoutId id="2147483698" r:id="rId25"/>
    <p:sldLayoutId id="2147483717" r:id="rId26"/>
    <p:sldLayoutId id="2147483718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66;p73">
            <a:extLst>
              <a:ext uri="{FF2B5EF4-FFF2-40B4-BE49-F238E27FC236}">
                <a16:creationId xmlns:a16="http://schemas.microsoft.com/office/drawing/2014/main" id="{C16A63D8-D6CD-2E4C-88FC-DE3256716258}"/>
              </a:ext>
            </a:extLst>
          </p:cNvPr>
          <p:cNvSpPr txBox="1"/>
          <p:nvPr/>
        </p:nvSpPr>
        <p:spPr>
          <a:xfrm>
            <a:off x="277110" y="2993608"/>
            <a:ext cx="2383026" cy="44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50" rIns="0" bIns="0" anchor="t" anchorCtr="0">
            <a:spAutoFit/>
          </a:bodyPr>
          <a:lstStyle/>
          <a:p>
            <a:pPr marL="12700" lvl="0" algn="ctr"/>
            <a:r>
              <a:rPr lang="en-US" dirty="0">
                <a:solidFill>
                  <a:schemeClr val="bg1"/>
                </a:solidFill>
                <a:latin typeface="Lato Black"/>
              </a:rPr>
              <a:t>Person</a:t>
            </a:r>
          </a:p>
          <a:p>
            <a:pPr marL="12700" lvl="0" algn="ctr"/>
            <a:r>
              <a:rPr lang="en-US" dirty="0">
                <a:solidFill>
                  <a:schemeClr val="bg1"/>
                </a:solidFill>
                <a:latin typeface="Lato Black"/>
              </a:rPr>
              <a:t>Zoom Executive</a:t>
            </a:r>
          </a:p>
        </p:txBody>
      </p:sp>
      <p:sp>
        <p:nvSpPr>
          <p:cNvPr id="7" name="Google Shape;565;p73">
            <a:extLst>
              <a:ext uri="{FF2B5EF4-FFF2-40B4-BE49-F238E27FC236}">
                <a16:creationId xmlns:a16="http://schemas.microsoft.com/office/drawing/2014/main" id="{84E23319-8093-5145-883B-650274049BBE}"/>
              </a:ext>
            </a:extLst>
          </p:cNvPr>
          <p:cNvSpPr txBox="1"/>
          <p:nvPr/>
        </p:nvSpPr>
        <p:spPr>
          <a:xfrm>
            <a:off x="2553248" y="2997409"/>
            <a:ext cx="2018752" cy="44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50" rIns="0" bIns="0" anchor="t" anchorCtr="0">
            <a:spAutoFit/>
          </a:bodyPr>
          <a:lstStyle/>
          <a:p>
            <a:pPr marL="12700" lvl="0" algn="ctr"/>
            <a:r>
              <a:rPr lang="en-US" dirty="0">
                <a:solidFill>
                  <a:schemeClr val="bg1"/>
                </a:solidFill>
                <a:latin typeface="Lato Black"/>
              </a:rPr>
              <a:t>Person</a:t>
            </a:r>
          </a:p>
          <a:p>
            <a:pPr marL="12700" lvl="0" algn="ctr"/>
            <a:r>
              <a:rPr lang="en-US" dirty="0">
                <a:solidFill>
                  <a:schemeClr val="bg1"/>
                </a:solidFill>
                <a:latin typeface="Lato Black"/>
              </a:rPr>
              <a:t>Zoom Executive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125F3-9ED7-8D42-9707-EB14FD625D94}"/>
              </a:ext>
            </a:extLst>
          </p:cNvPr>
          <p:cNvSpPr/>
          <p:nvPr/>
        </p:nvSpPr>
        <p:spPr>
          <a:xfrm>
            <a:off x="4621551" y="2989574"/>
            <a:ext cx="2018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 algn="ctr"/>
            <a:r>
              <a:rPr lang="en-US" dirty="0">
                <a:solidFill>
                  <a:schemeClr val="bg1"/>
                </a:solidFill>
                <a:latin typeface="Lato Black"/>
              </a:rPr>
              <a:t>Person</a:t>
            </a:r>
          </a:p>
          <a:p>
            <a:pPr marL="12700" lvl="0" algn="ctr"/>
            <a:r>
              <a:rPr lang="en-US" dirty="0">
                <a:solidFill>
                  <a:schemeClr val="bg1"/>
                </a:solidFill>
                <a:latin typeface="Lato Black"/>
              </a:rPr>
              <a:t>Zoom Executive</a:t>
            </a:r>
          </a:p>
        </p:txBody>
      </p:sp>
      <p:sp>
        <p:nvSpPr>
          <p:cNvPr id="9" name="Google Shape;567;p73">
            <a:extLst>
              <a:ext uri="{FF2B5EF4-FFF2-40B4-BE49-F238E27FC236}">
                <a16:creationId xmlns:a16="http://schemas.microsoft.com/office/drawing/2014/main" id="{21C06334-EA31-3243-B8F3-B52F89C182A6}"/>
              </a:ext>
            </a:extLst>
          </p:cNvPr>
          <p:cNvSpPr txBox="1"/>
          <p:nvPr/>
        </p:nvSpPr>
        <p:spPr>
          <a:xfrm>
            <a:off x="6686626" y="2997409"/>
            <a:ext cx="2018751" cy="44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50" rIns="0" bIns="0" anchor="t" anchorCtr="0">
            <a:spAutoFit/>
          </a:bodyPr>
          <a:lstStyle/>
          <a:p>
            <a:pPr marL="12700" lvl="0" algn="ctr"/>
            <a:r>
              <a:rPr lang="en-US" dirty="0">
                <a:solidFill>
                  <a:schemeClr val="bg1"/>
                </a:solidFill>
                <a:latin typeface="Lato Black"/>
              </a:rPr>
              <a:t>Person</a:t>
            </a:r>
          </a:p>
          <a:p>
            <a:pPr marL="12700" lvl="0" algn="ctr"/>
            <a:r>
              <a:rPr lang="en-US" dirty="0">
                <a:solidFill>
                  <a:schemeClr val="bg1"/>
                </a:solidFill>
                <a:latin typeface="Lato Black"/>
              </a:rPr>
              <a:t>Zoom Executive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FA5164-C166-4E98-8060-13EF916260D8}"/>
              </a:ext>
            </a:extLst>
          </p:cNvPr>
          <p:cNvSpPr/>
          <p:nvPr/>
        </p:nvSpPr>
        <p:spPr>
          <a:xfrm>
            <a:off x="976277" y="1716283"/>
            <a:ext cx="980112" cy="992541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350BF5-26C5-4482-A2F8-C26711B2B76E}"/>
              </a:ext>
            </a:extLst>
          </p:cNvPr>
          <p:cNvSpPr/>
          <p:nvPr/>
        </p:nvSpPr>
        <p:spPr>
          <a:xfrm>
            <a:off x="3072568" y="1716283"/>
            <a:ext cx="980112" cy="992541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46A0EF-B35E-4FC3-9AAE-5A7D9631BF3E}"/>
              </a:ext>
            </a:extLst>
          </p:cNvPr>
          <p:cNvSpPr/>
          <p:nvPr/>
        </p:nvSpPr>
        <p:spPr>
          <a:xfrm>
            <a:off x="5140871" y="1716282"/>
            <a:ext cx="980112" cy="992541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6DB8F4-555B-4079-99D1-318F4E5708DC}"/>
              </a:ext>
            </a:extLst>
          </p:cNvPr>
          <p:cNvSpPr/>
          <p:nvPr/>
        </p:nvSpPr>
        <p:spPr>
          <a:xfrm>
            <a:off x="7209174" y="1716282"/>
            <a:ext cx="980112" cy="992541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2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7D37A6B4-98D1-4ED0-B90B-DFB90328E19B}"/>
              </a:ext>
            </a:extLst>
          </p:cNvPr>
          <p:cNvSpPr/>
          <p:nvPr/>
        </p:nvSpPr>
        <p:spPr>
          <a:xfrm>
            <a:off x="3336682" y="4067602"/>
            <a:ext cx="538536" cy="532982"/>
          </a:xfrm>
          <a:prstGeom prst="ellipse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444464-4806-40A8-BA48-83DCB1945BBC}"/>
              </a:ext>
            </a:extLst>
          </p:cNvPr>
          <p:cNvSpPr/>
          <p:nvPr/>
        </p:nvSpPr>
        <p:spPr>
          <a:xfrm>
            <a:off x="3057369" y="3338915"/>
            <a:ext cx="538536" cy="532982"/>
          </a:xfrm>
          <a:prstGeom prst="ellipse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B651F1-4939-470C-9EBD-21CC68A57080}"/>
              </a:ext>
            </a:extLst>
          </p:cNvPr>
          <p:cNvSpPr/>
          <p:nvPr/>
        </p:nvSpPr>
        <p:spPr>
          <a:xfrm>
            <a:off x="2981602" y="2599757"/>
            <a:ext cx="538536" cy="532982"/>
          </a:xfrm>
          <a:prstGeom prst="ellipse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52F01F-1069-45A3-8C9F-5B5F6F9DC15D}"/>
              </a:ext>
            </a:extLst>
          </p:cNvPr>
          <p:cNvSpPr/>
          <p:nvPr/>
        </p:nvSpPr>
        <p:spPr>
          <a:xfrm>
            <a:off x="2947763" y="1833818"/>
            <a:ext cx="538536" cy="532982"/>
          </a:xfrm>
          <a:prstGeom prst="ellipse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47D4FD-5ACD-44FC-B41F-99BF6A622049}"/>
              </a:ext>
            </a:extLst>
          </p:cNvPr>
          <p:cNvSpPr/>
          <p:nvPr/>
        </p:nvSpPr>
        <p:spPr>
          <a:xfrm>
            <a:off x="3217031" y="442831"/>
            <a:ext cx="538536" cy="532982"/>
          </a:xfrm>
          <a:prstGeom prst="ellipse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6B98AE1-D2B1-4774-9C2E-4954BC85FEF5}"/>
              </a:ext>
            </a:extLst>
          </p:cNvPr>
          <p:cNvSpPr/>
          <p:nvPr/>
        </p:nvSpPr>
        <p:spPr>
          <a:xfrm>
            <a:off x="2981602" y="1121543"/>
            <a:ext cx="538536" cy="532982"/>
          </a:xfrm>
          <a:prstGeom prst="ellipse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566;p73">
            <a:extLst>
              <a:ext uri="{FF2B5EF4-FFF2-40B4-BE49-F238E27FC236}">
                <a16:creationId xmlns:a16="http://schemas.microsoft.com/office/drawing/2014/main" id="{366E30FB-2149-E343-A4AF-4451DDCFE215}"/>
              </a:ext>
            </a:extLst>
          </p:cNvPr>
          <p:cNvSpPr txBox="1"/>
          <p:nvPr/>
        </p:nvSpPr>
        <p:spPr>
          <a:xfrm>
            <a:off x="3983007" y="4075146"/>
            <a:ext cx="4183572" cy="33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50" rIns="0" bIns="0" anchor="t" anchorCtr="0">
            <a:spAutoFit/>
          </a:bodyPr>
          <a:lstStyle/>
          <a:p>
            <a:pPr marL="127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1"/>
                </a:solidFill>
                <a:latin typeface="Lato Black"/>
                <a:sym typeface="Lato Black"/>
              </a:rPr>
              <a:t>Person</a:t>
            </a:r>
          </a:p>
          <a:p>
            <a:pPr marL="127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1"/>
                </a:solidFill>
                <a:latin typeface="Lato Black"/>
                <a:sym typeface="Lato Black"/>
              </a:rPr>
              <a:t>Zoom Executive</a:t>
            </a:r>
            <a:endParaRPr lang="en" sz="1050" dirty="0">
              <a:solidFill>
                <a:schemeClr val="bg1"/>
              </a:solidFill>
              <a:latin typeface="Lato Black"/>
            </a:endParaRPr>
          </a:p>
        </p:txBody>
      </p:sp>
      <p:sp>
        <p:nvSpPr>
          <p:cNvPr id="9" name="Google Shape;566;p73">
            <a:extLst>
              <a:ext uri="{FF2B5EF4-FFF2-40B4-BE49-F238E27FC236}">
                <a16:creationId xmlns:a16="http://schemas.microsoft.com/office/drawing/2014/main" id="{97F8E05C-BEB9-5543-BA4F-5589941BE160}"/>
              </a:ext>
            </a:extLst>
          </p:cNvPr>
          <p:cNvSpPr txBox="1"/>
          <p:nvPr/>
        </p:nvSpPr>
        <p:spPr>
          <a:xfrm>
            <a:off x="3851020" y="537473"/>
            <a:ext cx="4183572" cy="33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50" rIns="0" bIns="0" anchor="t" anchorCtr="0">
            <a:spAutoFit/>
          </a:bodyPr>
          <a:lstStyle/>
          <a:p>
            <a:pPr marL="127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1"/>
                </a:solidFill>
                <a:latin typeface="Lato Black"/>
                <a:sym typeface="Lato Black"/>
              </a:rPr>
              <a:t>Person</a:t>
            </a:r>
          </a:p>
          <a:p>
            <a:pPr marL="127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1"/>
                </a:solidFill>
                <a:latin typeface="Lato Black"/>
                <a:sym typeface="Lato Black"/>
              </a:rPr>
              <a:t>Zoom Executive</a:t>
            </a:r>
            <a:endParaRPr lang="en" sz="1050" dirty="0">
              <a:solidFill>
                <a:schemeClr val="bg1"/>
              </a:solidFill>
              <a:latin typeface="Lato Black"/>
            </a:endParaRPr>
          </a:p>
        </p:txBody>
      </p:sp>
      <p:sp>
        <p:nvSpPr>
          <p:cNvPr id="10" name="Google Shape;566;p73">
            <a:extLst>
              <a:ext uri="{FF2B5EF4-FFF2-40B4-BE49-F238E27FC236}">
                <a16:creationId xmlns:a16="http://schemas.microsoft.com/office/drawing/2014/main" id="{3B05A7DF-31D7-D448-851D-B13B40D0F165}"/>
              </a:ext>
            </a:extLst>
          </p:cNvPr>
          <p:cNvSpPr txBox="1"/>
          <p:nvPr/>
        </p:nvSpPr>
        <p:spPr>
          <a:xfrm>
            <a:off x="3603135" y="1224339"/>
            <a:ext cx="4183572" cy="34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50" rIns="0" bIns="0" anchor="t" anchorCtr="0">
            <a:spAutoFit/>
          </a:bodyPr>
          <a:lstStyle/>
          <a:p>
            <a:pPr marL="127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1"/>
                </a:solidFill>
                <a:latin typeface="Lato Black"/>
                <a:sym typeface="Lato Black"/>
              </a:rPr>
              <a:t>Person</a:t>
            </a:r>
          </a:p>
          <a:p>
            <a:pPr marL="127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1"/>
                </a:solidFill>
                <a:latin typeface="Lato Black"/>
                <a:sym typeface="Lato Black"/>
              </a:rPr>
              <a:t>Zoom Executive</a:t>
            </a:r>
            <a:endParaRPr lang="en" sz="1050" dirty="0">
              <a:solidFill>
                <a:schemeClr val="bg1"/>
              </a:solidFill>
              <a:latin typeface="Lato Black"/>
            </a:endParaRPr>
          </a:p>
        </p:txBody>
      </p:sp>
      <p:sp>
        <p:nvSpPr>
          <p:cNvPr id="11" name="Google Shape;566;p73">
            <a:extLst>
              <a:ext uri="{FF2B5EF4-FFF2-40B4-BE49-F238E27FC236}">
                <a16:creationId xmlns:a16="http://schemas.microsoft.com/office/drawing/2014/main" id="{0F2AF4F0-F074-B148-AEBA-6CE702BFEF0E}"/>
              </a:ext>
            </a:extLst>
          </p:cNvPr>
          <p:cNvSpPr txBox="1"/>
          <p:nvPr/>
        </p:nvSpPr>
        <p:spPr>
          <a:xfrm>
            <a:off x="3555226" y="1916709"/>
            <a:ext cx="4183572" cy="34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50" rIns="0" bIns="0" anchor="t" anchorCtr="0">
            <a:spAutoFit/>
          </a:bodyPr>
          <a:lstStyle/>
          <a:p>
            <a:pPr marL="127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1"/>
                </a:solidFill>
                <a:latin typeface="Lato Black"/>
                <a:sym typeface="Lato Black"/>
              </a:rPr>
              <a:t>Person</a:t>
            </a:r>
          </a:p>
          <a:p>
            <a:pPr marL="127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1"/>
                </a:solidFill>
                <a:latin typeface="Lato Black"/>
                <a:sym typeface="Lato Black"/>
              </a:rPr>
              <a:t>Zoom Executive</a:t>
            </a:r>
            <a:endParaRPr lang="en" sz="1050" dirty="0">
              <a:solidFill>
                <a:schemeClr val="bg1"/>
              </a:solidFill>
              <a:latin typeface="Lato Black"/>
            </a:endParaRPr>
          </a:p>
        </p:txBody>
      </p:sp>
      <p:sp>
        <p:nvSpPr>
          <p:cNvPr id="12" name="Google Shape;566;p73">
            <a:extLst>
              <a:ext uri="{FF2B5EF4-FFF2-40B4-BE49-F238E27FC236}">
                <a16:creationId xmlns:a16="http://schemas.microsoft.com/office/drawing/2014/main" id="{3FFBA56D-38DC-9741-9743-25543C0854FC}"/>
              </a:ext>
            </a:extLst>
          </p:cNvPr>
          <p:cNvSpPr txBox="1"/>
          <p:nvPr/>
        </p:nvSpPr>
        <p:spPr>
          <a:xfrm>
            <a:off x="3570733" y="2686748"/>
            <a:ext cx="4183572" cy="34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50" rIns="0" bIns="0" anchor="t" anchorCtr="0">
            <a:spAutoFit/>
          </a:bodyPr>
          <a:lstStyle/>
          <a:p>
            <a:pPr marL="127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1"/>
                </a:solidFill>
                <a:latin typeface="Lato Black"/>
                <a:sym typeface="Lato Black"/>
              </a:rPr>
              <a:t>Person</a:t>
            </a:r>
          </a:p>
          <a:p>
            <a:pPr marL="127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1"/>
                </a:solidFill>
                <a:latin typeface="Lato Black"/>
                <a:sym typeface="Lato Black"/>
              </a:rPr>
              <a:t>Zoom Executive</a:t>
            </a:r>
            <a:endParaRPr lang="en" sz="1050" dirty="0">
              <a:solidFill>
                <a:schemeClr val="bg1"/>
              </a:solidFill>
              <a:latin typeface="Lato Black"/>
            </a:endParaRPr>
          </a:p>
        </p:txBody>
      </p:sp>
      <p:sp>
        <p:nvSpPr>
          <p:cNvPr id="13" name="Google Shape;566;p73">
            <a:extLst>
              <a:ext uri="{FF2B5EF4-FFF2-40B4-BE49-F238E27FC236}">
                <a16:creationId xmlns:a16="http://schemas.microsoft.com/office/drawing/2014/main" id="{8D6E6BCC-5443-CD4F-B8C8-216CB303A6F6}"/>
              </a:ext>
            </a:extLst>
          </p:cNvPr>
          <p:cNvSpPr txBox="1"/>
          <p:nvPr/>
        </p:nvSpPr>
        <p:spPr>
          <a:xfrm>
            <a:off x="3691722" y="3439254"/>
            <a:ext cx="4183572" cy="33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50" rIns="0" bIns="0" anchor="t" anchorCtr="0">
            <a:spAutoFit/>
          </a:bodyPr>
          <a:lstStyle/>
          <a:p>
            <a:pPr marL="127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1"/>
                </a:solidFill>
                <a:latin typeface="Lato Black"/>
                <a:sym typeface="Lato Black"/>
              </a:rPr>
              <a:t>Person</a:t>
            </a:r>
          </a:p>
          <a:p>
            <a:pPr marL="127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bg1"/>
                </a:solidFill>
                <a:latin typeface="Lato Black"/>
                <a:sym typeface="Lato Black"/>
              </a:rPr>
              <a:t>Zoom Executive</a:t>
            </a:r>
            <a:endParaRPr lang="en" sz="1050" dirty="0">
              <a:solidFill>
                <a:schemeClr val="bg1"/>
              </a:solidFill>
              <a:latin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26859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AAB8851-257C-48DC-BFFD-B55B6AA0DC95}"/>
              </a:ext>
            </a:extLst>
          </p:cNvPr>
          <p:cNvSpPr/>
          <p:nvPr/>
        </p:nvSpPr>
        <p:spPr>
          <a:xfrm>
            <a:off x="6967028" y="1810050"/>
            <a:ext cx="1140537" cy="114053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F0C6F1-5125-47E1-8821-7C0CA200009B}"/>
              </a:ext>
            </a:extLst>
          </p:cNvPr>
          <p:cNvSpPr/>
          <p:nvPr/>
        </p:nvSpPr>
        <p:spPr>
          <a:xfrm>
            <a:off x="4001731" y="1810051"/>
            <a:ext cx="1140537" cy="114053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37DBC4-2503-4AA5-BBAB-FAE4B7AFF78F}"/>
              </a:ext>
            </a:extLst>
          </p:cNvPr>
          <p:cNvSpPr/>
          <p:nvPr/>
        </p:nvSpPr>
        <p:spPr>
          <a:xfrm>
            <a:off x="955651" y="1816926"/>
            <a:ext cx="1140537" cy="114053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566;p73">
            <a:extLst>
              <a:ext uri="{FF2B5EF4-FFF2-40B4-BE49-F238E27FC236}">
                <a16:creationId xmlns:a16="http://schemas.microsoft.com/office/drawing/2014/main" id="{C16A63D8-D6CD-2E4C-88FC-DE3256716258}"/>
              </a:ext>
            </a:extLst>
          </p:cNvPr>
          <p:cNvSpPr txBox="1"/>
          <p:nvPr/>
        </p:nvSpPr>
        <p:spPr>
          <a:xfrm>
            <a:off x="337362" y="3217422"/>
            <a:ext cx="2383026" cy="44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50" rIns="0" bIns="0" anchor="t" anchorCtr="0">
            <a:spAutoFit/>
          </a:bodyPr>
          <a:lstStyle/>
          <a:p>
            <a:pPr marL="12700" lvl="0" algn="ctr"/>
            <a:r>
              <a:rPr lang="en-US" dirty="0">
                <a:solidFill>
                  <a:schemeClr val="bg1"/>
                </a:solidFill>
                <a:latin typeface="Lato Black"/>
              </a:rPr>
              <a:t>Person</a:t>
            </a:r>
          </a:p>
          <a:p>
            <a:pPr marL="12700" lvl="0" algn="ctr"/>
            <a:r>
              <a:rPr lang="en-US" dirty="0">
                <a:solidFill>
                  <a:schemeClr val="bg1"/>
                </a:solidFill>
                <a:latin typeface="Lato Black"/>
              </a:rPr>
              <a:t>Zoom Executive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125F3-9ED7-8D42-9707-EB14FD625D94}"/>
              </a:ext>
            </a:extLst>
          </p:cNvPr>
          <p:cNvSpPr/>
          <p:nvPr/>
        </p:nvSpPr>
        <p:spPr>
          <a:xfrm>
            <a:off x="3562622" y="3175825"/>
            <a:ext cx="2018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 algn="ctr"/>
            <a:r>
              <a:rPr lang="en-US" dirty="0">
                <a:solidFill>
                  <a:schemeClr val="bg1"/>
                </a:solidFill>
                <a:latin typeface="Lato Black"/>
              </a:rPr>
              <a:t>Person</a:t>
            </a:r>
          </a:p>
          <a:p>
            <a:pPr marL="12700" lvl="0" algn="ctr"/>
            <a:r>
              <a:rPr lang="en-US" dirty="0">
                <a:solidFill>
                  <a:schemeClr val="bg1"/>
                </a:solidFill>
                <a:latin typeface="Lato Black"/>
              </a:rPr>
              <a:t>Zoom Executive</a:t>
            </a:r>
          </a:p>
        </p:txBody>
      </p:sp>
      <p:sp>
        <p:nvSpPr>
          <p:cNvPr id="9" name="Google Shape;567;p73">
            <a:extLst>
              <a:ext uri="{FF2B5EF4-FFF2-40B4-BE49-F238E27FC236}">
                <a16:creationId xmlns:a16="http://schemas.microsoft.com/office/drawing/2014/main" id="{21C06334-EA31-3243-B8F3-B52F89C182A6}"/>
              </a:ext>
            </a:extLst>
          </p:cNvPr>
          <p:cNvSpPr txBox="1"/>
          <p:nvPr/>
        </p:nvSpPr>
        <p:spPr>
          <a:xfrm>
            <a:off x="6529383" y="3217422"/>
            <a:ext cx="2145490" cy="44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50" rIns="0" bIns="0" anchor="t" anchorCtr="0">
            <a:spAutoFit/>
          </a:bodyPr>
          <a:lstStyle/>
          <a:p>
            <a:pPr marL="12700" lvl="0" algn="ctr"/>
            <a:r>
              <a:rPr lang="en-US" dirty="0">
                <a:solidFill>
                  <a:schemeClr val="bg1"/>
                </a:solidFill>
                <a:latin typeface="Lato Black"/>
              </a:rPr>
              <a:t>Person</a:t>
            </a:r>
          </a:p>
          <a:p>
            <a:pPr marL="12700" lvl="0" algn="ctr"/>
            <a:r>
              <a:rPr lang="en-US" dirty="0">
                <a:solidFill>
                  <a:schemeClr val="bg1"/>
                </a:solidFill>
                <a:latin typeface="Lato Black"/>
              </a:rPr>
              <a:t>Zoom Executive</a:t>
            </a:r>
          </a:p>
        </p:txBody>
      </p:sp>
    </p:spTree>
    <p:extLst>
      <p:ext uri="{BB962C8B-B14F-4D97-AF65-F5344CB8AC3E}">
        <p14:creationId xmlns:p14="http://schemas.microsoft.com/office/powerpoint/2010/main" val="1887217621"/>
      </p:ext>
    </p:extLst>
  </p:cSld>
  <p:clrMapOvr>
    <a:masterClrMapping/>
  </p:clrMapOvr>
</p:sld>
</file>

<file path=ppt/theme/theme1.xml><?xml version="1.0" encoding="utf-8"?>
<a:theme xmlns:a="http://schemas.openxmlformats.org/drawingml/2006/main" name="Zoom Template (Revamped)">
  <a:themeElements>
    <a:clrScheme name="Simple Light">
      <a:dk1>
        <a:srgbClr val="414155"/>
      </a:dk1>
      <a:lt1>
        <a:srgbClr val="FFFFFF"/>
      </a:lt1>
      <a:dk2>
        <a:srgbClr val="414155"/>
      </a:dk2>
      <a:lt2>
        <a:srgbClr val="F5F6F7"/>
      </a:lt2>
      <a:accent1>
        <a:srgbClr val="0D2A4C"/>
      </a:accent1>
      <a:accent2>
        <a:srgbClr val="2C8CFF"/>
      </a:accent2>
      <a:accent3>
        <a:srgbClr val="747487"/>
      </a:accent3>
      <a:accent4>
        <a:srgbClr val="232333"/>
      </a:accent4>
      <a:accent5>
        <a:srgbClr val="C0DDFF"/>
      </a:accent5>
      <a:accent6>
        <a:srgbClr val="F6F7F9"/>
      </a:accent6>
      <a:hlink>
        <a:srgbClr val="2D8C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</TotalTime>
  <Words>39</Words>
  <Application>Microsoft Macintosh PowerPoint</Application>
  <PresentationFormat>On-screen Show (16:9)</PresentationFormat>
  <Paragraphs>26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Lato Black</vt:lpstr>
      <vt:lpstr>Lato Medium</vt:lpstr>
      <vt:lpstr>Lato Light</vt:lpstr>
      <vt:lpstr>Avenir</vt:lpstr>
      <vt:lpstr>Calibri</vt:lpstr>
      <vt:lpstr>Arial</vt:lpstr>
      <vt:lpstr>Lato</vt:lpstr>
      <vt:lpstr>Helvetica Neue</vt:lpstr>
      <vt:lpstr>Zoom Template (Revamped)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Will Hughes</cp:lastModifiedBy>
  <cp:revision>43</cp:revision>
  <dcterms:modified xsi:type="dcterms:W3CDTF">2021-05-17T19:27:19Z</dcterms:modified>
</cp:coreProperties>
</file>