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8A49-F7E4-4B3F-AA70-53D9828A4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E50E3-7035-40D9-9CDD-250B12FF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BD5FC4-1F1D-4E8F-B757-1F513650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857BC-2FA8-49D6-A924-7423AC52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32901-1454-49B7-8EC8-A53CC20B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4AEA-C213-42AC-B1A6-74BCE5A3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43C9C-5005-494F-B25E-525E3BE8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6A1A1-5A90-4E3D-AD57-C2AB6FC1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A8F2B-9847-4C01-9180-9FAE12F0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7E154-2AB0-405E-8250-23A2CCF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6A17D-7F94-4B6F-8830-4A75315C7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26F9F6-13E3-4978-99E7-81C35E87F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D87EE-73B7-4539-89B4-058F0692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47CC6-A1D0-4462-8C7C-CFAF6B50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054EC-03A7-470A-9884-05313CFB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5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63AE5-85DA-43CD-9B02-9F355550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93F67-3C49-4F2E-9399-77D80863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F94EC-7B38-4627-9226-06CD39B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C213F-0EE4-4684-9423-AA8D680B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B742E-E693-41BE-9ACF-37930D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4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3416F-6A14-42DF-850C-DE0D9C74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348762-AB80-41D6-88C9-4E369184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395B0-0E8C-4EA1-8DFE-E4BC58B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9F7E4-78A8-4D19-BDC2-A3D41677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15BA7-0660-45A3-A69D-02444FA1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3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AF0C-57B6-44DD-B300-2BCEBB2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FCE93-193B-4E14-ACBD-A86F19628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20A92-AE9D-4EEF-B220-E003D4AA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1662C7-1AC4-4E86-8C15-3143693D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3FEBB-90DF-4BC8-95AF-D2EBB85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B1292-B4F2-4584-A312-A50874A3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6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B583-F236-431C-BD03-7E5F8C0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BFE2AB-53DD-4960-A298-C4E4F42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8344F6-3C78-4697-A835-FFA2246C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CE536-4B54-4452-85F5-99B1DB28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E2BBCC-2BAD-45F0-90F8-6B3760ECF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E89363-1974-484A-BA0E-D71EB65B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F69BF7-153C-4FEB-ABC0-F064822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F7F83A-BAED-4C44-9BC6-3CAA12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4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D6D4-073C-4E86-97F6-ECEBBD6E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A50D41-8956-4520-A252-A9DA0B41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5B04F-C4F2-4557-9F69-57724948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DFB50C-578B-47A3-BAD6-3F8A7F2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2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2F1122-99AA-466C-AB32-4F8315A0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FD8B9E-ED2A-4D3B-9F4D-6D273942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D185B6-FA0A-4801-A919-E0EF533F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2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8733-4F87-40C2-A1E9-FE24B50F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981D0-9C4B-4ADF-86B5-AA19B68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2071B2-E5CD-42FD-95A8-8B57E5242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D7107-AF95-4987-89B4-C117EAFB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8562B-7D16-41BE-BF6E-4E92E42C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41098-83B6-473C-BC94-B6215C3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8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AAA7-AD4D-4BAB-97B4-C378217E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2744D-D0D6-4EC6-BB81-B23B1B6E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13C2D7-FC20-4038-97C2-1160FFBF1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FE37DE-E772-4B55-AFE4-FA3A419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5CACD-CCB1-4074-89A3-47CE7FD9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EB7BA-2579-404D-A428-A6B5F2C4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4B1D14-D177-4241-A0BB-645858DB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70C96-2FD9-4FC4-B376-56AB49E4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74DE0-1E6E-4348-AC5C-D2DE8DCEB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3902-E5F6-4A0D-9A81-A9BF902CCB85}" type="datetimeFigureOut">
              <a:rPr lang="es-ES" smtClean="0"/>
              <a:t>29/05/2021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9C1C4-38EE-4315-87CB-8475CA39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2C945-C851-490F-B6FA-0E4900D5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2FDE-985F-46D5-8CF8-1D2CB93B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1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5905-7D1B-4C88-893D-9817FA5F7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Tukisland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61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21F5E1-A062-47C4-AA92-24D66D87F22A}"/>
              </a:ext>
            </a:extLst>
          </p:cNvPr>
          <p:cNvSpPr txBox="1"/>
          <p:nvPr/>
        </p:nvSpPr>
        <p:spPr>
          <a:xfrm>
            <a:off x="751642" y="470515"/>
            <a:ext cx="106887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Comportamientos básicos:</a:t>
            </a:r>
          </a:p>
          <a:p>
            <a:r>
              <a:rPr lang="es-ES" dirty="0"/>
              <a:t>-Dormir*</a:t>
            </a:r>
          </a:p>
          <a:p>
            <a:r>
              <a:rPr lang="es-ES" dirty="0"/>
              <a:t>-Comer*</a:t>
            </a:r>
          </a:p>
          <a:p>
            <a:r>
              <a:rPr lang="es-ES" dirty="0"/>
              <a:t>-Merodear *</a:t>
            </a:r>
          </a:p>
          <a:p>
            <a:r>
              <a:rPr lang="es-ES" dirty="0"/>
              <a:t>-Pelear*</a:t>
            </a:r>
          </a:p>
          <a:p>
            <a:r>
              <a:rPr lang="es-ES" dirty="0"/>
              <a:t>-Seguir *</a:t>
            </a:r>
          </a:p>
          <a:p>
            <a:r>
              <a:rPr lang="es-ES" dirty="0"/>
              <a:t>Comportamientos complejos:</a:t>
            </a:r>
          </a:p>
          <a:p>
            <a:r>
              <a:rPr lang="es-ES" dirty="0"/>
              <a:t>-Interactuar con el jugador: </a:t>
            </a:r>
            <a:r>
              <a:rPr lang="es-ES"/>
              <a:t>detener pelea *</a:t>
            </a:r>
            <a:endParaRPr lang="es-ES" dirty="0"/>
          </a:p>
          <a:p>
            <a:r>
              <a:rPr lang="es-ES" dirty="0"/>
              <a:t>-Buscar comida*</a:t>
            </a:r>
          </a:p>
          <a:p>
            <a:r>
              <a:rPr lang="es-ES" dirty="0"/>
              <a:t>-Detectar amenaza (animal peligroso)*</a:t>
            </a:r>
          </a:p>
          <a:p>
            <a:r>
              <a:rPr lang="es-ES" dirty="0"/>
              <a:t>-Detectar presa*</a:t>
            </a:r>
          </a:p>
          <a:p>
            <a:r>
              <a:rPr lang="es-ES" dirty="0"/>
              <a:t>-Domesticarse*</a:t>
            </a:r>
          </a:p>
          <a:p>
            <a:r>
              <a:rPr lang="es-ES" dirty="0"/>
              <a:t>-Jugar</a:t>
            </a:r>
          </a:p>
          <a:p>
            <a:r>
              <a:rPr lang="es-ES" dirty="0"/>
              <a:t>-Detectar aliado</a:t>
            </a:r>
          </a:p>
        </p:txBody>
      </p:sp>
    </p:spTree>
    <p:extLst>
      <p:ext uri="{BB962C8B-B14F-4D97-AF65-F5344CB8AC3E}">
        <p14:creationId xmlns:p14="http://schemas.microsoft.com/office/powerpoint/2010/main" val="337625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1C45B-202F-460B-92D1-C91734E2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Entornos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1D3AB-25CD-4668-B20C-A36EACEA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Hogar: refugio del jugador donde los animales que se domestican conviven.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4B85283-1E44-400C-A4A9-4E79C9503103}"/>
              </a:ext>
            </a:extLst>
          </p:cNvPr>
          <p:cNvSpPr txBox="1">
            <a:spLocks/>
          </p:cNvSpPr>
          <p:nvPr/>
        </p:nvSpPr>
        <p:spPr>
          <a:xfrm>
            <a:off x="645924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Bosque salvaje: entorno de exploración al que el jugador puede acceder para domesticar un animal, que en cada incursión es aleatorio.</a:t>
            </a:r>
          </a:p>
        </p:txBody>
      </p:sp>
    </p:spTree>
    <p:extLst>
      <p:ext uri="{BB962C8B-B14F-4D97-AF65-F5344CB8AC3E}">
        <p14:creationId xmlns:p14="http://schemas.microsoft.com/office/powerpoint/2010/main" val="428912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B3C1-90EE-4F8A-AB91-ECF6588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44"/>
            <a:ext cx="10515600" cy="1325563"/>
          </a:xfrm>
        </p:spPr>
        <p:txBody>
          <a:bodyPr/>
          <a:lstStyle/>
          <a:p>
            <a:r>
              <a:rPr lang="es-ES" dirty="0" err="1"/>
              <a:t>Tierlist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5F485-4F6E-491B-8408-20B61E29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51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DangerLevel2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DangerLevel1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DangerLevel0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F8A3BC-BB29-4DAD-87B5-BCE0BE83A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16" y="5176779"/>
            <a:ext cx="1222662" cy="16970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131CF6-FC57-49E1-97F2-327157506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82" y="5216371"/>
            <a:ext cx="1723710" cy="16416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EDDC9D-6800-43D6-94D0-B31D4920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92" y="3360874"/>
            <a:ext cx="1079159" cy="13811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C98574-8AD9-4092-8014-ED614269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52" y="3375593"/>
            <a:ext cx="1108382" cy="13811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308D717-33B3-4355-BA75-3A78C5E1E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81" y="1471150"/>
            <a:ext cx="1436797" cy="141535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3986831-5849-44D0-924D-12F57283A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81" y="1471150"/>
            <a:ext cx="1177125" cy="14153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F473267-8594-4401-86F5-7D249995A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81" y="3375594"/>
            <a:ext cx="1204913" cy="13811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D80B673-5925-43FD-B891-3429A94A6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79" y="5176779"/>
            <a:ext cx="1332750" cy="16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6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88692-2CF0-4A8F-BD30-E8E05D83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Alimentación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F423FC-98E1-4F44-A3A9-4ED7CD07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43" y="3763425"/>
            <a:ext cx="1142904" cy="14627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AF3F52-7700-4F6A-A428-DAC6DDDE6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25" y="3763425"/>
            <a:ext cx="1221419" cy="15219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F6E97B-7584-4DFF-9257-A2CAB5B21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25" y="3763426"/>
            <a:ext cx="1545037" cy="1521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0EE4C73-E0E9-46B6-9374-D8E3475D7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6790"/>
            <a:ext cx="1221419" cy="14686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1762B65-76E0-4E8A-8CEE-EFB409F27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43" y="1323003"/>
            <a:ext cx="1156750" cy="132591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E99434-937D-49B6-A0A7-3CDDD2CA8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04" y="1323003"/>
            <a:ext cx="1051091" cy="13259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BA3D057-94FB-4CFF-B436-1971088DDD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25" y="1323358"/>
            <a:ext cx="955031" cy="132556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F4D6194-B6FD-4DB4-8347-05FDF36876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3"/>
            <a:ext cx="1391842" cy="132556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C956725-CAA8-41F4-9B37-E554078109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43" y="2715065"/>
            <a:ext cx="379510" cy="37951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A1A6EB2-3402-4A80-90BB-161ABDC857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42682"/>
            <a:ext cx="379510" cy="37951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32948B6-E3A0-466B-9AE3-02A97D01BA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25" y="2720038"/>
            <a:ext cx="379510" cy="3795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5F5B791-36D8-4BAB-8D6D-749A87419F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32" y="2715063"/>
            <a:ext cx="379511" cy="37951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BF7D80A-1090-4315-813A-7ED07A4675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25" y="2715062"/>
            <a:ext cx="379511" cy="37951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C45EA0B-4A93-4EE8-ACAA-1B5CE663C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40" y="2696984"/>
            <a:ext cx="415666" cy="41566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AC667B0-C838-4594-B1CE-08842BA0EA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33" y="2676935"/>
            <a:ext cx="455763" cy="45576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309AFB0-39C0-4A8E-85B4-1AF228B982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1" y="2688664"/>
            <a:ext cx="455763" cy="45576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60BF1A4-5827-4D33-945C-B004F61C91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37" y="5304555"/>
            <a:ext cx="455763" cy="45576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9F893D08-B87E-4F83-94C1-254AD4C352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68" y="2715062"/>
            <a:ext cx="429871" cy="42987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D67D1469-5305-40A7-BD03-AF9218BE91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65" y="3161328"/>
            <a:ext cx="429871" cy="42987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029AF81-6942-43ED-BE12-B5BA217240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25" y="3152995"/>
            <a:ext cx="429871" cy="42987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FD4851A-5DC3-4380-B245-8D822BE2FE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91" y="2705564"/>
            <a:ext cx="455764" cy="45576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66FC7BA-22C3-424F-BD92-4778E7EB9C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46" y="2723319"/>
            <a:ext cx="438009" cy="43800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6981EAC-B926-4FD2-862C-6B0576499C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65" y="5322309"/>
            <a:ext cx="438009" cy="43800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279C63-3DE5-45D3-A4E9-8C5C696943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43" y="5280278"/>
            <a:ext cx="438009" cy="43800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7A79DE55-71DB-45CB-B22E-DBADE3D32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49" y="3160712"/>
            <a:ext cx="438009" cy="438009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BA537EEC-D8F8-4EAB-AF07-09BC75AFB1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47" y="3148925"/>
            <a:ext cx="438009" cy="438009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0C2E5D7-83E2-44ED-9AA0-5A32D59C43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25" y="5344329"/>
            <a:ext cx="455763" cy="455763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21180030-7CA3-4390-8D79-24D34F20FB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44" y="3172128"/>
            <a:ext cx="473316" cy="47331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1FC4AB7A-DA0F-44A3-AE5A-EC9B2657D1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40" y="5280278"/>
            <a:ext cx="473316" cy="473316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4B70D22B-E3D4-406A-843F-F738A64ACF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01" y="5304655"/>
            <a:ext cx="473316" cy="473316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0AED85EF-0B37-4BB4-99EA-F6CA77FB05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89" y="5335552"/>
            <a:ext cx="473316" cy="4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1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97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Tukisland</vt:lpstr>
      <vt:lpstr>Presentación de PowerPoint</vt:lpstr>
      <vt:lpstr>Entornos</vt:lpstr>
      <vt:lpstr>Tierlist</vt:lpstr>
      <vt:lpstr>Alimentación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Tukisland</dc:title>
  <dc:creator>Willy 74611</dc:creator>
  <cp:lastModifiedBy>Willy 74611</cp:lastModifiedBy>
  <cp:revision>16</cp:revision>
  <dcterms:created xsi:type="dcterms:W3CDTF">2021-05-04T09:55:26Z</dcterms:created>
  <dcterms:modified xsi:type="dcterms:W3CDTF">2021-05-29T20:52:55Z</dcterms:modified>
</cp:coreProperties>
</file>