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8A49-F7E4-4B3F-AA70-53D9828A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E50E3-7035-40D9-9CDD-250B12FF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D5FC4-1F1D-4E8F-B757-1F51365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57BC-2FA8-49D6-A924-7423AC52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32901-1454-49B7-8EC8-A53CC20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4AEA-C213-42AC-B1A6-74BCE5A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43C9C-5005-494F-B25E-525E3BE8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6A1A1-5A90-4E3D-AD57-C2AB6FC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A8F2B-9847-4C01-9180-9FAE12F0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7E154-2AB0-405E-8250-23A2CCF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6A17D-7F94-4B6F-8830-4A75315C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6F9F6-13E3-4978-99E7-81C35E87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D87EE-73B7-4539-89B4-058F0692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47CC6-A1D0-4462-8C7C-CFAF6B50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054EC-03A7-470A-9884-05313CFB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3AE5-85DA-43CD-9B02-9F355550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93F67-3C49-4F2E-9399-77D80863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F94EC-7B38-4627-9226-06CD39B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C213F-0EE4-4684-9423-AA8D680B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B742E-E693-41BE-9ACF-37930D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416F-6A14-42DF-850C-DE0D9C74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48762-AB80-41D6-88C9-4E369184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395B0-0E8C-4EA1-8DFE-E4BC58B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9F7E4-78A8-4D19-BDC2-A3D416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15BA7-0660-45A3-A69D-02444FA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3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AF0C-57B6-44DD-B300-2BCEBB2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CE93-193B-4E14-ACBD-A86F19628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20A92-AE9D-4EEF-B220-E003D4A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662C7-1AC4-4E86-8C15-3143693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3FEBB-90DF-4BC8-95AF-D2EBB85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B1292-B4F2-4584-A312-A50874A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6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B583-F236-431C-BD03-7E5F8C0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FE2AB-53DD-4960-A298-C4E4F42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8344F6-3C78-4697-A835-FFA2246C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CE536-4B54-4452-85F5-99B1DB28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2BBCC-2BAD-45F0-90F8-6B3760E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89363-1974-484A-BA0E-D71EB65B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69BF7-153C-4FEB-ABC0-F064822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F7F83A-BAED-4C44-9BC6-3CAA12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D6D4-073C-4E86-97F6-ECEBBD6E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50D41-8956-4520-A252-A9DA0B41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5B04F-C4F2-4557-9F69-57724948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DFB50C-578B-47A3-BAD6-3F8A7F2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1122-99AA-466C-AB32-4F8315A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FD8B9E-ED2A-4D3B-9F4D-6D273942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185B6-FA0A-4801-A919-E0EF533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8733-4F87-40C2-A1E9-FE24B50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981D0-9C4B-4ADF-86B5-AA19B68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071B2-E5CD-42FD-95A8-8B57E5242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D7107-AF95-4987-89B4-C117EAF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8562B-7D16-41BE-BF6E-4E92E42C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41098-83B6-473C-BC94-B6215C3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AAA7-AD4D-4BAB-97B4-C378217E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2744D-D0D6-4EC6-BB81-B23B1B6E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3C2D7-FC20-4038-97C2-1160FFB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E37DE-E772-4B55-AFE4-FA3A419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5CACD-CCB1-4074-89A3-47CE7FD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EB7BA-2579-404D-A428-A6B5F2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B1D14-D177-4241-A0BB-645858D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70C96-2FD9-4FC4-B376-56AB49E4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74DE0-1E6E-4348-AC5C-D2DE8DCE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3902-E5F6-4A0D-9A81-A9BF902CCB85}" type="datetimeFigureOut">
              <a:rPr lang="es-ES" smtClean="0"/>
              <a:t>05/05/2021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9C1C4-38EE-4315-87CB-8475CA39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2C945-C851-490F-B6FA-0E4900D5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1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5905-7D1B-4C88-893D-9817FA5F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Tukisland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6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21F5E1-A062-47C4-AA92-24D66D87F22A}"/>
              </a:ext>
            </a:extLst>
          </p:cNvPr>
          <p:cNvSpPr txBox="1"/>
          <p:nvPr/>
        </p:nvSpPr>
        <p:spPr>
          <a:xfrm>
            <a:off x="751642" y="470515"/>
            <a:ext cx="10688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Comportamientos básicos:</a:t>
            </a:r>
          </a:p>
          <a:p>
            <a:r>
              <a:rPr lang="es-ES" dirty="0"/>
              <a:t>-Dormir*</a:t>
            </a:r>
          </a:p>
          <a:p>
            <a:r>
              <a:rPr lang="es-ES" dirty="0"/>
              <a:t>-Comer*</a:t>
            </a:r>
          </a:p>
          <a:p>
            <a:r>
              <a:rPr lang="es-ES" dirty="0"/>
              <a:t>-Merodear *</a:t>
            </a:r>
          </a:p>
          <a:p>
            <a:r>
              <a:rPr lang="es-ES" dirty="0"/>
              <a:t>-Pelear</a:t>
            </a:r>
          </a:p>
          <a:p>
            <a:r>
              <a:rPr lang="es-ES" dirty="0"/>
              <a:t>-Seguir *</a:t>
            </a:r>
          </a:p>
          <a:p>
            <a:r>
              <a:rPr lang="es-ES" dirty="0"/>
              <a:t>Comportamientos complejos:</a:t>
            </a:r>
          </a:p>
          <a:p>
            <a:r>
              <a:rPr lang="es-ES" dirty="0"/>
              <a:t>-Interactuar con el jugador</a:t>
            </a:r>
          </a:p>
          <a:p>
            <a:r>
              <a:rPr lang="es-ES" dirty="0"/>
              <a:t>-Buscar comida</a:t>
            </a:r>
          </a:p>
          <a:p>
            <a:r>
              <a:rPr lang="es-ES" dirty="0"/>
              <a:t>-Detectar amenaza (animal peligroso)</a:t>
            </a:r>
          </a:p>
          <a:p>
            <a:r>
              <a:rPr lang="es-ES" dirty="0"/>
              <a:t>-Detectar presa</a:t>
            </a:r>
          </a:p>
          <a:p>
            <a:r>
              <a:rPr lang="es-ES" dirty="0"/>
              <a:t>-Domesticarse</a:t>
            </a:r>
          </a:p>
        </p:txBody>
      </p:sp>
    </p:spTree>
    <p:extLst>
      <p:ext uri="{BB962C8B-B14F-4D97-AF65-F5344CB8AC3E}">
        <p14:creationId xmlns:p14="http://schemas.microsoft.com/office/powerpoint/2010/main" val="337625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Tukisland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Tukisland</dc:title>
  <dc:creator>Willy 74611</dc:creator>
  <cp:lastModifiedBy>Willy 74611</cp:lastModifiedBy>
  <cp:revision>5</cp:revision>
  <dcterms:created xsi:type="dcterms:W3CDTF">2021-05-04T09:55:26Z</dcterms:created>
  <dcterms:modified xsi:type="dcterms:W3CDTF">2021-05-05T17:51:13Z</dcterms:modified>
</cp:coreProperties>
</file>