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C8A49-F7E4-4B3F-AA70-53D9828A4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E50E3-7035-40D9-9CDD-250B12FFB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BD5FC4-1F1D-4E8F-B757-1F513650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04/05/2021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5857BC-2FA8-49D6-A924-7423AC52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232901-1454-49B7-8EC8-A53CC20B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34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F4AEA-C213-42AC-B1A6-74BCE5A3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C43C9C-5005-494F-B25E-525E3BE84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B6A1A1-5A90-4E3D-AD57-C2AB6FC1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04/05/2021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0A8F2B-9847-4C01-9180-9FAE12F0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7E154-2AB0-405E-8250-23A2CCFF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2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96A17D-7F94-4B6F-8830-4A75315C7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26F9F6-13E3-4978-99E7-81C35E87F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AD87EE-73B7-4539-89B4-058F0692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04/05/2021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F47CC6-A1D0-4462-8C7C-CFAF6B50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A054EC-03A7-470A-9884-05313CFB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50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63AE5-85DA-43CD-9B02-9F355550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93F67-3C49-4F2E-9399-77D80863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CF94EC-7B38-4627-9226-06CD39B6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04/05/2021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6C213F-0EE4-4684-9423-AA8D680B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3B742E-E693-41BE-9ACF-37930D37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47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3416F-6A14-42DF-850C-DE0D9C74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348762-AB80-41D6-88C9-4E369184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E395B0-0E8C-4EA1-8DFE-E4BC58B8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04/05/2021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49F7E4-78A8-4D19-BDC2-A3D41677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915BA7-0660-45A3-A69D-02444FA1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33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CAF0C-57B6-44DD-B300-2BCEBB23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FCE93-193B-4E14-ACBD-A86F19628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120A92-AE9D-4EEF-B220-E003D4AA8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1662C7-1AC4-4E86-8C15-3143693D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04/05/2021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53FEBB-90DF-4BC8-95AF-D2EBB851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4B1292-B4F2-4584-A312-A50874A3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62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2B583-F236-431C-BD03-7E5F8C00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BFE2AB-53DD-4960-A298-C4E4F4262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8344F6-3C78-4697-A835-FFA2246C9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9CE536-4B54-4452-85F5-99B1DB282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E2BBCC-2BAD-45F0-90F8-6B3760ECF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E89363-1974-484A-BA0E-D71EB65B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04/05/2021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F69BF7-153C-4FEB-ABC0-F064822A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EF7F83A-BAED-4C44-9BC6-3CAA12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14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1D6D4-073C-4E86-97F6-ECEBBD6E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A50D41-8956-4520-A252-A9DA0B41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04/05/2021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F5B04F-C4F2-4557-9F69-57724948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DFB50C-578B-47A3-BAD6-3F8A7F2B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27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2F1122-99AA-466C-AB32-4F8315A0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04/05/2021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FD8B9E-ED2A-4D3B-9F4D-6D273942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D185B6-FA0A-4801-A919-E0EF533F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623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A8733-4F87-40C2-A1E9-FE24B50F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7981D0-9C4B-4ADF-86B5-AA19B687D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2071B2-E5CD-42FD-95A8-8B57E5242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1D7107-AF95-4987-89B4-C117EAFB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04/05/2021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98562B-7D16-41BE-BF6E-4E92E42C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241098-83B6-473C-BC94-B6215C30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18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2AAA7-AD4D-4BAB-97B4-C378217E2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52744D-D0D6-4EC6-BB81-B23B1B6ED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13C2D7-FC20-4038-97C2-1160FFBF1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FE37DE-E772-4B55-AFE4-FA3A4196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04/05/2021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35CACD-CCB1-4074-89A3-47CE7FD9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9EB7BA-2579-404D-A428-A6B5F2C4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61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4B1D14-D177-4241-A0BB-645858DB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A70C96-2FD9-4FC4-B376-56AB49E4D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374DE0-1E6E-4348-AC5C-D2DE8DCEB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3902-E5F6-4A0D-9A81-A9BF902CCB85}" type="datetimeFigureOut">
              <a:rPr lang="es-ES" smtClean="0"/>
              <a:t>04/05/2021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19C1C4-38EE-4315-87CB-8475CA39B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B2C945-C851-490F-B6FA-0E4900D53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18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85905-7D1B-4C88-893D-9817FA5F7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Tukisland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618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521F5E1-A062-47C4-AA92-24D66D87F22A}"/>
              </a:ext>
            </a:extLst>
          </p:cNvPr>
          <p:cNvSpPr txBox="1"/>
          <p:nvPr/>
        </p:nvSpPr>
        <p:spPr>
          <a:xfrm>
            <a:off x="751642" y="470515"/>
            <a:ext cx="106887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Comportamientos básicos:</a:t>
            </a:r>
          </a:p>
          <a:p>
            <a:r>
              <a:rPr lang="es-ES" dirty="0"/>
              <a:t>-Dormir</a:t>
            </a:r>
          </a:p>
          <a:p>
            <a:r>
              <a:rPr lang="es-ES" dirty="0"/>
              <a:t>-Comer</a:t>
            </a:r>
          </a:p>
          <a:p>
            <a:r>
              <a:rPr lang="es-ES" dirty="0"/>
              <a:t>-Merodear *</a:t>
            </a:r>
          </a:p>
          <a:p>
            <a:r>
              <a:rPr lang="es-ES" dirty="0"/>
              <a:t>-Pelear</a:t>
            </a:r>
          </a:p>
          <a:p>
            <a:r>
              <a:rPr lang="es-ES" dirty="0"/>
              <a:t>-Seguir *</a:t>
            </a:r>
          </a:p>
          <a:p>
            <a:r>
              <a:rPr lang="es-ES" dirty="0"/>
              <a:t>Comportamientos complejos:</a:t>
            </a:r>
          </a:p>
          <a:p>
            <a:r>
              <a:rPr lang="es-ES" dirty="0"/>
              <a:t>-Interactuar con el jugador</a:t>
            </a:r>
          </a:p>
          <a:p>
            <a:r>
              <a:rPr lang="es-ES" dirty="0"/>
              <a:t>-Buscar comida</a:t>
            </a:r>
          </a:p>
          <a:p>
            <a:r>
              <a:rPr lang="es-ES" dirty="0"/>
              <a:t>-Detectar amenaza (animal peligroso)</a:t>
            </a:r>
          </a:p>
          <a:p>
            <a:r>
              <a:rPr lang="es-ES" dirty="0"/>
              <a:t>-Detectar presa</a:t>
            </a:r>
          </a:p>
          <a:p>
            <a:r>
              <a:rPr lang="es-ES" dirty="0"/>
              <a:t>-Domesticarse</a:t>
            </a:r>
          </a:p>
        </p:txBody>
      </p:sp>
    </p:spTree>
    <p:extLst>
      <p:ext uri="{BB962C8B-B14F-4D97-AF65-F5344CB8AC3E}">
        <p14:creationId xmlns:p14="http://schemas.microsoft.com/office/powerpoint/2010/main" val="3376258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39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Tukisland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Tukisland</dc:title>
  <dc:creator>Willy 74611</dc:creator>
  <cp:lastModifiedBy>Willy 74611</cp:lastModifiedBy>
  <cp:revision>3</cp:revision>
  <dcterms:created xsi:type="dcterms:W3CDTF">2021-05-04T09:55:26Z</dcterms:created>
  <dcterms:modified xsi:type="dcterms:W3CDTF">2021-05-04T17:28:02Z</dcterms:modified>
</cp:coreProperties>
</file>