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290" r:id="rId4"/>
    <p:sldId id="291" r:id="rId5"/>
    <p:sldId id="29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Caviglia" initials="DC" lastIdx="1" clrIdx="0">
    <p:extLst>
      <p:ext uri="{19B8F6BF-5375-455C-9EA6-DF929625EA0E}">
        <p15:presenceInfo xmlns:p15="http://schemas.microsoft.com/office/powerpoint/2012/main" userId="54e6e5cad80b5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 autoAdjust="0"/>
    <p:restoredTop sz="96266" autoAdjust="0"/>
  </p:normalViewPr>
  <p:slideViewPr>
    <p:cSldViewPr snapToGrid="0" showGuides="1">
      <p:cViewPr varScale="1">
        <p:scale>
          <a:sx n="102" d="100"/>
          <a:sy n="102" d="100"/>
        </p:scale>
        <p:origin x="96" y="112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6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DC49-5D21-4FF5-9E7B-C461691B7E46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C52C-2C29-4111-8C77-374CCAD0C3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2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0285-61FE-4C49-AEE0-7D151F3B9E1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9717-6E5B-4452-AD69-DABDC031CA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79717-6E5B-4452-AD69-DABDC031C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2501-F1F1-48D5-881C-613B3D30E2C6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545-7FCD-4C2B-8E03-67C375B325A7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1A9-69DD-4FD6-80DB-24F2F53A238D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9B90-E8FF-4934-B42C-FF4F285B2FE5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97AB-D9D5-4BF0-A1E2-6CD4335E2B4C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68A1-B4AB-4E23-B2BC-0328667C9071}" type="datetime1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EBB-BAF3-4282-A7FC-3D1A12A881EE}" type="datetime1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7DF-33C1-4DFF-ABBB-E637F124E18C}" type="datetime1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9ABE-9FAD-40FF-B154-671BDF3B1973}" type="datetime1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E21FE-1F82-4C6A-B5E3-13CB2BE1D7EE}" type="datetime1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0FEC-E3CD-49CF-BBAA-61165D636C59}" type="datetime1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EF7B8-44CA-4936-8F88-E0506FB608E8}" type="datetime1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6598" y="415186"/>
            <a:ext cx="10195876" cy="1240971"/>
          </a:xfrm>
        </p:spPr>
        <p:txBody>
          <a:bodyPr>
            <a:normAutofit fontScale="90000"/>
          </a:bodyPr>
          <a:lstStyle/>
          <a:p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7200" b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600" i="1" dirty="0" smtClean="0">
                <a:solidFill>
                  <a:schemeClr val="accent1">
                    <a:lumMod val="75000"/>
                  </a:schemeClr>
                </a:solidFill>
              </a:rPr>
              <a:t>(seconda parte)</a:t>
            </a:r>
            <a:endParaRPr lang="en-GB" sz="1200" i="1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1</a:t>
            </a:fld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3970265" y="4554302"/>
            <a:ext cx="41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Daniele Caviglia – </a:t>
            </a:r>
            <a:r>
              <a:rPr lang="it-IT" b="1" i="1" dirty="0" err="1" smtClean="0"/>
              <a:t>Cosmic</a:t>
            </a:r>
            <a:r>
              <a:rPr lang="it-IT" b="1" i="1" dirty="0" smtClean="0"/>
              <a:t> Lab - DITEN</a:t>
            </a:r>
            <a:endParaRPr lang="en-GB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77" y="4312276"/>
            <a:ext cx="1905000" cy="1905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39" y="5249244"/>
            <a:ext cx="2542444" cy="51659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9" t="-10075" r="-6289" b="-1493"/>
          <a:stretch/>
        </p:blipFill>
        <p:spPr>
          <a:xfrm>
            <a:off x="4698229" y="1803747"/>
            <a:ext cx="2412615" cy="22402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192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(seconda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merito: </a:t>
            </a:r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con amplificatore a base comune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502785" cy="42189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/>
              <p:cNvSpPr txBox="1"/>
              <p:nvPr/>
            </p:nvSpPr>
            <p:spPr>
              <a:xfrm>
                <a:off x="5999906" y="1722162"/>
                <a:ext cx="5490054" cy="12830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GB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𝐶𝑡𝑜𝑡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       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06" y="1722162"/>
                <a:ext cx="5490054" cy="1283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626339" cy="42618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644684" y="3220936"/>
                <a:ext cx="3975646" cy="153016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= 3.16∙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≅316 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 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≅10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84" y="3220936"/>
                <a:ext cx="3975646" cy="15301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893131" y="5094861"/>
                <a:ext cx="3231715" cy="7764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31" y="5094861"/>
                <a:ext cx="3231715" cy="7764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5053228" cy="42691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545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(seconda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Amplificatore </a:t>
            </a:r>
            <a:r>
              <a:rPr lang="it-IT" sz="3600" b="1" dirty="0">
                <a:ln/>
                <a:solidFill>
                  <a:schemeClr val="accent3"/>
                </a:solidFill>
              </a:rPr>
              <a:t>a base </a:t>
            </a:r>
            <a:r>
              <a:rPr lang="it-IT" sz="3600" b="1" dirty="0" smtClean="0">
                <a:ln/>
                <a:solidFill>
                  <a:schemeClr val="accent3"/>
                </a:solidFill>
              </a:rPr>
              <a:t>comune</a:t>
            </a:r>
            <a:endParaRPr lang="it-IT" sz="3600" b="1" i="1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4" y="1769343"/>
            <a:ext cx="4502785" cy="39704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02" b="-1705"/>
          <a:stretch/>
        </p:blipFill>
        <p:spPr>
          <a:xfrm>
            <a:off x="718102" y="1610441"/>
            <a:ext cx="4508477" cy="43976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10441"/>
            <a:ext cx="5499666" cy="436281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3797" r="4284" b="3797"/>
          <a:stretch/>
        </p:blipFill>
        <p:spPr>
          <a:xfrm>
            <a:off x="7045949" y="334022"/>
            <a:ext cx="2926080" cy="2286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71" y="2750592"/>
            <a:ext cx="3992599" cy="33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(seconda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merito: </a:t>
            </a:r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con amplificatore a base comune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971789" y="1763761"/>
                <a:ext cx="3975646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:r>
                  <a:rPr lang="en-GB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 ≈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≅10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89" y="1763761"/>
                <a:ext cx="3975646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" y="2159130"/>
            <a:ext cx="4569077" cy="28987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438276" y="2865521"/>
                <a:ext cx="5074170" cy="7764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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70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=700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76" y="2865521"/>
                <a:ext cx="5074170" cy="7764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6971789" y="3972136"/>
                <a:ext cx="4212235" cy="1714124"/>
              </a:xfrm>
              <a:prstGeom prst="rect">
                <a:avLst/>
              </a:prstGeom>
              <a:solidFill>
                <a:srgbClr val="ECF8FE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endParaRPr lang="it-IT" sz="900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=87.5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87.5∙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316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≅277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89" y="3972136"/>
                <a:ext cx="4212235" cy="1714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(seconda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340251" y="521939"/>
            <a:ext cx="119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Fattore di merito: </a:t>
            </a:r>
          </a:p>
          <a:p>
            <a:r>
              <a:rPr lang="it-IT" sz="3600" b="1" i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Circuito con amplificatore a base comune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502785" cy="42189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9286406" y="521939"/>
                <a:ext cx="1693889" cy="10126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it-IT" sz="1400" i="1" dirty="0" smtClean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𝐵𝑊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406" y="521939"/>
                <a:ext cx="1693889" cy="10126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722268"/>
            <a:ext cx="5640575" cy="421644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6" b="-2016"/>
          <a:stretch/>
        </p:blipFill>
        <p:spPr>
          <a:xfrm>
            <a:off x="246097" y="1722268"/>
            <a:ext cx="5364026" cy="4389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8048443" y="4309454"/>
                <a:ext cx="3044278" cy="11546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it-IT" sz="1400" i="1" dirty="0" smtClean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5∙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18.08∙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=276.5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443" y="4309454"/>
                <a:ext cx="3044278" cy="1154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6</a:t>
            </a:fld>
            <a:endParaRPr lang="en-GB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58757" y="442694"/>
            <a:ext cx="10515600" cy="4135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</a:rPr>
              <a:t>Colpitts</a:t>
            </a:r>
            <a:endParaRPr lang="en-GB" sz="2400" b="1" i="1" dirty="0">
              <a:solidFill>
                <a:srgbClr val="00206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9841" y="1835577"/>
            <a:ext cx="314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/>
                <a:solidFill>
                  <a:schemeClr val="accent3"/>
                </a:solidFill>
              </a:rPr>
              <a:t>Il resto……</a:t>
            </a:r>
            <a:endParaRPr lang="it-IT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74242" y="3716053"/>
            <a:ext cx="91959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…alla prossima puntata….</a:t>
            </a:r>
            <a:endParaRPr lang="it-IT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1387</TotalTime>
  <Words>122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Symbol</vt:lpstr>
      <vt:lpstr>Retrospettivo</vt:lpstr>
      <vt:lpstr>L’Oscillatore di Colpitts (seconda parte)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Sintetizzatore di frequenza basato su PLL  (Phase Locked Loop – anello ad aggancio di fase)</dc:title>
  <dc:creator>Daniele Caviglia</dc:creator>
  <cp:lastModifiedBy>Daniele Caviglia</cp:lastModifiedBy>
  <cp:revision>84</cp:revision>
  <dcterms:created xsi:type="dcterms:W3CDTF">2020-03-08T10:53:42Z</dcterms:created>
  <dcterms:modified xsi:type="dcterms:W3CDTF">2020-03-19T08:50:10Z</dcterms:modified>
</cp:coreProperties>
</file>