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6B11-107D-4818-9D9F-2F1E2F3EF919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E763-DE9A-4B77-BE7B-3F5EB85DA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03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6B11-107D-4818-9D9F-2F1E2F3EF919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E763-DE9A-4B77-BE7B-3F5EB85DA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47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6B11-107D-4818-9D9F-2F1E2F3EF919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E763-DE9A-4B77-BE7B-3F5EB85DA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92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6B11-107D-4818-9D9F-2F1E2F3EF919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E763-DE9A-4B77-BE7B-3F5EB85DA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13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6B11-107D-4818-9D9F-2F1E2F3EF919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E763-DE9A-4B77-BE7B-3F5EB85DA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41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6B11-107D-4818-9D9F-2F1E2F3EF919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E763-DE9A-4B77-BE7B-3F5EB85DA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89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6B11-107D-4818-9D9F-2F1E2F3EF919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E763-DE9A-4B77-BE7B-3F5EB85DA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96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6B11-107D-4818-9D9F-2F1E2F3EF919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E763-DE9A-4B77-BE7B-3F5EB85DA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90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6B11-107D-4818-9D9F-2F1E2F3EF919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E763-DE9A-4B77-BE7B-3F5EB85DA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4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6B11-107D-4818-9D9F-2F1E2F3EF919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E763-DE9A-4B77-BE7B-3F5EB85DA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64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6B11-107D-4818-9D9F-2F1E2F3EF919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E763-DE9A-4B77-BE7B-3F5EB85DA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3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F6B11-107D-4818-9D9F-2F1E2F3EF919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1E763-DE9A-4B77-BE7B-3F5EB85DA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25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软件工程基础实验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彭静</a:t>
            </a:r>
            <a:endParaRPr lang="en-US" altLang="zh-CN" dirty="0" smtClean="0"/>
          </a:p>
          <a:p>
            <a:r>
              <a:rPr lang="en-US" altLang="zh-CN" dirty="0" smtClean="0"/>
              <a:t>2018-2019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351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</a:t>
            </a:r>
            <a:r>
              <a:rPr lang="zh-CN" altLang="en-US" dirty="0" smtClean="0"/>
              <a:t>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课程设置</a:t>
            </a:r>
            <a:endParaRPr lang="en-US" altLang="zh-CN" dirty="0" smtClean="0"/>
          </a:p>
          <a:p>
            <a:r>
              <a:rPr lang="zh-CN" altLang="en-US" dirty="0" smtClean="0"/>
              <a:t>实验目标</a:t>
            </a:r>
            <a:endParaRPr lang="en-US" altLang="zh-CN" dirty="0" smtClean="0"/>
          </a:p>
          <a:p>
            <a:r>
              <a:rPr lang="zh-CN" altLang="en-US" dirty="0"/>
              <a:t>实验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r>
              <a:rPr lang="zh-CN" altLang="en-US" dirty="0" smtClean="0"/>
              <a:t>实验要求及考核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0383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3602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课程设置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4954" y="856388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软件工程导论</a:t>
            </a:r>
            <a:r>
              <a:rPr lang="en-US" altLang="zh-CN" dirty="0" smtClean="0"/>
              <a:t>》</a:t>
            </a:r>
            <a:r>
              <a:rPr lang="zh-CN" altLang="en-US" dirty="0" smtClean="0"/>
              <a:t>配套实验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软件开发是</a:t>
            </a:r>
            <a:r>
              <a:rPr lang="zh-CN" altLang="en-US" dirty="0" smtClean="0">
                <a:solidFill>
                  <a:srgbClr val="FF0000"/>
                </a:solidFill>
              </a:rPr>
              <a:t>工程项目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方法</a:t>
            </a:r>
            <a:r>
              <a:rPr lang="en-US" altLang="zh-CN" dirty="0" smtClean="0"/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管理</a:t>
            </a:r>
            <a:r>
              <a:rPr lang="en-US" altLang="zh-CN" dirty="0" smtClean="0"/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工具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671604" y="3540131"/>
            <a:ext cx="2952205" cy="24384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综合实验：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      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发现问题，解决问题，需求分析，团队合作，项目管理实践</a:t>
            </a:r>
            <a:endParaRPr lang="en-US" altLang="zh-CN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107618" y="2984159"/>
            <a:ext cx="2952205" cy="24384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基础实验：</a:t>
            </a:r>
            <a:endParaRPr lang="en-US" altLang="zh-CN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分析、设计、编码、测试、配置管理、开发工具的使用</a:t>
            </a:r>
            <a:endParaRPr lang="en-US" altLang="zh-CN" sz="20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355875" y="4008891"/>
            <a:ext cx="2952205" cy="24384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毕业设计（后续）</a:t>
            </a:r>
            <a:endParaRPr lang="en-US" altLang="zh-CN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独立完成有难度的课题（理论意义与实践意义）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4094658" y="4219372"/>
            <a:ext cx="507277" cy="38893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7778929" y="5033622"/>
            <a:ext cx="507277" cy="38893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28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058" y="103868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实验目标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7606" y="1358537"/>
            <a:ext cx="10515600" cy="460071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加深</a:t>
            </a:r>
            <a:r>
              <a:rPr lang="zh-CN" altLang="en-US" dirty="0"/>
              <a:t>对软件工程基本概念的</a:t>
            </a:r>
            <a:r>
              <a:rPr lang="zh-CN" altLang="en-US" dirty="0" smtClean="0"/>
              <a:t>理解</a:t>
            </a:r>
            <a:endParaRPr lang="en-US" altLang="zh-CN" dirty="0" smtClean="0"/>
          </a:p>
          <a:p>
            <a:pPr lvl="1"/>
            <a:r>
              <a:rPr lang="zh-CN" altLang="en-US" dirty="0"/>
              <a:t>需求</a:t>
            </a:r>
            <a:r>
              <a:rPr lang="zh-CN" altLang="en-US" dirty="0" smtClean="0"/>
              <a:t>分析、系统设计、编码、测试</a:t>
            </a:r>
            <a:endParaRPr lang="zh-CN" altLang="en-US" dirty="0"/>
          </a:p>
          <a:p>
            <a:r>
              <a:rPr lang="zh-CN" altLang="en-US" dirty="0" smtClean="0"/>
              <a:t>使用软件开发工具</a:t>
            </a:r>
            <a:endParaRPr lang="en-US" altLang="zh-CN" dirty="0"/>
          </a:p>
          <a:p>
            <a:pPr lvl="1"/>
            <a:r>
              <a:rPr lang="zh-CN" altLang="en-US" dirty="0" smtClean="0"/>
              <a:t>建模工具、代码走查、单元测试、压力测试、配置管理等</a:t>
            </a:r>
            <a:endParaRPr lang="zh-CN" altLang="en-US" dirty="0"/>
          </a:p>
          <a:p>
            <a:r>
              <a:rPr lang="zh-CN" altLang="en-US" dirty="0" smtClean="0"/>
              <a:t>独立对系统进行分析</a:t>
            </a:r>
            <a:r>
              <a:rPr lang="zh-CN" altLang="en-US" dirty="0"/>
              <a:t>、设计、实现</a:t>
            </a:r>
            <a:r>
              <a:rPr lang="zh-CN" altLang="en-US" dirty="0" smtClean="0"/>
              <a:t>等能力。</a:t>
            </a:r>
            <a:endParaRPr lang="en-US" altLang="zh-CN" dirty="0" smtClean="0"/>
          </a:p>
          <a:p>
            <a:r>
              <a:rPr lang="zh-CN" altLang="en-US" dirty="0" smtClean="0"/>
              <a:t>主动学习、积极探索与创新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986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大目标  </a:t>
            </a:r>
            <a:r>
              <a:rPr lang="en-US" altLang="zh-CN" dirty="0" smtClean="0"/>
              <a:t>VS  </a:t>
            </a:r>
            <a:r>
              <a:rPr lang="zh-CN" altLang="en-US" dirty="0" smtClean="0"/>
              <a:t>小目标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课程结束后</a:t>
            </a:r>
            <a:r>
              <a:rPr lang="en-US" altLang="zh-CN" dirty="0" smtClean="0"/>
              <a:t>…  </a:t>
            </a:r>
            <a:r>
              <a:rPr lang="zh-CN" altLang="en-US" dirty="0" smtClean="0"/>
              <a:t>应该能够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参与完成所有任务并提交所有文档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独立搜索，安装并使用开发工具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建模（宏观的视角，发现并解决问题）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分析和设计结果用建模图进行表达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文档写作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规范，完整，迅速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口头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表达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进度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汇报、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Demo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217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529" y="176868"/>
            <a:ext cx="10515600" cy="9168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实验内容                    </a:t>
            </a:r>
            <a:r>
              <a:rPr lang="zh-CN" altLang="en-US" sz="2800" dirty="0" smtClean="0"/>
              <a:t>参考</a:t>
            </a:r>
            <a:r>
              <a:rPr lang="en-US" altLang="zh-CN" sz="2800" dirty="0" smtClean="0"/>
              <a:t>《</a:t>
            </a:r>
            <a:r>
              <a:rPr lang="zh-CN" altLang="en-US" sz="2800" dirty="0" smtClean="0"/>
              <a:t>软件工程基础实验指导书</a:t>
            </a:r>
            <a:r>
              <a:rPr lang="en-US" altLang="zh-CN" sz="2800" dirty="0" smtClean="0"/>
              <a:t>》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894" y="1251883"/>
            <a:ext cx="10515600" cy="536407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基础部分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周：简单设计及结对编程（实验一）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/>
              <a:t>2</a:t>
            </a:r>
            <a:r>
              <a:rPr lang="zh-CN" altLang="en-US" dirty="0" smtClean="0"/>
              <a:t>周：</a:t>
            </a:r>
            <a:r>
              <a:rPr lang="zh-CN" altLang="en-US" dirty="0"/>
              <a:t>代码评审与程序性能优化</a:t>
            </a:r>
            <a:r>
              <a:rPr lang="zh-CN" altLang="en-US" dirty="0" smtClean="0"/>
              <a:t>（实验三）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/>
              <a:t>3</a:t>
            </a:r>
            <a:r>
              <a:rPr lang="zh-CN" altLang="en-US" dirty="0" smtClean="0"/>
              <a:t>周：单元测试规划及测试报告编写 （实验二）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/>
              <a:t>4</a:t>
            </a:r>
            <a:r>
              <a:rPr lang="zh-CN" altLang="en-US" dirty="0" smtClean="0"/>
              <a:t>周：综合开发工具使用（系统测试及配置管理） （实验六和七）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zh-CN" altLang="en-US" dirty="0"/>
              <a:t>综合</a:t>
            </a:r>
            <a:r>
              <a:rPr lang="zh-CN" altLang="en-US" dirty="0" smtClean="0"/>
              <a:t>部分（实验四和五）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周</a:t>
            </a:r>
            <a:r>
              <a:rPr lang="en-US" altLang="zh-CN" dirty="0" smtClean="0"/>
              <a:t>~</a:t>
            </a:r>
            <a:r>
              <a:rPr lang="zh-CN" altLang="en-US" dirty="0" smtClean="0"/>
              <a:t>第</a:t>
            </a:r>
            <a:r>
              <a:rPr lang="en-US" altLang="zh-CN" dirty="0"/>
              <a:t>6</a:t>
            </a:r>
            <a:r>
              <a:rPr lang="zh-CN" altLang="en-US" dirty="0" smtClean="0"/>
              <a:t>周：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UML</a:t>
            </a:r>
            <a:r>
              <a:rPr lang="zh-CN" altLang="en-US" dirty="0" smtClean="0"/>
              <a:t>建模工具使用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系统分析及</a:t>
            </a:r>
            <a:r>
              <a:rPr lang="en-US" altLang="zh-CN" dirty="0" smtClean="0"/>
              <a:t>《</a:t>
            </a:r>
            <a:r>
              <a:rPr lang="zh-CN" altLang="en-US" dirty="0" smtClean="0"/>
              <a:t>需求分析说明书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编写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/>
              <a:t>7</a:t>
            </a:r>
            <a:r>
              <a:rPr lang="zh-CN" altLang="en-US" dirty="0" smtClean="0"/>
              <a:t>周</a:t>
            </a:r>
            <a:r>
              <a:rPr lang="en-US" altLang="zh-CN" dirty="0" smtClean="0"/>
              <a:t>~</a:t>
            </a:r>
            <a:r>
              <a:rPr lang="zh-CN" altLang="en-US" dirty="0" smtClean="0"/>
              <a:t>第</a:t>
            </a:r>
            <a:r>
              <a:rPr lang="en-US" altLang="zh-CN" dirty="0"/>
              <a:t>8</a:t>
            </a:r>
            <a:r>
              <a:rPr lang="zh-CN" altLang="en-US" dirty="0" smtClean="0"/>
              <a:t>周：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系统设计及</a:t>
            </a:r>
            <a:r>
              <a:rPr lang="en-US" altLang="zh-CN" dirty="0" smtClean="0"/>
              <a:t>《</a:t>
            </a:r>
            <a:r>
              <a:rPr lang="zh-CN" altLang="en-US" dirty="0"/>
              <a:t>概要设计</a:t>
            </a:r>
            <a:r>
              <a:rPr lang="zh-CN" altLang="en-US" dirty="0" smtClean="0"/>
              <a:t>说明书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详细设计说明书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）编写</a:t>
            </a: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003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806" y="103868"/>
            <a:ext cx="10515600" cy="1097403"/>
          </a:xfrm>
        </p:spPr>
        <p:txBody>
          <a:bodyPr/>
          <a:lstStyle/>
          <a:p>
            <a:r>
              <a:rPr lang="zh-CN" altLang="en-US" dirty="0" smtClean="0"/>
              <a:t>实验要求及考核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2440" y="1317811"/>
            <a:ext cx="10515600" cy="547743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出勤</a:t>
            </a:r>
            <a:endParaRPr lang="en-US" altLang="zh-CN" dirty="0" smtClean="0"/>
          </a:p>
          <a:p>
            <a:r>
              <a:rPr lang="zh-CN" altLang="en-US" dirty="0" smtClean="0"/>
              <a:t>实验报告（相关技术文档）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文档写作要求或模板提供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内容需原创，对实验内容和结果的真实体现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实验报告的提交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分组实验：小组为单位提交（文档撰写可组员分担完成）。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独立实验：各自提交</a:t>
            </a:r>
            <a:endParaRPr lang="en-US" altLang="zh-CN" dirty="0" smtClean="0"/>
          </a:p>
          <a:p>
            <a:r>
              <a:rPr lang="zh-CN" altLang="en-US" dirty="0" smtClean="0"/>
              <a:t>提交时间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基础实验：第四周后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综合实验：第八周的周三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62149" y="3326674"/>
            <a:ext cx="7794171" cy="87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40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7883" y="33766"/>
            <a:ext cx="4276164" cy="61978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附录：实验课题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742" y="535802"/>
            <a:ext cx="8680269" cy="205585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近两年部分毕设题目供参考</a:t>
            </a:r>
            <a:endParaRPr lang="en-US" altLang="zh-CN" sz="2400" dirty="0" smtClean="0"/>
          </a:p>
          <a:p>
            <a:pPr lvl="1"/>
            <a:r>
              <a:rPr lang="zh-CN" altLang="en-US" dirty="0"/>
              <a:t>科研</a:t>
            </a:r>
            <a:r>
              <a:rPr lang="zh-CN" altLang="en-US" dirty="0" smtClean="0"/>
              <a:t>性质</a:t>
            </a:r>
            <a:r>
              <a:rPr lang="zh-CN" altLang="en-US" dirty="0"/>
              <a:t>、</a:t>
            </a:r>
            <a:r>
              <a:rPr lang="zh-CN" altLang="en-US" dirty="0" smtClean="0"/>
              <a:t>产品性质</a:t>
            </a:r>
            <a:endParaRPr lang="zh-CN" altLang="en-US" dirty="0"/>
          </a:p>
        </p:txBody>
      </p:sp>
      <p:pic>
        <p:nvPicPr>
          <p:cNvPr id="6" name="图片 5" descr="D:\Documents\Tencent Files\6540259\Image\C2C\A81D76D82B5C09EECF08AE135E03DCF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82" y="1579245"/>
            <a:ext cx="3771900" cy="5162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</p:pic>
      <p:pic>
        <p:nvPicPr>
          <p:cNvPr id="7" name="图片 6" descr="D:\Documents\Tencent Files\6540259\Image\C2C\04970BEF73AA5DD39D9AB329B82FA31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150" y="2059577"/>
            <a:ext cx="3629025" cy="4419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</p:pic>
      <p:pic>
        <p:nvPicPr>
          <p:cNvPr id="8" name="图片 7" descr="C:\Users\Administrator\AppData\Roaming\Tencent\Users\6540259\QQ\WinTemp\RichOle\4FLTI(KBQ`8N`GK1@ZND~~M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65" y="0"/>
            <a:ext cx="2085975" cy="70294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</p:pic>
      <p:pic>
        <p:nvPicPr>
          <p:cNvPr id="9" name="图片 8" descr="C:\Users\Administrator\AppData\Roaming\Tencent\Users\6540259\QQ\WinTemp\RichOle\Q5(]35O70ZGPK)JBTR@EJ0P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68" y="1645240"/>
            <a:ext cx="2124075" cy="52482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5565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401</Words>
  <Application>Microsoft Office PowerPoint</Application>
  <PresentationFormat>宽屏</PresentationFormat>
  <Paragraphs>63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软件工程基础实验</vt:lpstr>
      <vt:lpstr>课程要点</vt:lpstr>
      <vt:lpstr>课程设置</vt:lpstr>
      <vt:lpstr>实验目标</vt:lpstr>
      <vt:lpstr>大目标  VS  小目标</vt:lpstr>
      <vt:lpstr>实验内容                    参考《软件工程基础实验指导书》</vt:lpstr>
      <vt:lpstr>实验要求及考核</vt:lpstr>
      <vt:lpstr>附录：实验课题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软件工程项目综合实验</dc:title>
  <dc:creator>admin</dc:creator>
  <cp:lastModifiedBy>admin</cp:lastModifiedBy>
  <cp:revision>25</cp:revision>
  <dcterms:created xsi:type="dcterms:W3CDTF">2018-08-28T03:22:21Z</dcterms:created>
  <dcterms:modified xsi:type="dcterms:W3CDTF">2018-09-02T12:31:55Z</dcterms:modified>
</cp:coreProperties>
</file>