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A3422-C8FE-44C2-97A3-0A979F17444D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8E6D85-B14C-4988-8490-D8D6C105460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局域网</a:t>
            </a:r>
            <a:r>
              <a:rPr lang="zh-CN" altLang="en-US" dirty="0"/>
              <a:t>即时通讯系统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软件项目管理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本项目致力于开发出一款简便、实用、美观且免费的局域网聊天软件，方便广大的局域网聊天爱好者下载和使用。</a:t>
            </a:r>
          </a:p>
          <a:p>
            <a:r>
              <a:rPr lang="zh-CN" altLang="zh-CN" dirty="0"/>
              <a:t>方便项目小组内部的沟通联系，防止</a:t>
            </a:r>
            <a:r>
              <a:rPr lang="en-US" altLang="zh-CN" dirty="0"/>
              <a:t>QQ</a:t>
            </a:r>
            <a:r>
              <a:rPr lang="zh-CN" altLang="zh-CN" dirty="0"/>
              <a:t>，</a:t>
            </a:r>
            <a:r>
              <a:rPr lang="en-US" altLang="zh-CN" dirty="0"/>
              <a:t>MSN</a:t>
            </a:r>
            <a:r>
              <a:rPr lang="zh-CN" altLang="zh-CN" dirty="0"/>
              <a:t>等即时通讯软件中的娱乐成分影响工作。即时通讯系统能完成点对点的即时通讯，信息在校园网内部的广播，以及建立群聊天室进行文字会议。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系统模块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6192688" cy="2438741"/>
          </a:xfrm>
        </p:spPr>
      </p:pic>
      <p:sp>
        <p:nvSpPr>
          <p:cNvPr id="7" name="TextBox 6"/>
          <p:cNvSpPr txBox="1"/>
          <p:nvPr/>
        </p:nvSpPr>
        <p:spPr>
          <a:xfrm>
            <a:off x="1403648" y="472514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登录模块</a:t>
            </a:r>
            <a:r>
              <a:rPr lang="en-US" altLang="zh-CN" dirty="0"/>
              <a:t>_</a:t>
            </a:r>
            <a:r>
              <a:rPr lang="en-US" altLang="zh-CN" dirty="0" smtClean="0"/>
              <a:t>WBS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436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336704" cy="2438741"/>
          </a:xfrm>
        </p:spPr>
      </p:pic>
      <p:sp>
        <p:nvSpPr>
          <p:cNvPr id="5" name="TextBox 4"/>
          <p:cNvSpPr txBox="1"/>
          <p:nvPr/>
        </p:nvSpPr>
        <p:spPr>
          <a:xfrm>
            <a:off x="1187624" y="505382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聊天系统模块</a:t>
            </a:r>
            <a:r>
              <a:rPr lang="en-US" altLang="zh-CN" dirty="0"/>
              <a:t>_</a:t>
            </a:r>
            <a:r>
              <a:rPr lang="en-US" altLang="zh-CN" dirty="0" smtClean="0"/>
              <a:t>WBS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437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系统模块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5904656" cy="2688949"/>
          </a:xfrm>
        </p:spPr>
      </p:pic>
      <p:sp>
        <p:nvSpPr>
          <p:cNvPr id="5" name="TextBox 4"/>
          <p:cNvSpPr txBox="1"/>
          <p:nvPr/>
        </p:nvSpPr>
        <p:spPr>
          <a:xfrm>
            <a:off x="1763688" y="508518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后台管理模块</a:t>
            </a:r>
            <a:r>
              <a:rPr lang="en-US" altLang="zh-CN" dirty="0"/>
              <a:t>_</a:t>
            </a:r>
            <a:r>
              <a:rPr lang="en-US" altLang="zh-CN" dirty="0" smtClean="0"/>
              <a:t>WBS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55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基于上述功能模块</a:t>
            </a:r>
            <a:r>
              <a:rPr lang="zh-CN" altLang="en-US" dirty="0" smtClean="0"/>
              <a:t>和软件需求进行软件项目管理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时间管理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成本管理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质量管理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123</Words>
  <Application>Microsoft Office PowerPoint</Application>
  <PresentationFormat>全屏显示(4:3)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局域网即时通讯系统</vt:lpstr>
      <vt:lpstr>项目介绍</vt:lpstr>
      <vt:lpstr>系统模块</vt:lpstr>
      <vt:lpstr>系统模块</vt:lpstr>
      <vt:lpstr>系统模块</vt:lpstr>
      <vt:lpstr>软件项目管理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局域网即时通讯系统</dc:title>
  <dc:creator>熊枫</dc:creator>
  <cp:lastModifiedBy>熊枫</cp:lastModifiedBy>
  <cp:revision>2</cp:revision>
  <dcterms:created xsi:type="dcterms:W3CDTF">2015-04-27T11:16:37Z</dcterms:created>
  <dcterms:modified xsi:type="dcterms:W3CDTF">2015-04-27T11:29:18Z</dcterms:modified>
</cp:coreProperties>
</file>