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2"/>
  </p:handout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type="screen16x9"/>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60"/>
      </p:cViewPr>
      <p:guideLst>
        <p:guide pos="3840"/>
        <p:guide orient="horz" pos="2160"/>
      </p:guideLst>
    </p:cSldViewPr>
  </p:slid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99" name=""/>
        <p:cNvGrpSpPr/>
        <p:nvPr/>
      </p:nvGrpSpPr>
      <p:grpSpPr>
        <a:xfrm>
          <a:off x="0" y="0"/>
          <a:ext cx="0" cy="0"/>
          <a:chOff x="0" y="0"/>
          <a:chExt cx="0" cy="0"/>
        </a:xfrm>
      </p:grpSpPr>
      <p:sp>
        <p:nvSpPr>
          <p:cNvPr id="1048725"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1048726"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D31AD45-019C-428B-8C6F-8EC89EDE640E}" type="datetime2">
              <a:rPr lang="zh-CN" altLang="en-US" smtClean="0">
                <a:latin typeface="宋体" panose="02010600030101010101" pitchFamily="2" charset="-122"/>
                <a:ea typeface="宋体" panose="02010600030101010101" pitchFamily="2" charset="-122"/>
              </a:rPr>
            </a:fld>
            <a:endParaRPr lang="zh-CN" altLang="en-US" dirty="0">
              <a:latin typeface="宋体" panose="02010600030101010101" pitchFamily="2" charset="-122"/>
              <a:ea typeface="宋体" panose="02010600030101010101" pitchFamily="2" charset="-122"/>
            </a:endParaRPr>
          </a:p>
        </p:txBody>
      </p:sp>
      <p:sp>
        <p:nvSpPr>
          <p:cNvPr id="1048727"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1048728"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A36C10-A9D4-4995-9BAF-95FBD77A724B}" type="slidenum">
              <a:rPr lang="en-US" altLang="zh-CN" smtClean="0">
                <a:latin typeface="宋体" panose="02010600030101010101" pitchFamily="2" charset="-122"/>
                <a:ea typeface="宋体" panose="02010600030101010101" pitchFamily="2" charset="-122"/>
              </a:rPr>
            </a:fld>
            <a:endParaRPr lang="zh-CN" altLang="en-US" dirty="0">
              <a:latin typeface="宋体" panose="02010600030101010101"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8" name=""/>
        <p:cNvGrpSpPr/>
        <p:nvPr/>
      </p:nvGrpSpPr>
      <p:grpSpPr>
        <a:xfrm>
          <a:off x="0" y="0"/>
          <a:ext cx="0" cy="0"/>
          <a:chOff x="0" y="0"/>
          <a:chExt cx="0" cy="0"/>
        </a:xfrm>
      </p:grpSpPr>
      <p:sp>
        <p:nvSpPr>
          <p:cNvPr id="1048719"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1048720"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defRPr>
            </a:lvl1pPr>
          </a:lstStyle>
          <a:p>
            <a:fld id="{10D99F01-06C5-4E75-8F05-69456B232960}" type="datetime2">
              <a:rPr lang="zh-CN" altLang="en-US" smtClean="0"/>
            </a:fld>
            <a:endParaRPr lang="zh-CN" altLang="en-US" dirty="0"/>
          </a:p>
        </p:txBody>
      </p:sp>
      <p:sp>
        <p:nvSpPr>
          <p:cNvPr id="1048721"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pPr rtl="0"/>
            <a:endParaRPr lang="zh-CN" altLang="en-US" dirty="0"/>
          </a:p>
        </p:txBody>
      </p:sp>
      <p:sp>
        <p:nvSpPr>
          <p:cNvPr id="1048722"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p>
            <a:pPr lvl="0" rtl="0"/>
            <a:r>
              <a:rPr lang="zh-CN" altLang="en-US" dirty="0"/>
              <a:t>单击此处编辑母版文本样式</a:t>
            </a:r>
            <a:endParaRPr lang="zh-CN" altLang="en-US" dirty="0"/>
          </a:p>
          <a:p>
            <a:pPr lvl="1" rtl="0"/>
            <a:r>
              <a:rPr lang="zh-CN" altLang="en-US" dirty="0"/>
              <a:t>第二级</a:t>
            </a:r>
            <a:endParaRPr lang="zh-CN" altLang="en-US" dirty="0"/>
          </a:p>
          <a:p>
            <a:pPr lvl="2" rtl="0"/>
            <a:r>
              <a:rPr lang="zh-CN" altLang="en-US" dirty="0"/>
              <a:t>第三级</a:t>
            </a:r>
            <a:endParaRPr lang="zh-CN" altLang="en-US" dirty="0"/>
          </a:p>
          <a:p>
            <a:pPr lvl="3" rtl="0"/>
            <a:r>
              <a:rPr lang="zh-CN" altLang="en-US" dirty="0"/>
              <a:t>第四级</a:t>
            </a:r>
            <a:endParaRPr lang="zh-CN" altLang="en-US" dirty="0"/>
          </a:p>
          <a:p>
            <a:pPr lvl="4" rtl="0"/>
            <a:r>
              <a:rPr lang="zh-CN" altLang="en-US" dirty="0"/>
              <a:t>第五级</a:t>
            </a:r>
            <a:endParaRPr lang="zh-CN" altLang="en-US" dirty="0"/>
          </a:p>
        </p:txBody>
      </p:sp>
      <p:sp>
        <p:nvSpPr>
          <p:cNvPr id="1048723"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1048724"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defRPr>
            </a:lvl1pPr>
          </a:lstStyle>
          <a:p>
            <a:fld id="{23AEF9EC-8318-4FF6-847E-A85BBD2B7E49}" type="slidenum">
              <a:rPr lang="en-US" altLang="zh-CN"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8" name="幻灯片图像占位符 1"/>
          <p:cNvSpPr>
            <a:spLocks noGrp="1" noRot="1" noChangeAspect="1"/>
          </p:cNvSpPr>
          <p:nvPr>
            <p:ph type="sldImg"/>
          </p:nvPr>
        </p:nvSpPr>
        <p:spPr/>
      </p:sp>
      <p:sp>
        <p:nvSpPr>
          <p:cNvPr id="1048619" name="备注占位符 2"/>
          <p:cNvSpPr>
            <a:spLocks noGrp="1"/>
          </p:cNvSpPr>
          <p:nvPr>
            <p:ph type="body" idx="1"/>
          </p:nvPr>
        </p:nvSpPr>
        <p:spPr/>
        <p:txBody>
          <a:bodyPr/>
          <a:p>
            <a:endParaRPr lang="zh-CN" altLang="en-US" dirty="0"/>
          </a:p>
        </p:txBody>
      </p:sp>
      <p:sp>
        <p:nvSpPr>
          <p:cNvPr id="1048620" name="幻灯片编号占位符 3"/>
          <p:cNvSpPr>
            <a:spLocks noGrp="1"/>
          </p:cNvSpPr>
          <p:nvPr>
            <p:ph type="sldNum" sz="quarter" idx="10"/>
          </p:nvPr>
        </p:nvSpPr>
        <p:spPr/>
        <p:txBody>
          <a:bodyPr/>
          <a:p>
            <a:fld id="{23AEF9EC-8318-4FF6-847E-A85BBD2B7E49}" type="slidenum">
              <a:rPr lang="en-US" altLang="zh-CN"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69" name="幻灯片图像占位符 1"/>
          <p:cNvSpPr>
            <a:spLocks noGrp="1" noRot="1" noChangeAspect="1"/>
          </p:cNvSpPr>
          <p:nvPr>
            <p:ph type="sldImg"/>
          </p:nvPr>
        </p:nvSpPr>
        <p:spPr/>
      </p:sp>
      <p:sp>
        <p:nvSpPr>
          <p:cNvPr id="1048670" name="备注占位符 2"/>
          <p:cNvSpPr>
            <a:spLocks noGrp="1"/>
          </p:cNvSpPr>
          <p:nvPr>
            <p:ph type="body" idx="1"/>
          </p:nvPr>
        </p:nvSpPr>
        <p:spPr/>
        <p:txBody>
          <a:bodyPr/>
          <a:p>
            <a:endParaRPr lang="zh-CN" altLang="en-US"/>
          </a:p>
        </p:txBody>
      </p:sp>
      <p:sp>
        <p:nvSpPr>
          <p:cNvPr id="1048671" name="幻灯片编号占位符 3"/>
          <p:cNvSpPr>
            <a:spLocks noGrp="1"/>
          </p:cNvSpPr>
          <p:nvPr>
            <p:ph type="sldNum" sz="quarter" idx="10"/>
          </p:nvPr>
        </p:nvSpPr>
        <p:spPr/>
        <p:txBody>
          <a:bodyPr/>
          <a:p>
            <a:fld id="{23AEF9EC-8318-4FF6-847E-A85BBD2B7E49}" type="slidenum">
              <a:rPr lang="en-US" altLang="zh-CN"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73" name="幻灯片图像占位符 1"/>
          <p:cNvSpPr>
            <a:spLocks noGrp="1" noRot="1" noChangeAspect="1"/>
          </p:cNvSpPr>
          <p:nvPr>
            <p:ph type="sldImg"/>
          </p:nvPr>
        </p:nvSpPr>
        <p:spPr/>
      </p:sp>
      <p:sp>
        <p:nvSpPr>
          <p:cNvPr id="1048674" name="备注占位符 2"/>
          <p:cNvSpPr>
            <a:spLocks noGrp="1"/>
          </p:cNvSpPr>
          <p:nvPr>
            <p:ph type="body" idx="1"/>
          </p:nvPr>
        </p:nvSpPr>
        <p:spPr/>
        <p:txBody>
          <a:bodyPr/>
          <a:p>
            <a:endParaRPr lang="zh-CN" altLang="en-US"/>
          </a:p>
        </p:txBody>
      </p:sp>
      <p:sp>
        <p:nvSpPr>
          <p:cNvPr id="1048675" name="幻灯片编号占位符 3"/>
          <p:cNvSpPr>
            <a:spLocks noGrp="1"/>
          </p:cNvSpPr>
          <p:nvPr>
            <p:ph type="sldNum" sz="quarter" idx="10"/>
          </p:nvPr>
        </p:nvSpPr>
        <p:spPr/>
        <p:txBody>
          <a:bodyPr/>
          <a:p>
            <a:fld id="{23AEF9EC-8318-4FF6-847E-A85BBD2B7E49}" type="slidenum">
              <a:rPr lang="en-US" altLang="zh-CN"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77" name="幻灯片图像占位符 1"/>
          <p:cNvSpPr>
            <a:spLocks noGrp="1" noRot="1" noChangeAspect="1"/>
          </p:cNvSpPr>
          <p:nvPr>
            <p:ph type="sldImg"/>
          </p:nvPr>
        </p:nvSpPr>
        <p:spPr/>
      </p:sp>
      <p:sp>
        <p:nvSpPr>
          <p:cNvPr id="1048678" name="备注占位符 2"/>
          <p:cNvSpPr>
            <a:spLocks noGrp="1"/>
          </p:cNvSpPr>
          <p:nvPr>
            <p:ph type="body" idx="1"/>
          </p:nvPr>
        </p:nvSpPr>
        <p:spPr/>
        <p:txBody>
          <a:bodyPr/>
          <a:p>
            <a:endParaRPr lang="zh-CN" altLang="en-US"/>
          </a:p>
        </p:txBody>
      </p:sp>
      <p:sp>
        <p:nvSpPr>
          <p:cNvPr id="1048679" name="幻灯片编号占位符 3"/>
          <p:cNvSpPr>
            <a:spLocks noGrp="1"/>
          </p:cNvSpPr>
          <p:nvPr>
            <p:ph type="sldNum" sz="quarter" idx="10"/>
          </p:nvPr>
        </p:nvSpPr>
        <p:spPr/>
        <p:txBody>
          <a:bodyPr/>
          <a:p>
            <a:fld id="{23AEF9EC-8318-4FF6-847E-A85BBD2B7E49}" type="slidenum">
              <a:rPr lang="en-US" altLang="zh-CN"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p>
            <a:endParaRPr lang="zh-CN" altLang="en-US"/>
          </a:p>
        </p:txBody>
      </p:sp>
      <p:sp>
        <p:nvSpPr>
          <p:cNvPr id="1048683" name="幻灯片编号占位符 3"/>
          <p:cNvSpPr>
            <a:spLocks noGrp="1"/>
          </p:cNvSpPr>
          <p:nvPr>
            <p:ph type="sldNum" sz="quarter" idx="10"/>
          </p:nvPr>
        </p:nvSpPr>
        <p:spPr/>
        <p:txBody>
          <a:bodyPr/>
          <a:p>
            <a:fld id="{23AEF9EC-8318-4FF6-847E-A85BBD2B7E49}" type="slidenum">
              <a:rPr lang="en-US" altLang="zh-CN"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86" name="幻灯片图像占位符 1"/>
          <p:cNvSpPr>
            <a:spLocks noGrp="1" noRot="1" noChangeAspect="1"/>
          </p:cNvSpPr>
          <p:nvPr>
            <p:ph type="sldImg"/>
          </p:nvPr>
        </p:nvSpPr>
        <p:spPr/>
      </p:sp>
      <p:sp>
        <p:nvSpPr>
          <p:cNvPr id="1048687" name="备注占位符 2"/>
          <p:cNvSpPr>
            <a:spLocks noGrp="1"/>
          </p:cNvSpPr>
          <p:nvPr>
            <p:ph type="body" idx="1"/>
          </p:nvPr>
        </p:nvSpPr>
        <p:spPr/>
        <p:txBody>
          <a:bodyPr/>
          <a:p>
            <a:endParaRPr lang="zh-CN" altLang="en-US"/>
          </a:p>
        </p:txBody>
      </p:sp>
      <p:sp>
        <p:nvSpPr>
          <p:cNvPr id="1048688" name="幻灯片编号占位符 3"/>
          <p:cNvSpPr>
            <a:spLocks noGrp="1"/>
          </p:cNvSpPr>
          <p:nvPr>
            <p:ph type="sldNum" sz="quarter" idx="10"/>
          </p:nvPr>
        </p:nvSpPr>
        <p:spPr/>
        <p:txBody>
          <a:bodyPr/>
          <a:p>
            <a:fld id="{23AEF9EC-8318-4FF6-847E-A85BBD2B7E49}" type="slidenum">
              <a:rPr lang="en-US" altLang="zh-CN"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1" name="幻灯片图像占位符 1"/>
          <p:cNvSpPr>
            <a:spLocks noGrp="1" noRot="1" noChangeAspect="1"/>
          </p:cNvSpPr>
          <p:nvPr>
            <p:ph type="sldImg"/>
          </p:nvPr>
        </p:nvSpPr>
        <p:spPr/>
      </p:sp>
      <p:sp>
        <p:nvSpPr>
          <p:cNvPr id="1048612" name="备注占位符 2"/>
          <p:cNvSpPr>
            <a:spLocks noGrp="1"/>
          </p:cNvSpPr>
          <p:nvPr>
            <p:ph type="body" idx="1"/>
          </p:nvPr>
        </p:nvSpPr>
        <p:spPr/>
        <p:txBody>
          <a:bodyPr/>
          <a:p>
            <a:endParaRPr lang="zh-CN" altLang="en-US"/>
          </a:p>
        </p:txBody>
      </p:sp>
      <p:sp>
        <p:nvSpPr>
          <p:cNvPr id="1048613" name="幻灯片编号占位符 3"/>
          <p:cNvSpPr>
            <a:spLocks noGrp="1"/>
          </p:cNvSpPr>
          <p:nvPr>
            <p:ph type="sldNum" sz="quarter" idx="10"/>
          </p:nvPr>
        </p:nvSpPr>
        <p:spPr/>
        <p:txBody>
          <a:bodyPr/>
          <a:p>
            <a:fld id="{23AEF9EC-8318-4FF6-847E-A85BBD2B7E49}" type="slidenum">
              <a:rPr lang="en-US" altLang="zh-CN"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5" name="幻灯片图像占位符 1"/>
          <p:cNvSpPr>
            <a:spLocks noGrp="1" noRot="1" noChangeAspect="1"/>
          </p:cNvSpPr>
          <p:nvPr>
            <p:ph type="sldImg"/>
          </p:nvPr>
        </p:nvSpPr>
        <p:spPr/>
      </p:sp>
      <p:sp>
        <p:nvSpPr>
          <p:cNvPr id="1048606" name="备注占位符 2"/>
          <p:cNvSpPr>
            <a:spLocks noGrp="1"/>
          </p:cNvSpPr>
          <p:nvPr>
            <p:ph type="body" idx="1"/>
          </p:nvPr>
        </p:nvSpPr>
        <p:spPr/>
        <p:txBody>
          <a:bodyPr/>
          <a:p>
            <a:endParaRPr lang="zh-CN" altLang="en-US"/>
          </a:p>
        </p:txBody>
      </p:sp>
      <p:sp>
        <p:nvSpPr>
          <p:cNvPr id="1048607" name="幻灯片编号占位符 3"/>
          <p:cNvSpPr>
            <a:spLocks noGrp="1"/>
          </p:cNvSpPr>
          <p:nvPr>
            <p:ph type="sldNum" sz="quarter" idx="10"/>
          </p:nvPr>
        </p:nvSpPr>
        <p:spPr/>
        <p:txBody>
          <a:bodyPr/>
          <a:p>
            <a:fld id="{23AEF9EC-8318-4FF6-847E-A85BBD2B7E49}" type="slidenum">
              <a:rPr lang="en-US" altLang="zh-CN"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9" name="幻灯片图像占位符 1"/>
          <p:cNvSpPr>
            <a:spLocks noGrp="1" noRot="1" noChangeAspect="1"/>
          </p:cNvSpPr>
          <p:nvPr>
            <p:ph type="sldImg"/>
          </p:nvPr>
        </p:nvSpPr>
        <p:spPr/>
      </p:sp>
      <p:sp>
        <p:nvSpPr>
          <p:cNvPr id="1048600" name="备注占位符 2"/>
          <p:cNvSpPr>
            <a:spLocks noGrp="1"/>
          </p:cNvSpPr>
          <p:nvPr>
            <p:ph type="body" idx="1"/>
          </p:nvPr>
        </p:nvSpPr>
        <p:spPr/>
        <p:txBody>
          <a:bodyPr/>
          <a:p>
            <a:endParaRPr lang="zh-CN" altLang="en-US"/>
          </a:p>
        </p:txBody>
      </p:sp>
      <p:sp>
        <p:nvSpPr>
          <p:cNvPr id="1048601" name="幻灯片编号占位符 3"/>
          <p:cNvSpPr>
            <a:spLocks noGrp="1"/>
          </p:cNvSpPr>
          <p:nvPr>
            <p:ph type="sldNum" sz="quarter" idx="10"/>
          </p:nvPr>
        </p:nvSpPr>
        <p:spPr/>
        <p:txBody>
          <a:bodyPr/>
          <a:p>
            <a:fld id="{23AEF9EC-8318-4FF6-847E-A85BBD2B7E49}" type="slidenum">
              <a:rPr lang="en-US" altLang="zh-CN"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85" name="幻灯片图像占位符 1"/>
          <p:cNvSpPr>
            <a:spLocks noGrp="1" noRot="1" noChangeAspect="1"/>
          </p:cNvSpPr>
          <p:nvPr>
            <p:ph type="sldImg"/>
          </p:nvPr>
        </p:nvSpPr>
        <p:spPr/>
      </p:sp>
      <p:sp>
        <p:nvSpPr>
          <p:cNvPr id="1048586" name="备注占位符 2"/>
          <p:cNvSpPr>
            <a:spLocks noGrp="1"/>
          </p:cNvSpPr>
          <p:nvPr>
            <p:ph type="body" idx="1"/>
          </p:nvPr>
        </p:nvSpPr>
        <p:spPr/>
        <p:txBody>
          <a:bodyPr/>
          <a:p>
            <a:endParaRPr lang="zh-CN" altLang="en-US"/>
          </a:p>
        </p:txBody>
      </p:sp>
      <p:sp>
        <p:nvSpPr>
          <p:cNvPr id="1048587" name="幻灯片编号占位符 3"/>
          <p:cNvSpPr>
            <a:spLocks noGrp="1"/>
          </p:cNvSpPr>
          <p:nvPr>
            <p:ph type="sldNum" sz="quarter" idx="10"/>
          </p:nvPr>
        </p:nvSpPr>
        <p:spPr/>
        <p:txBody>
          <a:bodyPr/>
          <a:p>
            <a:fld id="{23AEF9EC-8318-4FF6-847E-A85BBD2B7E49}" type="slidenum">
              <a:rPr lang="en-US" altLang="zh-CN"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8" name="幻灯片图像占位符 1"/>
          <p:cNvSpPr>
            <a:spLocks noGrp="1" noRot="1" noChangeAspect="1"/>
          </p:cNvSpPr>
          <p:nvPr>
            <p:ph type="sldImg"/>
          </p:nvPr>
        </p:nvSpPr>
        <p:spPr/>
      </p:sp>
      <p:sp>
        <p:nvSpPr>
          <p:cNvPr id="1048629" name="备注占位符 2"/>
          <p:cNvSpPr>
            <a:spLocks noGrp="1"/>
          </p:cNvSpPr>
          <p:nvPr>
            <p:ph type="body" idx="1"/>
          </p:nvPr>
        </p:nvSpPr>
        <p:spPr/>
        <p:txBody>
          <a:bodyPr/>
          <a:p>
            <a:endParaRPr lang="zh-CN" altLang="en-US"/>
          </a:p>
        </p:txBody>
      </p:sp>
      <p:sp>
        <p:nvSpPr>
          <p:cNvPr id="1048630" name="幻灯片编号占位符 3"/>
          <p:cNvSpPr>
            <a:spLocks noGrp="1"/>
          </p:cNvSpPr>
          <p:nvPr>
            <p:ph type="sldNum" sz="quarter" idx="10"/>
          </p:nvPr>
        </p:nvSpPr>
        <p:spPr/>
        <p:txBody>
          <a:bodyPr/>
          <a:p>
            <a:fld id="{23AEF9EC-8318-4FF6-847E-A85BBD2B7E49}" type="slidenum">
              <a:rPr lang="en-US" altLang="zh-CN"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39" name="幻灯片图像占位符 1"/>
          <p:cNvSpPr>
            <a:spLocks noGrp="1" noRot="1" noChangeAspect="1"/>
          </p:cNvSpPr>
          <p:nvPr>
            <p:ph type="sldImg"/>
          </p:nvPr>
        </p:nvSpPr>
        <p:spPr/>
      </p:sp>
      <p:sp>
        <p:nvSpPr>
          <p:cNvPr id="1048640" name="备注占位符 2"/>
          <p:cNvSpPr>
            <a:spLocks noGrp="1"/>
          </p:cNvSpPr>
          <p:nvPr>
            <p:ph type="body" idx="1"/>
          </p:nvPr>
        </p:nvSpPr>
        <p:spPr/>
        <p:txBody>
          <a:bodyPr/>
          <a:p>
            <a:endParaRPr lang="zh-CN" altLang="en-US"/>
          </a:p>
        </p:txBody>
      </p:sp>
      <p:sp>
        <p:nvSpPr>
          <p:cNvPr id="1048641" name="幻灯片编号占位符 3"/>
          <p:cNvSpPr>
            <a:spLocks noGrp="1"/>
          </p:cNvSpPr>
          <p:nvPr>
            <p:ph type="sldNum" sz="quarter" idx="10"/>
          </p:nvPr>
        </p:nvSpPr>
        <p:spPr/>
        <p:txBody>
          <a:bodyPr/>
          <a:p>
            <a:fld id="{23AEF9EC-8318-4FF6-847E-A85BBD2B7E49}" type="slidenum">
              <a:rPr lang="en-US" altLang="zh-CN"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4" name="幻灯片图像占位符 1"/>
          <p:cNvSpPr>
            <a:spLocks noGrp="1" noRot="1" noChangeAspect="1"/>
          </p:cNvSpPr>
          <p:nvPr>
            <p:ph type="sldImg"/>
          </p:nvPr>
        </p:nvSpPr>
        <p:spPr/>
      </p:sp>
      <p:sp>
        <p:nvSpPr>
          <p:cNvPr id="1048645" name="备注占位符 2"/>
          <p:cNvSpPr>
            <a:spLocks noGrp="1"/>
          </p:cNvSpPr>
          <p:nvPr>
            <p:ph type="body" idx="1"/>
          </p:nvPr>
        </p:nvSpPr>
        <p:spPr/>
        <p:txBody>
          <a:bodyPr/>
          <a:p>
            <a:endParaRPr lang="zh-CN" altLang="en-US"/>
          </a:p>
        </p:txBody>
      </p:sp>
      <p:sp>
        <p:nvSpPr>
          <p:cNvPr id="1048646" name="幻灯片编号占位符 3"/>
          <p:cNvSpPr>
            <a:spLocks noGrp="1"/>
          </p:cNvSpPr>
          <p:nvPr>
            <p:ph type="sldNum" sz="quarter" idx="10"/>
          </p:nvPr>
        </p:nvSpPr>
        <p:spPr/>
        <p:txBody>
          <a:bodyPr/>
          <a:p>
            <a:fld id="{23AEF9EC-8318-4FF6-847E-A85BBD2B7E49}" type="slidenum">
              <a:rPr lang="en-US" altLang="zh-CN"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48" name="幻灯片图像占位符 1"/>
          <p:cNvSpPr>
            <a:spLocks noGrp="1" noRot="1" noChangeAspect="1"/>
          </p:cNvSpPr>
          <p:nvPr>
            <p:ph type="sldImg"/>
          </p:nvPr>
        </p:nvSpPr>
        <p:spPr/>
      </p:sp>
      <p:sp>
        <p:nvSpPr>
          <p:cNvPr id="1048649" name="备注占位符 2"/>
          <p:cNvSpPr>
            <a:spLocks noGrp="1"/>
          </p:cNvSpPr>
          <p:nvPr>
            <p:ph type="body" idx="1"/>
          </p:nvPr>
        </p:nvSpPr>
        <p:spPr/>
        <p:txBody>
          <a:bodyPr/>
          <a:p>
            <a:endParaRPr lang="zh-CN" altLang="en-US"/>
          </a:p>
        </p:txBody>
      </p:sp>
      <p:sp>
        <p:nvSpPr>
          <p:cNvPr id="1048650" name="幻灯片编号占位符 3"/>
          <p:cNvSpPr>
            <a:spLocks noGrp="1"/>
          </p:cNvSpPr>
          <p:nvPr>
            <p:ph type="sldNum" sz="quarter" idx="10"/>
          </p:nvPr>
        </p:nvSpPr>
        <p:spPr/>
        <p:txBody>
          <a:bodyPr/>
          <a:p>
            <a:fld id="{23AEF9EC-8318-4FF6-847E-A85BBD2B7E49}" type="slidenum">
              <a:rPr lang="en-US" altLang="zh-CN"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2" name="幻灯片图像占位符 1"/>
          <p:cNvSpPr>
            <a:spLocks noGrp="1" noRot="1" noChangeAspect="1"/>
          </p:cNvSpPr>
          <p:nvPr>
            <p:ph type="sldImg"/>
          </p:nvPr>
        </p:nvSpPr>
        <p:spPr/>
      </p:sp>
      <p:sp>
        <p:nvSpPr>
          <p:cNvPr id="1048653" name="备注占位符 2"/>
          <p:cNvSpPr>
            <a:spLocks noGrp="1"/>
          </p:cNvSpPr>
          <p:nvPr>
            <p:ph type="body" idx="1"/>
          </p:nvPr>
        </p:nvSpPr>
        <p:spPr/>
        <p:txBody>
          <a:bodyPr/>
          <a:p>
            <a:endParaRPr lang="zh-CN" altLang="en-US"/>
          </a:p>
        </p:txBody>
      </p:sp>
      <p:sp>
        <p:nvSpPr>
          <p:cNvPr id="1048654" name="幻灯片编号占位符 3"/>
          <p:cNvSpPr>
            <a:spLocks noGrp="1"/>
          </p:cNvSpPr>
          <p:nvPr>
            <p:ph type="sldNum" sz="quarter" idx="10"/>
          </p:nvPr>
        </p:nvSpPr>
        <p:spPr/>
        <p:txBody>
          <a:bodyPr/>
          <a:p>
            <a:fld id="{23AEF9EC-8318-4FF6-847E-A85BBD2B7E49}" type="slidenum">
              <a:rPr lang="en-US" altLang="zh-CN"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56" name="幻灯片图像占位符 1"/>
          <p:cNvSpPr>
            <a:spLocks noGrp="1" noRot="1" noChangeAspect="1"/>
          </p:cNvSpPr>
          <p:nvPr>
            <p:ph type="sldImg"/>
          </p:nvPr>
        </p:nvSpPr>
        <p:spPr/>
      </p:sp>
      <p:sp>
        <p:nvSpPr>
          <p:cNvPr id="1048657" name="备注占位符 2"/>
          <p:cNvSpPr>
            <a:spLocks noGrp="1"/>
          </p:cNvSpPr>
          <p:nvPr>
            <p:ph type="body" idx="1"/>
          </p:nvPr>
        </p:nvSpPr>
        <p:spPr/>
        <p:txBody>
          <a:bodyPr/>
          <a:p>
            <a:endParaRPr lang="zh-CN" altLang="en-US"/>
          </a:p>
        </p:txBody>
      </p:sp>
      <p:sp>
        <p:nvSpPr>
          <p:cNvPr id="1048658" name="幻灯片编号占位符 3"/>
          <p:cNvSpPr>
            <a:spLocks noGrp="1"/>
          </p:cNvSpPr>
          <p:nvPr>
            <p:ph type="sldNum" sz="quarter" idx="10"/>
          </p:nvPr>
        </p:nvSpPr>
        <p:spPr/>
        <p:txBody>
          <a:bodyPr/>
          <a:p>
            <a:fld id="{23AEF9EC-8318-4FF6-847E-A85BBD2B7E49}" type="slidenum">
              <a:rPr lang="en-US" altLang="zh-CN"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0" name="幻灯片图像占位符 1"/>
          <p:cNvSpPr>
            <a:spLocks noGrp="1" noRot="1" noChangeAspect="1"/>
          </p:cNvSpPr>
          <p:nvPr>
            <p:ph type="sldImg"/>
          </p:nvPr>
        </p:nvSpPr>
        <p:spPr/>
      </p:sp>
      <p:sp>
        <p:nvSpPr>
          <p:cNvPr id="1048661" name="备注占位符 2"/>
          <p:cNvSpPr>
            <a:spLocks noGrp="1"/>
          </p:cNvSpPr>
          <p:nvPr>
            <p:ph type="body" idx="1"/>
          </p:nvPr>
        </p:nvSpPr>
        <p:spPr/>
        <p:txBody>
          <a:bodyPr/>
          <a:p>
            <a:endParaRPr lang="zh-CN" altLang="en-US"/>
          </a:p>
        </p:txBody>
      </p:sp>
      <p:sp>
        <p:nvSpPr>
          <p:cNvPr id="1048662" name="幻灯片编号占位符 3"/>
          <p:cNvSpPr>
            <a:spLocks noGrp="1"/>
          </p:cNvSpPr>
          <p:nvPr>
            <p:ph type="sldNum" sz="quarter" idx="10"/>
          </p:nvPr>
        </p:nvSpPr>
        <p:spPr/>
        <p:txBody>
          <a:bodyPr/>
          <a:p>
            <a:fld id="{23AEF9EC-8318-4FF6-847E-A85BBD2B7E49}" type="slidenum">
              <a:rPr lang="en-US" altLang="zh-CN"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65" name="幻灯片图像占位符 1"/>
          <p:cNvSpPr>
            <a:spLocks noGrp="1" noRot="1" noChangeAspect="1"/>
          </p:cNvSpPr>
          <p:nvPr>
            <p:ph type="sldImg"/>
          </p:nvPr>
        </p:nvSpPr>
        <p:spPr/>
      </p:sp>
      <p:sp>
        <p:nvSpPr>
          <p:cNvPr id="1048666" name="备注占位符 2"/>
          <p:cNvSpPr>
            <a:spLocks noGrp="1"/>
          </p:cNvSpPr>
          <p:nvPr>
            <p:ph type="body" idx="1"/>
          </p:nvPr>
        </p:nvSpPr>
        <p:spPr/>
        <p:txBody>
          <a:bodyPr/>
          <a:p>
            <a:endParaRPr lang="zh-CN" altLang="en-US"/>
          </a:p>
        </p:txBody>
      </p:sp>
      <p:sp>
        <p:nvSpPr>
          <p:cNvPr id="1048667" name="幻灯片编号占位符 3"/>
          <p:cNvSpPr>
            <a:spLocks noGrp="1"/>
          </p:cNvSpPr>
          <p:nvPr>
            <p:ph type="sldNum" sz="quarter" idx="10"/>
          </p:nvPr>
        </p:nvSpPr>
        <p:spPr/>
        <p:txBody>
          <a:bodyPr/>
          <a:p>
            <a:fld id="{23AEF9EC-8318-4FF6-847E-A85BBD2B7E49}" type="slidenum">
              <a:rPr lang="en-US" altLang="zh-CN"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03" name=""/>
        <p:cNvGrpSpPr/>
        <p:nvPr/>
      </p:nvGrpSpPr>
      <p:grpSpPr>
        <a:xfrm>
          <a:off x="0" y="0"/>
          <a:ext cx="0" cy="0"/>
          <a:chOff x="0" y="0"/>
          <a:chExt cx="0" cy="0"/>
        </a:xfrm>
      </p:grpSpPr>
      <p:sp>
        <p:nvSpPr>
          <p:cNvPr id="1048742" name="矩形 6"/>
          <p:cNvSpPr/>
          <p:nvPr/>
        </p:nvSpPr>
        <p:spPr>
          <a:xfrm>
            <a:off x="0" y="0"/>
            <a:ext cx="12192000" cy="6858000"/>
          </a:xfrm>
          <a:prstGeom prst="rect">
            <a:avLst/>
          </a:prstGeom>
          <a:solidFill>
            <a:schemeClr val="accent3">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44" name="椭圆 7"/>
          <p:cNvSpPr/>
          <p:nvPr/>
        </p:nvSpPr>
        <p:spPr>
          <a:xfrm>
            <a:off x="3432320" y="765320"/>
            <a:ext cx="5327360" cy="5327360"/>
          </a:xfrm>
          <a:prstGeom prst="ellipse">
            <a:avLst/>
          </a:pr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46" name="椭圆 8"/>
          <p:cNvSpPr/>
          <p:nvPr/>
        </p:nvSpPr>
        <p:spPr>
          <a:xfrm>
            <a:off x="3704303" y="1037303"/>
            <a:ext cx="4783394" cy="4783394"/>
          </a:xfrm>
          <a:prstGeom prst="ellipse">
            <a:avLst/>
          </a:prstGeom>
          <a:no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48" name="矩形: 圆角 9"/>
          <p:cNvSpPr/>
          <p:nvPr/>
        </p:nvSpPr>
        <p:spPr>
          <a:xfrm>
            <a:off x="4971844" y="4721018"/>
            <a:ext cx="2248313" cy="476278"/>
          </a:xfrm>
          <a:prstGeom prst="roundRect">
            <a:avLst>
              <a:gd name="adj" fmla="val 50000"/>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dirty="0">
              <a:solidFill>
                <a:schemeClr val="bg1"/>
              </a:solidFill>
            </a:endParaRPr>
          </a:p>
        </p:txBody>
      </p:sp>
      <p:sp>
        <p:nvSpPr>
          <p:cNvPr id="1048750" name="标题 1"/>
          <p:cNvSpPr>
            <a:spLocks noGrp="1"/>
          </p:cNvSpPr>
          <p:nvPr>
            <p:ph type="ctrTitle" hasCustomPrompt="1"/>
          </p:nvPr>
        </p:nvSpPr>
        <p:spPr>
          <a:xfrm>
            <a:off x="2385060" y="2423934"/>
            <a:ext cx="7421880" cy="1200329"/>
          </a:xfrm>
        </p:spPr>
        <p:txBody>
          <a:bodyPr anchor="b">
            <a:normAutofit/>
          </a:bodyPr>
          <a:lstStyle>
            <a:lvl1pPr algn="ctr">
              <a:defRPr sz="5400" b="1">
                <a:solidFill>
                  <a:schemeClr val="bg1"/>
                </a:solidFill>
              </a:defRPr>
            </a:lvl1pPr>
          </a:lstStyle>
          <a:p>
            <a:r>
              <a:rPr lang="zh-CN" altLang="en-US" dirty="0"/>
              <a:t>单击此处编辑标题</a:t>
            </a:r>
            <a:endParaRPr lang="zh-CN" altLang="en-US" dirty="0"/>
          </a:p>
        </p:txBody>
      </p:sp>
      <p:sp>
        <p:nvSpPr>
          <p:cNvPr id="1048752" name="副标题 2"/>
          <p:cNvSpPr>
            <a:spLocks noGrp="1"/>
          </p:cNvSpPr>
          <p:nvPr>
            <p:ph type="subTitle" idx="1" hasCustomPrompt="1"/>
          </p:nvPr>
        </p:nvSpPr>
        <p:spPr>
          <a:xfrm>
            <a:off x="2385060" y="3716338"/>
            <a:ext cx="7421880" cy="535531"/>
          </a:xfrm>
        </p:spPr>
        <p:txBody>
          <a:bodyPr>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1048754" name="日期占位符 3"/>
          <p:cNvSpPr>
            <a:spLocks noGrp="1"/>
          </p:cNvSpPr>
          <p:nvPr>
            <p:ph type="dt" sz="half" idx="10"/>
          </p:nvPr>
        </p:nvSpPr>
        <p:spPr/>
        <p:txBody>
          <a:bodyPr/>
          <a:p>
            <a:fld id="{689526CE-D56E-4FA8-BDBA-481A56559EE6}" type="datetimeFigureOut">
              <a:rPr lang="zh-CN" altLang="en-US" smtClean="0"/>
            </a:fld>
            <a:endParaRPr lang="zh-CN" altLang="en-US"/>
          </a:p>
        </p:txBody>
      </p:sp>
      <p:sp>
        <p:nvSpPr>
          <p:cNvPr id="1048756" name="页脚占位符 4"/>
          <p:cNvSpPr>
            <a:spLocks noGrp="1"/>
          </p:cNvSpPr>
          <p:nvPr>
            <p:ph type="ftr" sz="quarter" idx="11"/>
          </p:nvPr>
        </p:nvSpPr>
        <p:spPr/>
        <p:txBody>
          <a:bodyPr/>
          <a:p>
            <a:endParaRPr lang="zh-CN" altLang="en-US"/>
          </a:p>
        </p:txBody>
      </p:sp>
      <p:sp>
        <p:nvSpPr>
          <p:cNvPr id="1048758" name="灯片编号占位符 5"/>
          <p:cNvSpPr>
            <a:spLocks noGrp="1"/>
          </p:cNvSpPr>
          <p:nvPr>
            <p:ph type="sldNum" sz="quarter" idx="12"/>
          </p:nvPr>
        </p:nvSpPr>
        <p:spPr/>
        <p:txBody>
          <a:bodyPr/>
          <a:p>
            <a:fld id="{2B4B0406-2C8D-4497-B097-A3B62126E06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21" name=""/>
        <p:cNvGrpSpPr/>
        <p:nvPr/>
      </p:nvGrpSpPr>
      <p:grpSpPr>
        <a:xfrm>
          <a:off x="0" y="0"/>
          <a:ext cx="0" cy="0"/>
          <a:chOff x="0" y="0"/>
          <a:chExt cx="0" cy="0"/>
        </a:xfrm>
      </p:grpSpPr>
      <p:sp>
        <p:nvSpPr>
          <p:cNvPr id="1048872" name="日期占位符 2"/>
          <p:cNvSpPr>
            <a:spLocks noGrp="1"/>
          </p:cNvSpPr>
          <p:nvPr>
            <p:ph type="dt" sz="half" idx="10"/>
          </p:nvPr>
        </p:nvSpPr>
        <p:spPr/>
        <p:txBody>
          <a:bodyPr/>
          <a:p>
            <a:fld id="{760FBDFE-C587-4B4C-A407-44438C67B59E}" type="datetimeFigureOut">
              <a:rPr lang="zh-CN" altLang="en-US" smtClean="0"/>
            </a:fld>
            <a:endParaRPr lang="zh-CN" altLang="en-US"/>
          </a:p>
        </p:txBody>
      </p:sp>
      <p:sp>
        <p:nvSpPr>
          <p:cNvPr id="1048874" name="页脚占位符 3"/>
          <p:cNvSpPr>
            <a:spLocks noGrp="1"/>
          </p:cNvSpPr>
          <p:nvPr>
            <p:ph type="ftr" sz="quarter" idx="11"/>
          </p:nvPr>
        </p:nvSpPr>
        <p:spPr/>
        <p:txBody>
          <a:bodyPr/>
          <a:p>
            <a:endParaRPr lang="zh-CN" altLang="en-US"/>
          </a:p>
        </p:txBody>
      </p:sp>
      <p:sp>
        <p:nvSpPr>
          <p:cNvPr id="1048876"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1048878" name="内容占位符 6"/>
          <p:cNvSpPr>
            <a:spLocks noGrp="1"/>
          </p:cNvSpPr>
          <p:nvPr>
            <p:ph sz="quarter" idx="13"/>
          </p:nvPr>
        </p:nvSpPr>
        <p:spPr>
          <a:xfrm>
            <a:off x="838200" y="551543"/>
            <a:ext cx="10515600" cy="5558971"/>
          </a:xfrm>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880" name="椭圆 5"/>
          <p:cNvSpPr/>
          <p:nvPr/>
        </p:nvSpPr>
        <p:spPr>
          <a:xfrm>
            <a:off x="328526" y="587606"/>
            <a:ext cx="441094" cy="441094"/>
          </a:xfrm>
          <a:prstGeom prst="ellipse">
            <a:avLst/>
          </a:pr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05" name=""/>
        <p:cNvGrpSpPr/>
        <p:nvPr/>
      </p:nvGrpSpPr>
      <p:grpSpPr>
        <a:xfrm>
          <a:off x="0" y="0"/>
          <a:ext cx="0" cy="0"/>
          <a:chOff x="0" y="0"/>
          <a:chExt cx="0" cy="0"/>
        </a:xfrm>
      </p:grpSpPr>
      <p:sp>
        <p:nvSpPr>
          <p:cNvPr id="1048760" name="椭圆 6"/>
          <p:cNvSpPr/>
          <p:nvPr/>
        </p:nvSpPr>
        <p:spPr>
          <a:xfrm>
            <a:off x="277640" y="763966"/>
            <a:ext cx="530946" cy="530946"/>
          </a:xfrm>
          <a:prstGeom prst="ellipse">
            <a:avLst/>
          </a:pr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62" name="标题 1"/>
          <p:cNvSpPr>
            <a:spLocks noGrp="1"/>
          </p:cNvSpPr>
          <p:nvPr>
            <p:ph type="title"/>
          </p:nvPr>
        </p:nvSpPr>
        <p:spPr/>
        <p:txBody>
          <a:bodyPr/>
          <a:p>
            <a:r>
              <a:rPr lang="zh-CN" altLang="en-US" dirty="0"/>
              <a:t>单击此处编辑母版标题样式</a:t>
            </a:r>
            <a:endParaRPr lang="zh-CN" altLang="en-US" dirty="0"/>
          </a:p>
        </p:txBody>
      </p:sp>
      <p:sp>
        <p:nvSpPr>
          <p:cNvPr id="1048764" name="内容占位符 2"/>
          <p:cNvSpPr>
            <a:spLocks noGrp="1"/>
          </p:cNvSpPr>
          <p:nvPr>
            <p:ph idx="1"/>
          </p:nvPr>
        </p:nvSpPr>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766" name="日期占位符 3"/>
          <p:cNvSpPr>
            <a:spLocks noGrp="1"/>
          </p:cNvSpPr>
          <p:nvPr>
            <p:ph type="dt" sz="half" idx="10"/>
          </p:nvPr>
        </p:nvSpPr>
        <p:spPr/>
        <p:txBody>
          <a:bodyPr/>
          <a:p>
            <a:fld id="{689526CE-D56E-4FA8-BDBA-481A56559EE6}" type="datetimeFigureOut">
              <a:rPr lang="zh-CN" altLang="en-US" smtClean="0"/>
            </a:fld>
            <a:endParaRPr lang="zh-CN" altLang="en-US"/>
          </a:p>
        </p:txBody>
      </p:sp>
      <p:sp>
        <p:nvSpPr>
          <p:cNvPr id="1048768" name="页脚占位符 4"/>
          <p:cNvSpPr>
            <a:spLocks noGrp="1"/>
          </p:cNvSpPr>
          <p:nvPr>
            <p:ph type="ftr" sz="quarter" idx="11"/>
          </p:nvPr>
        </p:nvSpPr>
        <p:spPr/>
        <p:txBody>
          <a:bodyPr/>
          <a:p>
            <a:endParaRPr lang="zh-CN" altLang="en-US"/>
          </a:p>
        </p:txBody>
      </p:sp>
      <p:sp>
        <p:nvSpPr>
          <p:cNvPr id="1048770" name="灯片编号占位符 5"/>
          <p:cNvSpPr>
            <a:spLocks noGrp="1"/>
          </p:cNvSpPr>
          <p:nvPr>
            <p:ph type="sldNum" sz="quarter" idx="12"/>
          </p:nvPr>
        </p:nvSpPr>
        <p:spPr/>
        <p:txBody>
          <a:bodyPr/>
          <a:p>
            <a:fld id="{2B4B0406-2C8D-4497-B097-A3B62126E06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07" name=""/>
        <p:cNvGrpSpPr/>
        <p:nvPr/>
      </p:nvGrpSpPr>
      <p:grpSpPr>
        <a:xfrm>
          <a:off x="0" y="0"/>
          <a:ext cx="0" cy="0"/>
          <a:chOff x="0" y="0"/>
          <a:chExt cx="0" cy="0"/>
        </a:xfrm>
      </p:grpSpPr>
      <p:sp>
        <p:nvSpPr>
          <p:cNvPr id="1048772" name="KSO_Shape"/>
          <p:cNvSpPr/>
          <p:nvPr/>
        </p:nvSpPr>
        <p:spPr>
          <a:xfrm>
            <a:off x="961487" y="1340510"/>
            <a:ext cx="4156661" cy="417698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pPr>
            <a:endParaRPr lang="zh-CN" altLang="en-US">
              <a:solidFill>
                <a:srgbClr val="FFFFFF"/>
              </a:solidFill>
            </a:endParaRPr>
          </a:p>
        </p:txBody>
      </p:sp>
      <p:sp>
        <p:nvSpPr>
          <p:cNvPr id="1048774" name="椭圆 6"/>
          <p:cNvSpPr/>
          <p:nvPr/>
        </p:nvSpPr>
        <p:spPr>
          <a:xfrm>
            <a:off x="1299331" y="1678857"/>
            <a:ext cx="3500286" cy="3500286"/>
          </a:xfrm>
          <a:prstGeom prst="ellipse">
            <a:avLst/>
          </a:pr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76" name="椭圆 7"/>
          <p:cNvSpPr/>
          <p:nvPr/>
        </p:nvSpPr>
        <p:spPr>
          <a:xfrm>
            <a:off x="1462082" y="1846483"/>
            <a:ext cx="3174784" cy="3174784"/>
          </a:xfrm>
          <a:prstGeom prst="ellipse">
            <a:avLst/>
          </a:prstGeom>
          <a:no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78" name="标题 1"/>
          <p:cNvSpPr>
            <a:spLocks noGrp="1"/>
          </p:cNvSpPr>
          <p:nvPr>
            <p:ph type="title" hasCustomPrompt="1"/>
          </p:nvPr>
        </p:nvSpPr>
        <p:spPr>
          <a:xfrm>
            <a:off x="5369608" y="2447746"/>
            <a:ext cx="6563312" cy="1200329"/>
          </a:xfrm>
        </p:spPr>
        <p:txBody>
          <a:bodyPr anchor="b">
            <a:normAutofit/>
          </a:bodyPr>
          <a:lstStyle>
            <a:lvl1pPr>
              <a:defRPr sz="6000" b="1">
                <a:solidFill>
                  <a:schemeClr val="tx2"/>
                </a:solidFill>
              </a:defRPr>
            </a:lvl1pPr>
          </a:lstStyle>
          <a:p>
            <a:r>
              <a:rPr lang="zh-CN" altLang="en-US" dirty="0"/>
              <a:t>单击此处编辑标题</a:t>
            </a:r>
            <a:endParaRPr lang="zh-CN" altLang="en-US" dirty="0"/>
          </a:p>
        </p:txBody>
      </p:sp>
      <p:sp>
        <p:nvSpPr>
          <p:cNvPr id="1048780" name="文本占位符 2"/>
          <p:cNvSpPr>
            <a:spLocks noGrp="1"/>
          </p:cNvSpPr>
          <p:nvPr>
            <p:ph type="body" idx="1" hasCustomPrompt="1"/>
          </p:nvPr>
        </p:nvSpPr>
        <p:spPr>
          <a:xfrm>
            <a:off x="5369608" y="3675063"/>
            <a:ext cx="6563312" cy="535531"/>
          </a:xfrm>
        </p:spPr>
        <p:txBody>
          <a:bodyPr>
            <a:normAutofit/>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1048782" name="日期占位符 3"/>
          <p:cNvSpPr>
            <a:spLocks noGrp="1"/>
          </p:cNvSpPr>
          <p:nvPr>
            <p:ph type="dt" sz="half" idx="10"/>
          </p:nvPr>
        </p:nvSpPr>
        <p:spPr/>
        <p:txBody>
          <a:bodyPr/>
          <a:p>
            <a:fld id="{689526CE-D56E-4FA8-BDBA-481A56559EE6}" type="datetimeFigureOut">
              <a:rPr lang="zh-CN" altLang="en-US" smtClean="0"/>
            </a:fld>
            <a:endParaRPr lang="zh-CN" altLang="en-US"/>
          </a:p>
        </p:txBody>
      </p:sp>
      <p:sp>
        <p:nvSpPr>
          <p:cNvPr id="1048784" name="页脚占位符 4"/>
          <p:cNvSpPr>
            <a:spLocks noGrp="1"/>
          </p:cNvSpPr>
          <p:nvPr>
            <p:ph type="ftr" sz="quarter" idx="11"/>
          </p:nvPr>
        </p:nvSpPr>
        <p:spPr/>
        <p:txBody>
          <a:bodyPr/>
          <a:p>
            <a:endParaRPr lang="zh-CN" altLang="en-US"/>
          </a:p>
        </p:txBody>
      </p:sp>
      <p:sp>
        <p:nvSpPr>
          <p:cNvPr id="1048786" name="灯片编号占位符 5"/>
          <p:cNvSpPr>
            <a:spLocks noGrp="1"/>
          </p:cNvSpPr>
          <p:nvPr>
            <p:ph type="sldNum" sz="quarter" idx="12"/>
          </p:nvPr>
        </p:nvSpPr>
        <p:spPr/>
        <p:txBody>
          <a:bodyPr/>
          <a:p>
            <a:fld id="{2B4B0406-2C8D-4497-B097-A3B62126E06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09" name=""/>
        <p:cNvGrpSpPr/>
        <p:nvPr/>
      </p:nvGrpSpPr>
      <p:grpSpPr>
        <a:xfrm>
          <a:off x="0" y="0"/>
          <a:ext cx="0" cy="0"/>
          <a:chOff x="0" y="0"/>
          <a:chExt cx="0" cy="0"/>
        </a:xfrm>
      </p:grpSpPr>
      <p:sp>
        <p:nvSpPr>
          <p:cNvPr id="1048788" name="椭圆 7"/>
          <p:cNvSpPr/>
          <p:nvPr/>
        </p:nvSpPr>
        <p:spPr>
          <a:xfrm>
            <a:off x="277640" y="763966"/>
            <a:ext cx="530946" cy="530946"/>
          </a:xfrm>
          <a:prstGeom prst="ellipse">
            <a:avLst/>
          </a:pr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90" name="标题 1"/>
          <p:cNvSpPr>
            <a:spLocks noGrp="1"/>
          </p:cNvSpPr>
          <p:nvPr>
            <p:ph type="title"/>
          </p:nvPr>
        </p:nvSpPr>
        <p:spPr/>
        <p:txBody>
          <a:bodyPr/>
          <a:p>
            <a:r>
              <a:rPr lang="zh-CN" altLang="en-US"/>
              <a:t>单击此处编辑母版标题样式</a:t>
            </a:r>
            <a:endParaRPr lang="zh-CN" altLang="en-US"/>
          </a:p>
        </p:txBody>
      </p:sp>
      <p:sp>
        <p:nvSpPr>
          <p:cNvPr id="1048792" name="内容占位符 2"/>
          <p:cNvSpPr>
            <a:spLocks noGrp="1"/>
          </p:cNvSpPr>
          <p:nvPr>
            <p:ph sz="half" idx="1"/>
          </p:nvPr>
        </p:nvSpPr>
        <p:spPr>
          <a:xfrm>
            <a:off x="838200" y="1825625"/>
            <a:ext cx="5181600" cy="4351338"/>
          </a:xfrm>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794" name="内容占位符 3"/>
          <p:cNvSpPr>
            <a:spLocks noGrp="1"/>
          </p:cNvSpPr>
          <p:nvPr>
            <p:ph sz="half" idx="2"/>
          </p:nvPr>
        </p:nvSpPr>
        <p:spPr>
          <a:xfrm>
            <a:off x="6172200" y="1825625"/>
            <a:ext cx="5181600" cy="4351338"/>
          </a:xfrm>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796" name="日期占位符 4"/>
          <p:cNvSpPr>
            <a:spLocks noGrp="1"/>
          </p:cNvSpPr>
          <p:nvPr>
            <p:ph type="dt" sz="half" idx="10"/>
          </p:nvPr>
        </p:nvSpPr>
        <p:spPr/>
        <p:txBody>
          <a:bodyPr/>
          <a:p>
            <a:fld id="{689526CE-D56E-4FA8-BDBA-481A56559EE6}" type="datetimeFigureOut">
              <a:rPr lang="zh-CN" altLang="en-US" smtClean="0"/>
            </a:fld>
            <a:endParaRPr lang="zh-CN" altLang="en-US"/>
          </a:p>
        </p:txBody>
      </p:sp>
      <p:sp>
        <p:nvSpPr>
          <p:cNvPr id="1048798" name="页脚占位符 5"/>
          <p:cNvSpPr>
            <a:spLocks noGrp="1"/>
          </p:cNvSpPr>
          <p:nvPr>
            <p:ph type="ftr" sz="quarter" idx="11"/>
          </p:nvPr>
        </p:nvSpPr>
        <p:spPr/>
        <p:txBody>
          <a:bodyPr/>
          <a:p>
            <a:endParaRPr lang="zh-CN" altLang="en-US"/>
          </a:p>
        </p:txBody>
      </p:sp>
      <p:sp>
        <p:nvSpPr>
          <p:cNvPr id="1048800" name="灯片编号占位符 6"/>
          <p:cNvSpPr>
            <a:spLocks noGrp="1"/>
          </p:cNvSpPr>
          <p:nvPr>
            <p:ph type="sldNum" sz="quarter" idx="12"/>
          </p:nvPr>
        </p:nvSpPr>
        <p:spPr/>
        <p:txBody>
          <a:bodyPr/>
          <a:p>
            <a:fld id="{2B4B0406-2C8D-4497-B097-A3B62126E06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11" name=""/>
        <p:cNvGrpSpPr/>
        <p:nvPr/>
      </p:nvGrpSpPr>
      <p:grpSpPr>
        <a:xfrm>
          <a:off x="0" y="0"/>
          <a:ext cx="0" cy="0"/>
          <a:chOff x="0" y="0"/>
          <a:chExt cx="0" cy="0"/>
        </a:xfrm>
      </p:grpSpPr>
      <p:sp>
        <p:nvSpPr>
          <p:cNvPr id="1048802" name="椭圆 9"/>
          <p:cNvSpPr/>
          <p:nvPr/>
        </p:nvSpPr>
        <p:spPr>
          <a:xfrm>
            <a:off x="277640" y="626806"/>
            <a:ext cx="530946" cy="530946"/>
          </a:xfrm>
          <a:prstGeom prst="ellipse">
            <a:avLst/>
          </a:pr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04" name="标题 1"/>
          <p:cNvSpPr>
            <a:spLocks noGrp="1"/>
          </p:cNvSpPr>
          <p:nvPr>
            <p:ph type="title"/>
          </p:nvPr>
        </p:nvSpPr>
        <p:spPr>
          <a:xfrm>
            <a:off x="838200" y="272256"/>
            <a:ext cx="10515600" cy="1325563"/>
          </a:xfrm>
        </p:spPr>
        <p:txBody>
          <a:bodyPr/>
          <a:p>
            <a:r>
              <a:rPr lang="zh-CN" altLang="en-US" dirty="0"/>
              <a:t>单击此处编辑母版标题样式</a:t>
            </a:r>
            <a:endParaRPr lang="zh-CN" altLang="en-US" dirty="0"/>
          </a:p>
        </p:txBody>
      </p:sp>
      <p:sp>
        <p:nvSpPr>
          <p:cNvPr id="1048806"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1048808" name="内容占位符 3"/>
          <p:cNvSpPr>
            <a:spLocks noGrp="1"/>
          </p:cNvSpPr>
          <p:nvPr>
            <p:ph sz="half" idx="2"/>
          </p:nvPr>
        </p:nvSpPr>
        <p:spPr>
          <a:xfrm>
            <a:off x="839788" y="2505075"/>
            <a:ext cx="5157787" cy="3684588"/>
          </a:xfrm>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810"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1048812" name="内容占位符 5"/>
          <p:cNvSpPr>
            <a:spLocks noGrp="1"/>
          </p:cNvSpPr>
          <p:nvPr>
            <p:ph sz="quarter" idx="4"/>
          </p:nvPr>
        </p:nvSpPr>
        <p:spPr>
          <a:xfrm>
            <a:off x="6172200" y="2505075"/>
            <a:ext cx="5183188" cy="3684588"/>
          </a:xfrm>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814" name="日期占位符 6"/>
          <p:cNvSpPr>
            <a:spLocks noGrp="1"/>
          </p:cNvSpPr>
          <p:nvPr>
            <p:ph type="dt" sz="half" idx="10"/>
          </p:nvPr>
        </p:nvSpPr>
        <p:spPr/>
        <p:txBody>
          <a:bodyPr/>
          <a:p>
            <a:fld id="{689526CE-D56E-4FA8-BDBA-481A56559EE6}" type="datetimeFigureOut">
              <a:rPr lang="zh-CN" altLang="en-US" smtClean="0"/>
            </a:fld>
            <a:endParaRPr lang="zh-CN" altLang="en-US"/>
          </a:p>
        </p:txBody>
      </p:sp>
      <p:sp>
        <p:nvSpPr>
          <p:cNvPr id="1048816" name="页脚占位符 7"/>
          <p:cNvSpPr>
            <a:spLocks noGrp="1"/>
          </p:cNvSpPr>
          <p:nvPr>
            <p:ph type="ftr" sz="quarter" idx="11"/>
          </p:nvPr>
        </p:nvSpPr>
        <p:spPr/>
        <p:txBody>
          <a:bodyPr/>
          <a:p>
            <a:endParaRPr lang="zh-CN" altLang="en-US"/>
          </a:p>
        </p:txBody>
      </p:sp>
      <p:sp>
        <p:nvSpPr>
          <p:cNvPr id="1048818" name="灯片编号占位符 8"/>
          <p:cNvSpPr>
            <a:spLocks noGrp="1"/>
          </p:cNvSpPr>
          <p:nvPr>
            <p:ph type="sldNum" sz="quarter" idx="12"/>
          </p:nvPr>
        </p:nvSpPr>
        <p:spPr/>
        <p:txBody>
          <a:bodyPr/>
          <a:p>
            <a:fld id="{2B4B0406-2C8D-4497-B097-A3B62126E06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a:stretch>
        </a:blipFill>
        <a:effectLst/>
      </p:bgPr>
    </p:bg>
    <p:spTree>
      <p:nvGrpSpPr>
        <p:cNvPr id="113" name=""/>
        <p:cNvGrpSpPr/>
        <p:nvPr/>
      </p:nvGrpSpPr>
      <p:grpSpPr>
        <a:xfrm>
          <a:off x="0" y="0"/>
          <a:ext cx="0" cy="0"/>
          <a:chOff x="0" y="0"/>
          <a:chExt cx="0" cy="0"/>
        </a:xfrm>
      </p:grpSpPr>
      <p:sp>
        <p:nvSpPr>
          <p:cNvPr id="1048820" name="矩形 5"/>
          <p:cNvSpPr/>
          <p:nvPr/>
        </p:nvSpPr>
        <p:spPr>
          <a:xfrm>
            <a:off x="0" y="0"/>
            <a:ext cx="12192000" cy="6858000"/>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22" name="椭圆 6"/>
          <p:cNvSpPr/>
          <p:nvPr/>
        </p:nvSpPr>
        <p:spPr>
          <a:xfrm>
            <a:off x="3432320" y="765320"/>
            <a:ext cx="5327360" cy="5327360"/>
          </a:xfrm>
          <a:prstGeom prst="ellipse">
            <a:avLst/>
          </a:pr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24" name="椭圆 7"/>
          <p:cNvSpPr/>
          <p:nvPr/>
        </p:nvSpPr>
        <p:spPr>
          <a:xfrm>
            <a:off x="3704303" y="1037303"/>
            <a:ext cx="4783394" cy="4783394"/>
          </a:xfrm>
          <a:prstGeom prst="ellipse">
            <a:avLst/>
          </a:prstGeom>
          <a:no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26" name="矩形: 圆角 8"/>
          <p:cNvSpPr/>
          <p:nvPr/>
        </p:nvSpPr>
        <p:spPr>
          <a:xfrm>
            <a:off x="4971844" y="4721018"/>
            <a:ext cx="2248313" cy="476278"/>
          </a:xfrm>
          <a:prstGeom prst="roundRect">
            <a:avLst>
              <a:gd name="adj" fmla="val 50000"/>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dirty="0">
              <a:solidFill>
                <a:schemeClr val="bg1"/>
              </a:solidFill>
            </a:endParaRPr>
          </a:p>
        </p:txBody>
      </p:sp>
      <p:sp>
        <p:nvSpPr>
          <p:cNvPr id="1048828" name="标题 1"/>
          <p:cNvSpPr>
            <a:spLocks noGrp="1"/>
          </p:cNvSpPr>
          <p:nvPr>
            <p:ph type="title" hasCustomPrompt="1"/>
          </p:nvPr>
        </p:nvSpPr>
        <p:spPr>
          <a:xfrm>
            <a:off x="1653540" y="2258915"/>
            <a:ext cx="8884920" cy="1421928"/>
          </a:xfrm>
        </p:spPr>
        <p:txBody>
          <a:bodyPr anchor="b" anchorCtr="0">
            <a:normAutofit/>
          </a:bodyPr>
          <a:lstStyle>
            <a:lvl1pPr algn="ctr">
              <a:defRPr sz="7200" b="1">
                <a:solidFill>
                  <a:schemeClr val="bg1"/>
                </a:solidFill>
              </a:defRPr>
            </a:lvl1pPr>
          </a:lstStyle>
          <a:p>
            <a:r>
              <a:rPr lang="zh-CN" altLang="en-US" dirty="0"/>
              <a:t>单击此处编辑标题</a:t>
            </a:r>
            <a:endParaRPr lang="zh-CN" altLang="en-US" dirty="0"/>
          </a:p>
        </p:txBody>
      </p:sp>
      <p:sp>
        <p:nvSpPr>
          <p:cNvPr id="1048830" name="日期占位符 2"/>
          <p:cNvSpPr>
            <a:spLocks noGrp="1"/>
          </p:cNvSpPr>
          <p:nvPr>
            <p:ph type="dt" sz="half" idx="10"/>
          </p:nvPr>
        </p:nvSpPr>
        <p:spPr/>
        <p:txBody>
          <a:bodyPr/>
          <a:p>
            <a:fld id="{689526CE-D56E-4FA8-BDBA-481A56559EE6}" type="datetimeFigureOut">
              <a:rPr lang="zh-CN" altLang="en-US" smtClean="0"/>
            </a:fld>
            <a:endParaRPr lang="zh-CN" altLang="en-US"/>
          </a:p>
        </p:txBody>
      </p:sp>
      <p:sp>
        <p:nvSpPr>
          <p:cNvPr id="1048832" name="页脚占位符 3"/>
          <p:cNvSpPr>
            <a:spLocks noGrp="1"/>
          </p:cNvSpPr>
          <p:nvPr>
            <p:ph type="ftr" sz="quarter" idx="11"/>
          </p:nvPr>
        </p:nvSpPr>
        <p:spPr/>
        <p:txBody>
          <a:bodyPr/>
          <a:p>
            <a:endParaRPr lang="zh-CN" altLang="en-US"/>
          </a:p>
        </p:txBody>
      </p:sp>
      <p:sp>
        <p:nvSpPr>
          <p:cNvPr id="1048834" name="灯片编号占位符 4"/>
          <p:cNvSpPr>
            <a:spLocks noGrp="1"/>
          </p:cNvSpPr>
          <p:nvPr>
            <p:ph type="sldNum" sz="quarter" idx="12"/>
          </p:nvPr>
        </p:nvSpPr>
        <p:spPr/>
        <p:txBody>
          <a:bodyPr/>
          <a:p>
            <a:fld id="{2B4B0406-2C8D-4497-B097-A3B62126E06D}" type="slidenum">
              <a:rPr lang="zh-CN" altLang="en-US" smtClean="0"/>
            </a:fld>
            <a:endParaRPr lang="zh-CN" altLang="en-US"/>
          </a:p>
        </p:txBody>
      </p:sp>
      <p:sp>
        <p:nvSpPr>
          <p:cNvPr id="1048836" name="内容占位符 10"/>
          <p:cNvSpPr>
            <a:spLocks noGrp="1"/>
          </p:cNvSpPr>
          <p:nvPr>
            <p:ph sz="quarter" idx="13"/>
          </p:nvPr>
        </p:nvSpPr>
        <p:spPr>
          <a:xfrm>
            <a:off x="1654175" y="3728578"/>
            <a:ext cx="8883650" cy="639762"/>
          </a:xfrm>
        </p:spPr>
        <p:txBody>
          <a:bodyPr/>
          <a:lstStyle>
            <a:lvl1pPr marL="0" indent="0" algn="ctr">
              <a:buNone/>
              <a:defRPr>
                <a:solidFill>
                  <a:schemeClr val="bg1"/>
                </a:solidFill>
              </a:defRPr>
            </a:lvl1pPr>
          </a:lstStyle>
          <a:p>
            <a:pPr lvl="0"/>
            <a:r>
              <a:rPr lang="zh-CN" altLang="en-US" dirty="0"/>
              <a:t>单击此处编辑母版文本样式</a:t>
            </a:r>
            <a:endParaRPr lang="zh-CN" altLang="en-US" dirty="0"/>
          </a:p>
        </p:txBody>
      </p:sp>
      <p:sp>
        <p:nvSpPr>
          <p:cNvPr id="1048838" name="内容占位符 12"/>
          <p:cNvSpPr>
            <a:spLocks noGrp="1"/>
          </p:cNvSpPr>
          <p:nvPr>
            <p:ph sz="quarter" idx="14" hasCustomPrompt="1"/>
          </p:nvPr>
        </p:nvSpPr>
        <p:spPr>
          <a:xfrm>
            <a:off x="5037138" y="4721225"/>
            <a:ext cx="2087562" cy="476250"/>
          </a:xfrm>
        </p:spPr>
        <p:txBody>
          <a:bodyPr>
            <a:normAutofit/>
          </a:bodyPr>
          <a:lstStyle>
            <a:lvl1pPr marL="0" indent="0" algn="ctr">
              <a:buNone/>
              <a:defRPr sz="2000">
                <a:solidFill>
                  <a:schemeClr val="bg1"/>
                </a:solidFill>
              </a:defRPr>
            </a:lvl1pPr>
          </a:lstStyle>
          <a:p>
            <a:pPr lvl="0"/>
            <a:r>
              <a:rPr lang="zh-CN" altLang="en-US" dirty="0"/>
              <a:t>编辑文本</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15" name=""/>
        <p:cNvGrpSpPr/>
        <p:nvPr/>
      </p:nvGrpSpPr>
      <p:grpSpPr>
        <a:xfrm>
          <a:off x="0" y="0"/>
          <a:ext cx="0" cy="0"/>
          <a:chOff x="0" y="0"/>
          <a:chExt cx="0" cy="0"/>
        </a:xfrm>
      </p:grpSpPr>
      <p:sp>
        <p:nvSpPr>
          <p:cNvPr id="1048840" name="椭圆 4"/>
          <p:cNvSpPr/>
          <p:nvPr/>
        </p:nvSpPr>
        <p:spPr>
          <a:xfrm>
            <a:off x="277640" y="822960"/>
            <a:ext cx="530946" cy="530946"/>
          </a:xfrm>
          <a:prstGeom prst="ellipse">
            <a:avLst/>
          </a:pr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42" name="日期占位符 1"/>
          <p:cNvSpPr>
            <a:spLocks noGrp="1"/>
          </p:cNvSpPr>
          <p:nvPr>
            <p:ph type="dt" sz="half" idx="10"/>
          </p:nvPr>
        </p:nvSpPr>
        <p:spPr/>
        <p:txBody>
          <a:bodyPr/>
          <a:p>
            <a:fld id="{689526CE-D56E-4FA8-BDBA-481A56559EE6}" type="datetimeFigureOut">
              <a:rPr lang="zh-CN" altLang="en-US" smtClean="0"/>
            </a:fld>
            <a:endParaRPr lang="zh-CN" altLang="en-US"/>
          </a:p>
        </p:txBody>
      </p:sp>
      <p:sp>
        <p:nvSpPr>
          <p:cNvPr id="1048844" name="页脚占位符 2"/>
          <p:cNvSpPr>
            <a:spLocks noGrp="1"/>
          </p:cNvSpPr>
          <p:nvPr>
            <p:ph type="ftr" sz="quarter" idx="11"/>
          </p:nvPr>
        </p:nvSpPr>
        <p:spPr/>
        <p:txBody>
          <a:bodyPr/>
          <a:p>
            <a:endParaRPr lang="zh-CN" altLang="en-US"/>
          </a:p>
        </p:txBody>
      </p:sp>
      <p:sp>
        <p:nvSpPr>
          <p:cNvPr id="1048846" name="灯片编号占位符 3"/>
          <p:cNvSpPr>
            <a:spLocks noGrp="1"/>
          </p:cNvSpPr>
          <p:nvPr>
            <p:ph type="sldNum" sz="quarter" idx="12"/>
          </p:nvPr>
        </p:nvSpPr>
        <p:spPr/>
        <p:txBody>
          <a:bodyPr/>
          <a:p>
            <a:fld id="{2B4B0406-2C8D-4497-B097-A3B62126E06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17" name=""/>
        <p:cNvGrpSpPr/>
        <p:nvPr/>
      </p:nvGrpSpPr>
      <p:grpSpPr>
        <a:xfrm>
          <a:off x="0" y="0"/>
          <a:ext cx="0" cy="0"/>
          <a:chOff x="0" y="0"/>
          <a:chExt cx="0" cy="0"/>
        </a:xfrm>
      </p:grpSpPr>
      <p:sp>
        <p:nvSpPr>
          <p:cNvPr id="1048848" name="椭圆 7"/>
          <p:cNvSpPr/>
          <p:nvPr/>
        </p:nvSpPr>
        <p:spPr>
          <a:xfrm>
            <a:off x="300617" y="554165"/>
            <a:ext cx="508086" cy="508086"/>
          </a:xfrm>
          <a:prstGeom prst="ellipse">
            <a:avLst/>
          </a:pr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50"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1048852"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104885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1048856" name="日期占位符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1048858" name="页脚占位符 5"/>
          <p:cNvSpPr>
            <a:spLocks noGrp="1"/>
          </p:cNvSpPr>
          <p:nvPr>
            <p:ph type="ftr" sz="quarter" idx="11"/>
          </p:nvPr>
        </p:nvSpPr>
        <p:spPr/>
        <p:txBody>
          <a:bodyPr/>
          <a:p>
            <a:endParaRPr lang="zh-CN" altLang="en-US" dirty="0"/>
          </a:p>
        </p:txBody>
      </p:sp>
      <p:sp>
        <p:nvSpPr>
          <p:cNvPr id="1048860" name="灯片编号占位符 6"/>
          <p:cNvSpPr>
            <a:spLocks noGrp="1"/>
          </p:cNvSpPr>
          <p:nvPr>
            <p:ph type="sldNum" sz="quarter" idx="12"/>
          </p:nvPr>
        </p:nvSpPr>
        <p:spPr/>
        <p:txBody>
          <a:bodyPr/>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19" name=""/>
        <p:cNvGrpSpPr/>
        <p:nvPr/>
      </p:nvGrpSpPr>
      <p:grpSpPr>
        <a:xfrm>
          <a:off x="0" y="0"/>
          <a:ext cx="0" cy="0"/>
          <a:chOff x="0" y="0"/>
          <a:chExt cx="0" cy="0"/>
        </a:xfrm>
      </p:grpSpPr>
      <p:sp>
        <p:nvSpPr>
          <p:cNvPr id="1048862" name="竖排标题 1"/>
          <p:cNvSpPr>
            <a:spLocks noGrp="1"/>
          </p:cNvSpPr>
          <p:nvPr>
            <p:ph type="title" orient="vert"/>
          </p:nvPr>
        </p:nvSpPr>
        <p:spPr>
          <a:xfrm>
            <a:off x="10158608" y="365125"/>
            <a:ext cx="1195192" cy="5811838"/>
          </a:xfrm>
        </p:spPr>
        <p:txBody>
          <a:bodyPr vert="eaVert">
            <a:normAutofit/>
          </a:bodyPr>
          <a:lstStyle>
            <a:lvl1pPr>
              <a:defRPr sz="3600"/>
            </a:lvl1pPr>
          </a:lstStyle>
          <a:p>
            <a:r>
              <a:rPr lang="zh-CN" altLang="en-US"/>
              <a:t>单击此处编辑母版标题样式</a:t>
            </a:r>
            <a:endParaRPr lang="zh-CN" altLang="en-US"/>
          </a:p>
        </p:txBody>
      </p:sp>
      <p:sp>
        <p:nvSpPr>
          <p:cNvPr id="1048864" name="竖排文字占位符 2"/>
          <p:cNvSpPr>
            <a:spLocks noGrp="1"/>
          </p:cNvSpPr>
          <p:nvPr>
            <p:ph type="body" orient="vert" idx="1"/>
          </p:nvPr>
        </p:nvSpPr>
        <p:spPr>
          <a:xfrm>
            <a:off x="838200" y="365125"/>
            <a:ext cx="9220200" cy="5811838"/>
          </a:xfrm>
        </p:spPr>
        <p:txBody>
          <a:bodyPr vert="eaVert"/>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866" name="日期占位符 3"/>
          <p:cNvSpPr>
            <a:spLocks noGrp="1"/>
          </p:cNvSpPr>
          <p:nvPr>
            <p:ph type="dt" sz="half" idx="10"/>
          </p:nvPr>
        </p:nvSpPr>
        <p:spPr/>
        <p:txBody>
          <a:bodyPr/>
          <a:p>
            <a:fld id="{689526CE-D56E-4FA8-BDBA-481A56559EE6}" type="datetimeFigureOut">
              <a:rPr lang="zh-CN" altLang="en-US" smtClean="0"/>
            </a:fld>
            <a:endParaRPr lang="zh-CN" altLang="en-US"/>
          </a:p>
        </p:txBody>
      </p:sp>
      <p:sp>
        <p:nvSpPr>
          <p:cNvPr id="1048868" name="页脚占位符 4"/>
          <p:cNvSpPr>
            <a:spLocks noGrp="1"/>
          </p:cNvSpPr>
          <p:nvPr>
            <p:ph type="ftr" sz="quarter" idx="11"/>
          </p:nvPr>
        </p:nvSpPr>
        <p:spPr/>
        <p:txBody>
          <a:bodyPr/>
          <a:p>
            <a:endParaRPr lang="zh-CN" altLang="en-US"/>
          </a:p>
        </p:txBody>
      </p:sp>
      <p:sp>
        <p:nvSpPr>
          <p:cNvPr id="1048870" name="灯片编号占位符 5"/>
          <p:cNvSpPr>
            <a:spLocks noGrp="1"/>
          </p:cNvSpPr>
          <p:nvPr>
            <p:ph type="sldNum" sz="quarter" idx="12"/>
          </p:nvPr>
        </p:nvSpPr>
        <p:spPr/>
        <p:txBody>
          <a:bodyPr/>
          <a:p>
            <a:fld id="{2B4B0406-2C8D-4497-B097-A3B62126E06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01" name=""/>
        <p:cNvGrpSpPr/>
        <p:nvPr/>
      </p:nvGrpSpPr>
      <p:grpSpPr>
        <a:xfrm>
          <a:off x="0" y="0"/>
          <a:ext cx="0" cy="0"/>
          <a:chOff x="0" y="0"/>
          <a:chExt cx="0" cy="0"/>
        </a:xfrm>
      </p:grpSpPr>
      <p:sp>
        <p:nvSpPr>
          <p:cNvPr id="1048730"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p>
            <a:r>
              <a:rPr lang="zh-CN" altLang="en-US" dirty="0"/>
              <a:t>单击此处编辑母版标题样式</a:t>
            </a:r>
            <a:endParaRPr lang="zh-CN" altLang="en-US" dirty="0"/>
          </a:p>
        </p:txBody>
      </p:sp>
      <p:sp>
        <p:nvSpPr>
          <p:cNvPr id="1048732"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73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689526CE-D56E-4FA8-BDBA-481A56559EE6}" type="datetimeFigureOut">
              <a:rPr lang="zh-CN" altLang="en-US" smtClean="0"/>
            </a:fld>
            <a:endParaRPr lang="zh-CN" altLang="en-US" dirty="0"/>
          </a:p>
        </p:txBody>
      </p:sp>
      <p:sp>
        <p:nvSpPr>
          <p:cNvPr id="104873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1048738"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2B4B0406-2C8D-4497-B097-A3B62126E06D}" type="slidenum">
              <a:rPr lang="zh-CN" altLang="en-US" smtClean="0"/>
            </a:fld>
            <a:endParaRPr lang="zh-CN" altLang="en-US"/>
          </a:p>
        </p:txBody>
      </p:sp>
      <p:sp>
        <p:nvSpPr>
          <p:cNvPr id="1048740"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5.xml"/><Relationship Id="rId2" Type="http://schemas.openxmlformats.org/officeDocument/2006/relationships/image" Target="../media/image14.jpeg"/><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5.xml"/><Relationship Id="rId2" Type="http://schemas.openxmlformats.org/officeDocument/2006/relationships/image" Target="../media/image16.jpeg"/><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5.xml"/><Relationship Id="rId2" Type="http://schemas.openxmlformats.org/officeDocument/2006/relationships/image" Target="../media/image18.jpeg"/><Relationship Id="rId1" Type="http://schemas.openxmlformats.org/officeDocument/2006/relationships/image" Target="../media/image17.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tags" Target="../tags/tag17.xml"/><Relationship Id="rId4" Type="http://schemas.openxmlformats.org/officeDocument/2006/relationships/image" Target="../media/image8.png"/><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48" name=""/>
        <p:cNvGrpSpPr/>
        <p:nvPr/>
      </p:nvGrpSpPr>
      <p:grpSpPr>
        <a:xfrm>
          <a:off x="0" y="0"/>
          <a:ext cx="0" cy="0"/>
          <a:chOff x="0" y="0"/>
          <a:chExt cx="0" cy="0"/>
        </a:xfrm>
      </p:grpSpPr>
      <p:sp>
        <p:nvSpPr>
          <p:cNvPr id="1048616" name="标题 1"/>
          <p:cNvSpPr>
            <a:spLocks noGrp="1"/>
          </p:cNvSpPr>
          <p:nvPr>
            <p:ph type="ctrTitle"/>
          </p:nvPr>
        </p:nvSpPr>
        <p:spPr>
          <a:xfrm>
            <a:off x="923108" y="470260"/>
            <a:ext cx="9906000" cy="2769328"/>
          </a:xfrm>
        </p:spPr>
        <p:txBody>
          <a:bodyPr rtlCol="0"/>
          <a:p>
            <a:pPr rtl="0"/>
            <a:r>
              <a:rPr lang="zh-CN" altLang="en-US" dirty="0" smtClean="0"/>
              <a:t>      听海音乐   </a:t>
            </a:r>
            <a:br>
              <a:rPr lang="en-US" altLang="zh-CN" dirty="0" smtClean="0"/>
            </a:br>
            <a:r>
              <a:rPr lang="en-US" altLang="zh-CN" dirty="0"/>
              <a:t> </a:t>
            </a:r>
            <a:r>
              <a:rPr lang="en-US" altLang="zh-CN" dirty="0" smtClean="0"/>
              <a:t>              </a:t>
            </a:r>
            <a:r>
              <a:rPr lang="zh-CN" altLang="en-US" sz="3200" dirty="0" smtClean="0"/>
              <a:t>软件项目管理</a:t>
            </a:r>
            <a:endParaRPr lang="zh-CN" altLang="en-US" sz="3200" dirty="0"/>
          </a:p>
        </p:txBody>
      </p:sp>
      <p:sp>
        <p:nvSpPr>
          <p:cNvPr id="1048617" name="副标题 2"/>
          <p:cNvSpPr>
            <a:spLocks noGrp="1"/>
          </p:cNvSpPr>
          <p:nvPr>
            <p:ph type="subTitle" idx="1"/>
          </p:nvPr>
        </p:nvSpPr>
        <p:spPr>
          <a:xfrm>
            <a:off x="2830285" y="5826034"/>
            <a:ext cx="8229600" cy="604195"/>
          </a:xfrm>
        </p:spPr>
        <p:txBody>
          <a:bodyPr rtlCol="0"/>
          <a:p>
            <a:pPr rtl="0"/>
            <a:r>
              <a:rPr lang="zh-CN" altLang="en-US" dirty="0" smtClean="0"/>
              <a:t>组员：刘著、贾坤、谭佳诚、鲁晨旭、包鹏亮</a:t>
            </a:r>
            <a:endParaRPr lang="zh-CN" alt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77" name=""/>
        <p:cNvGrpSpPr/>
        <p:nvPr/>
      </p:nvGrpSpPr>
      <p:grpSpPr>
        <a:xfrm>
          <a:off x="0" y="0"/>
          <a:ext cx="0" cy="0"/>
          <a:chOff x="0" y="0"/>
          <a:chExt cx="0" cy="0"/>
        </a:xfrm>
      </p:grpSpPr>
      <p:sp>
        <p:nvSpPr>
          <p:cNvPr id="1048668" name="标题 1"/>
          <p:cNvSpPr>
            <a:spLocks noGrp="1"/>
          </p:cNvSpPr>
          <p:nvPr>
            <p:ph type="title"/>
          </p:nvPr>
        </p:nvSpPr>
        <p:spPr>
          <a:xfrm>
            <a:off x="1295401" y="153297"/>
            <a:ext cx="9372600" cy="1257492"/>
          </a:xfrm>
        </p:spPr>
        <p:txBody>
          <a:bodyPr rtlCol="0">
            <a:normAutofit/>
          </a:bodyPr>
          <a:p>
            <a:r>
              <a:rPr lang="zh-CN" altLang="en-US" sz="4000" dirty="0"/>
              <a:t>软件</a:t>
            </a:r>
            <a:r>
              <a:rPr lang="zh-CN" altLang="en-US" sz="4000" dirty="0" smtClean="0"/>
              <a:t>项目时间管理</a:t>
            </a:r>
            <a:endParaRPr lang="zh-CN" altLang="en-US" sz="4000" dirty="0"/>
          </a:p>
        </p:txBody>
      </p:sp>
      <p:pic>
        <p:nvPicPr>
          <p:cNvPr id="2097163" name="内容占位符 4"/>
          <p:cNvPicPr>
            <a:picLocks noGrp="1" noChangeAspect="1"/>
          </p:cNvPicPr>
          <p:nvPr>
            <p:ph sz="half" idx="1"/>
          </p:nvPr>
        </p:nvPicPr>
        <p:blipFill>
          <a:blip r:embed="rId1"/>
          <a:stretch>
            <a:fillRect/>
          </a:stretch>
        </p:blipFill>
        <p:spPr>
          <a:xfrm>
            <a:off x="1295400" y="1595088"/>
            <a:ext cx="8305799" cy="4585369"/>
          </a:xfrm>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80" name=""/>
        <p:cNvGrpSpPr/>
        <p:nvPr/>
      </p:nvGrpSpPr>
      <p:grpSpPr>
        <a:xfrm>
          <a:off x="0" y="0"/>
          <a:ext cx="0" cy="0"/>
          <a:chOff x="0" y="0"/>
          <a:chExt cx="0" cy="0"/>
        </a:xfrm>
      </p:grpSpPr>
      <p:sp>
        <p:nvSpPr>
          <p:cNvPr id="1048672" name="标题 1"/>
          <p:cNvSpPr>
            <a:spLocks noGrp="1"/>
          </p:cNvSpPr>
          <p:nvPr>
            <p:ph type="title"/>
          </p:nvPr>
        </p:nvSpPr>
        <p:spPr>
          <a:xfrm>
            <a:off x="1295401" y="153297"/>
            <a:ext cx="9372600" cy="1257492"/>
          </a:xfrm>
        </p:spPr>
        <p:txBody>
          <a:bodyPr rtlCol="0">
            <a:normAutofit/>
          </a:bodyPr>
          <a:p>
            <a:r>
              <a:rPr lang="zh-CN" altLang="en-US" sz="4000" dirty="0"/>
              <a:t>软件</a:t>
            </a:r>
            <a:r>
              <a:rPr lang="zh-CN" altLang="en-US" sz="4000" dirty="0" smtClean="0"/>
              <a:t>项目成本管理</a:t>
            </a:r>
            <a:endParaRPr lang="en-US" altLang="zh-CN" sz="4000" dirty="0"/>
          </a:p>
        </p:txBody>
      </p:sp>
      <p:pic>
        <p:nvPicPr>
          <p:cNvPr id="2097164" name="图片 4"/>
          <p:cNvPicPr>
            <a:picLocks noChangeAspect="1"/>
          </p:cNvPicPr>
          <p:nvPr/>
        </p:nvPicPr>
        <p:blipFill>
          <a:blip r:embed="rId1"/>
          <a:stretch>
            <a:fillRect/>
          </a:stretch>
        </p:blipFill>
        <p:spPr>
          <a:xfrm>
            <a:off x="1295400" y="1645498"/>
            <a:ext cx="6868885" cy="4560067"/>
          </a:xfrm>
          <a:prstGeom prst="rect">
            <a:avLst/>
          </a:prstGeom>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83" name=""/>
        <p:cNvGrpSpPr/>
        <p:nvPr/>
      </p:nvGrpSpPr>
      <p:grpSpPr>
        <a:xfrm>
          <a:off x="0" y="0"/>
          <a:ext cx="0" cy="0"/>
          <a:chOff x="0" y="0"/>
          <a:chExt cx="0" cy="0"/>
        </a:xfrm>
      </p:grpSpPr>
      <p:sp>
        <p:nvSpPr>
          <p:cNvPr id="1048676" name="标题 1"/>
          <p:cNvSpPr>
            <a:spLocks noGrp="1"/>
          </p:cNvSpPr>
          <p:nvPr>
            <p:ph type="title"/>
          </p:nvPr>
        </p:nvSpPr>
        <p:spPr>
          <a:xfrm>
            <a:off x="1295401" y="153297"/>
            <a:ext cx="9372600" cy="1257492"/>
          </a:xfrm>
        </p:spPr>
        <p:txBody>
          <a:bodyPr rtlCol="0">
            <a:normAutofit/>
          </a:bodyPr>
          <a:p>
            <a:r>
              <a:rPr lang="zh-CN" altLang="en-US" sz="4000" dirty="0"/>
              <a:t>软件</a:t>
            </a:r>
            <a:r>
              <a:rPr lang="zh-CN" altLang="en-US" sz="4000" dirty="0" smtClean="0"/>
              <a:t>项目成本管理</a:t>
            </a:r>
            <a:endParaRPr lang="en-US" altLang="zh-CN" sz="4000" dirty="0"/>
          </a:p>
        </p:txBody>
      </p:sp>
      <p:pic>
        <p:nvPicPr>
          <p:cNvPr id="2097165" name="图片 4"/>
          <p:cNvPicPr>
            <a:picLocks noChangeAspect="1"/>
          </p:cNvPicPr>
          <p:nvPr/>
        </p:nvPicPr>
        <p:blipFill>
          <a:blip r:embed="rId1"/>
          <a:stretch>
            <a:fillRect/>
          </a:stretch>
        </p:blipFill>
        <p:spPr>
          <a:xfrm>
            <a:off x="1295401" y="1604826"/>
            <a:ext cx="6858000" cy="4667250"/>
          </a:xfrm>
          <a:prstGeom prst="rect">
            <a:avLst/>
          </a:prstGeom>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86" name=""/>
        <p:cNvGrpSpPr/>
        <p:nvPr/>
      </p:nvGrpSpPr>
      <p:grpSpPr>
        <a:xfrm>
          <a:off x="0" y="0"/>
          <a:ext cx="0" cy="0"/>
          <a:chOff x="0" y="0"/>
          <a:chExt cx="0" cy="0"/>
        </a:xfrm>
      </p:grpSpPr>
      <p:sp>
        <p:nvSpPr>
          <p:cNvPr id="1048680" name="标题 1"/>
          <p:cNvSpPr>
            <a:spLocks noGrp="1"/>
          </p:cNvSpPr>
          <p:nvPr>
            <p:ph type="title"/>
          </p:nvPr>
        </p:nvSpPr>
        <p:spPr>
          <a:xfrm>
            <a:off x="1295401" y="153297"/>
            <a:ext cx="9372600" cy="1257492"/>
          </a:xfrm>
        </p:spPr>
        <p:txBody>
          <a:bodyPr rtlCol="0">
            <a:normAutofit/>
          </a:bodyPr>
          <a:p>
            <a:r>
              <a:rPr lang="zh-CN" altLang="en-US" sz="4000" dirty="0"/>
              <a:t>软件</a:t>
            </a:r>
            <a:r>
              <a:rPr lang="zh-CN" altLang="en-US" sz="4000" dirty="0" smtClean="0"/>
              <a:t>项目成本管理</a:t>
            </a:r>
            <a:endParaRPr lang="en-US" altLang="zh-CN" sz="4000" dirty="0"/>
          </a:p>
        </p:txBody>
      </p:sp>
      <p:pic>
        <p:nvPicPr>
          <p:cNvPr id="2097166" name="图片 2"/>
          <p:cNvPicPr>
            <a:picLocks noChangeAspect="1"/>
          </p:cNvPicPr>
          <p:nvPr/>
        </p:nvPicPr>
        <p:blipFill>
          <a:blip r:embed="rId1"/>
          <a:stretch>
            <a:fillRect/>
          </a:stretch>
        </p:blipFill>
        <p:spPr>
          <a:xfrm>
            <a:off x="1045028" y="1946216"/>
            <a:ext cx="10115006" cy="3830489"/>
          </a:xfrm>
          <a:prstGeom prst="rect">
            <a:avLst/>
          </a:prstGeom>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89" name=""/>
        <p:cNvGrpSpPr/>
        <p:nvPr/>
      </p:nvGrpSpPr>
      <p:grpSpPr>
        <a:xfrm>
          <a:off x="0" y="0"/>
          <a:ext cx="0" cy="0"/>
          <a:chOff x="0" y="0"/>
          <a:chExt cx="0" cy="0"/>
        </a:xfrm>
      </p:grpSpPr>
      <p:sp>
        <p:nvSpPr>
          <p:cNvPr id="1048684" name="标题 1"/>
          <p:cNvSpPr>
            <a:spLocks noGrp="1"/>
          </p:cNvSpPr>
          <p:nvPr>
            <p:ph type="title"/>
          </p:nvPr>
        </p:nvSpPr>
        <p:spPr/>
        <p:txBody>
          <a:bodyPr rtlCol="0">
            <a:normAutofit/>
          </a:bodyPr>
          <a:p>
            <a:r>
              <a:rPr lang="zh-CN" altLang="en-US" sz="4000" dirty="0"/>
              <a:t>软件</a:t>
            </a:r>
            <a:r>
              <a:rPr lang="zh-CN" altLang="en-US" sz="4000" dirty="0" smtClean="0"/>
              <a:t>项目质量管理</a:t>
            </a:r>
            <a:endParaRPr lang="en-US" altLang="zh-CN" sz="4000" dirty="0"/>
          </a:p>
        </p:txBody>
      </p:sp>
      <p:sp>
        <p:nvSpPr>
          <p:cNvPr id="1048685" name="内容占位符 4"/>
          <p:cNvSpPr>
            <a:spLocks noGrp="1"/>
          </p:cNvSpPr>
          <p:nvPr>
            <p:ph sz="half" idx="1"/>
          </p:nvPr>
        </p:nvSpPr>
        <p:spPr/>
        <p:txBody>
          <a:bodyPr>
            <a:normAutofit fontScale="87500" lnSpcReduction="20000"/>
          </a:bodyPr>
          <a:p>
            <a:r>
              <a:rPr lang="zh-CN" altLang="en-US" sz="3100" dirty="0" smtClean="0"/>
              <a:t>软件项目收尾时进行软件测试：</a:t>
            </a:r>
            <a:endParaRPr lang="en-US" altLang="zh-CN" sz="3100" dirty="0" smtClean="0"/>
          </a:p>
          <a:p>
            <a:r>
              <a:rPr lang="zh-CN" altLang="zh-CN" sz="1600" b="1" dirty="0"/>
              <a:t>功能测试</a:t>
            </a:r>
            <a:endParaRPr lang="zh-CN" altLang="zh-CN" sz="1600" dirty="0"/>
          </a:p>
          <a:p>
            <a:pPr marL="0" indent="0">
              <a:buNone/>
            </a:pPr>
            <a:r>
              <a:rPr lang="en-US" altLang="zh-CN" sz="1600" b="1" dirty="0"/>
              <a:t>1 </a:t>
            </a:r>
            <a:r>
              <a:rPr lang="zh-CN" altLang="zh-CN" sz="1600" b="1" dirty="0"/>
              <a:t>音乐播放器主页面</a:t>
            </a:r>
            <a:endParaRPr lang="zh-CN" altLang="zh-CN" sz="1600" dirty="0"/>
          </a:p>
          <a:p>
            <a:pPr marL="0" indent="0">
              <a:buNone/>
            </a:pPr>
            <a:r>
              <a:rPr lang="zh-CN" altLang="zh-CN" sz="1600" b="1" dirty="0"/>
              <a:t>功能点描述</a:t>
            </a:r>
            <a:r>
              <a:rPr lang="zh-CN" altLang="zh-CN" sz="1600" dirty="0"/>
              <a:t>：测试音乐播放器主页面的显示</a:t>
            </a:r>
            <a:r>
              <a:rPr lang="zh-CN" altLang="zh-CN" sz="1600" dirty="0" smtClean="0"/>
              <a:t>以</a:t>
            </a:r>
            <a:endParaRPr lang="en-US" altLang="zh-CN" sz="1600" dirty="0" smtClean="0"/>
          </a:p>
          <a:p>
            <a:pPr marL="0" indent="0">
              <a:buNone/>
            </a:pPr>
            <a:r>
              <a:rPr lang="zh-CN" altLang="zh-CN" sz="1600" dirty="0" smtClean="0"/>
              <a:t>及</a:t>
            </a:r>
            <a:r>
              <a:rPr lang="zh-CN" altLang="zh-CN" sz="1600" dirty="0"/>
              <a:t>一些主要操作，如：播放、暂停、停止</a:t>
            </a:r>
            <a:endParaRPr lang="zh-CN" altLang="zh-CN" sz="1600" dirty="0"/>
          </a:p>
          <a:p>
            <a:pPr marL="0" indent="0">
              <a:buNone/>
            </a:pPr>
            <a:r>
              <a:rPr lang="zh-CN" altLang="zh-CN" sz="1600" b="1" dirty="0"/>
              <a:t>子功能点描述</a:t>
            </a:r>
            <a:r>
              <a:rPr lang="zh-CN" altLang="zh-CN" sz="1600" dirty="0"/>
              <a:t>：</a:t>
            </a:r>
            <a:endParaRPr lang="zh-CN" altLang="zh-CN" sz="1600" dirty="0"/>
          </a:p>
          <a:p>
            <a:pPr marL="0" indent="0">
              <a:buNone/>
            </a:pPr>
            <a:r>
              <a:rPr lang="en-US" altLang="zh-CN" sz="1600" dirty="0"/>
              <a:t>1</a:t>
            </a:r>
            <a:r>
              <a:rPr lang="zh-CN" altLang="zh-CN" sz="1600" dirty="0"/>
              <a:t>、无歌曲情况下的界面显示</a:t>
            </a:r>
            <a:endParaRPr lang="zh-CN" altLang="zh-CN" sz="1600" dirty="0"/>
          </a:p>
          <a:p>
            <a:pPr marL="0" indent="0">
              <a:buNone/>
            </a:pPr>
            <a:r>
              <a:rPr lang="en-US" altLang="zh-CN" sz="1600" dirty="0"/>
              <a:t>2</a:t>
            </a:r>
            <a:r>
              <a:rPr lang="zh-CN" altLang="zh-CN" sz="1600" dirty="0"/>
              <a:t>、有歌曲无歌词且歌曲名超长的情况下，播放前</a:t>
            </a:r>
            <a:r>
              <a:rPr lang="zh-CN" altLang="zh-CN" sz="1600" dirty="0" smtClean="0"/>
              <a:t>、</a:t>
            </a:r>
            <a:endParaRPr lang="en-US" altLang="zh-CN" sz="1600" dirty="0" smtClean="0"/>
          </a:p>
          <a:p>
            <a:pPr marL="0" indent="0">
              <a:buNone/>
            </a:pPr>
            <a:r>
              <a:rPr lang="zh-CN" altLang="zh-CN" sz="1600" dirty="0" smtClean="0"/>
              <a:t>播放</a:t>
            </a:r>
            <a:r>
              <a:rPr lang="zh-CN" altLang="zh-CN" sz="1600" dirty="0"/>
              <a:t>中、暂停时、停止后的各界面显示</a:t>
            </a:r>
            <a:endParaRPr lang="zh-CN" altLang="zh-CN" sz="1600" dirty="0"/>
          </a:p>
          <a:p>
            <a:pPr marL="0" indent="0">
              <a:buNone/>
            </a:pPr>
            <a:r>
              <a:rPr lang="en-US" altLang="zh-CN" sz="1600" dirty="0"/>
              <a:t>3</a:t>
            </a:r>
            <a:r>
              <a:rPr lang="zh-CN" altLang="zh-CN" sz="1600" dirty="0"/>
              <a:t>、有歌曲有歌词的情况下，播放前、播放中、</a:t>
            </a:r>
            <a:r>
              <a:rPr lang="zh-CN" altLang="zh-CN" sz="1600" dirty="0" smtClean="0"/>
              <a:t>暂停</a:t>
            </a:r>
            <a:endParaRPr lang="en-US" altLang="zh-CN" sz="1600" dirty="0" smtClean="0"/>
          </a:p>
          <a:p>
            <a:pPr marL="0" indent="0">
              <a:buNone/>
            </a:pPr>
            <a:r>
              <a:rPr lang="zh-CN" altLang="zh-CN" sz="1600" dirty="0" smtClean="0"/>
              <a:t>时</a:t>
            </a:r>
            <a:r>
              <a:rPr lang="zh-CN" altLang="zh-CN" sz="1600" dirty="0"/>
              <a:t>、停止后的各界面显示，重点关注歌词的同步</a:t>
            </a:r>
            <a:r>
              <a:rPr lang="zh-CN" altLang="zh-CN" sz="1600" dirty="0" smtClean="0"/>
              <a:t>效果</a:t>
            </a:r>
            <a:endParaRPr lang="en-US" altLang="zh-CN" sz="1600" dirty="0" smtClean="0"/>
          </a:p>
          <a:p>
            <a:pPr marL="0" indent="0">
              <a:buNone/>
            </a:pPr>
            <a:r>
              <a:rPr lang="en-US" altLang="zh-CN" sz="1600" dirty="0" smtClean="0"/>
              <a:t>(</a:t>
            </a:r>
            <a:r>
              <a:rPr lang="zh-CN" altLang="zh-CN" sz="1600" dirty="0"/>
              <a:t>包括短时间内唱完大量歌词的情况）</a:t>
            </a:r>
            <a:endParaRPr lang="zh-CN" altLang="zh-CN" sz="1600" dirty="0"/>
          </a:p>
          <a:p>
            <a:endParaRPr lang="en-US" altLang="zh-CN" dirty="0" smtClean="0"/>
          </a:p>
          <a:p>
            <a:endParaRPr lang="zh-CN" altLang="en-US" dirty="0"/>
          </a:p>
        </p:txBody>
      </p:sp>
      <p:graphicFrame>
        <p:nvGraphicFramePr>
          <p:cNvPr id="4194304" name="表格 3"/>
          <p:cNvGraphicFramePr>
            <a:graphicFrameLocks noGrp="1"/>
          </p:cNvGraphicFramePr>
          <p:nvPr/>
        </p:nvGraphicFramePr>
        <p:xfrm>
          <a:off x="6118497" y="2401888"/>
          <a:ext cx="5267963" cy="3657600"/>
        </p:xfrm>
        <a:graphic>
          <a:graphicData uri="http://schemas.openxmlformats.org/drawingml/2006/table">
            <a:tbl>
              <a:tblPr firstRow="1" firstCol="1" bandRow="1">
                <a:tableStyleId>{BC89EF96-8CEA-46FF-86C4-4CE0E7609802}</a:tableStyleId>
              </a:tblPr>
              <a:tblGrid>
                <a:gridCol w="1755776"/>
                <a:gridCol w="1755776"/>
                <a:gridCol w="1756411"/>
              </a:tblGrid>
              <a:tr h="177324">
                <a:tc>
                  <a:txBody>
                    <a:bodyPr/>
                    <a:p>
                      <a:pPr algn="ctr">
                        <a:spcAft>
                          <a:spcPts val="0"/>
                        </a:spcAft>
                      </a:pPr>
                      <a:r>
                        <a:rPr lang="zh-CN" sz="1200" kern="100">
                          <a:effectLst/>
                        </a:rPr>
                        <a:t>测试步骤</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p>
                      <a:pPr algn="ctr">
                        <a:spcAft>
                          <a:spcPts val="0"/>
                        </a:spcAft>
                      </a:pPr>
                      <a:r>
                        <a:rPr lang="zh-CN" sz="1200" kern="100">
                          <a:effectLst/>
                        </a:rPr>
                        <a:t>期望结果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p>
                      <a:pPr algn="ctr">
                        <a:spcAft>
                          <a:spcPts val="0"/>
                        </a:spcAft>
                      </a:pPr>
                      <a:r>
                        <a:rPr lang="zh-CN" sz="1200" kern="100">
                          <a:effectLst/>
                        </a:rPr>
                        <a:t>实际结果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709295">
                <a:tc>
                  <a:txBody>
                    <a:bodyPr/>
                    <a:p>
                      <a:pPr algn="just">
                        <a:spcAft>
                          <a:spcPts val="0"/>
                        </a:spcAft>
                      </a:pPr>
                      <a:r>
                        <a:rPr lang="zh-CN" sz="1200" kern="100">
                          <a:effectLst/>
                        </a:rPr>
                        <a:t>无歌曲情况下进入音乐播放器界面查看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p>
                      <a:pPr algn="just">
                        <a:spcAft>
                          <a:spcPts val="0"/>
                        </a:spcAft>
                      </a:pPr>
                      <a:r>
                        <a:rPr lang="zh-CN" sz="1200" kern="100" dirty="0">
                          <a:effectLst/>
                        </a:rPr>
                        <a:t>无歌曲名、无频谱、无歌曲相关信息、时间显示为</a:t>
                      </a:r>
                      <a:r>
                        <a:rPr lang="en-US" sz="1200" kern="100" dirty="0">
                          <a:effectLst/>
                        </a:rPr>
                        <a:t>0</a:t>
                      </a:r>
                      <a:r>
                        <a:rPr lang="zh-CN" sz="1200" kern="100" dirty="0">
                          <a:effectLst/>
                        </a:rPr>
                        <a:t>、播放模式均衡器音量大小等显示正确、</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p>
                      <a:pPr algn="just">
                        <a:spcAft>
                          <a:spcPts val="0"/>
                        </a:spcAft>
                      </a:pPr>
                      <a:r>
                        <a:rPr lang="en-US" sz="120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1595913">
                <a:tc>
                  <a:txBody>
                    <a:bodyPr/>
                    <a:p>
                      <a:pPr algn="just">
                        <a:spcAft>
                          <a:spcPts val="0"/>
                        </a:spcAft>
                      </a:pPr>
                      <a:r>
                        <a:rPr lang="zh-CN" sz="1200" kern="100">
                          <a:effectLst/>
                        </a:rPr>
                        <a:t>播放一首无歌词且歌曲名超长的歌曲，之后在音乐播放界面执行播放、暂停、停止等操作，观察界面显示是否正确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p>
                      <a:pPr algn="just">
                        <a:spcAft>
                          <a:spcPts val="0"/>
                        </a:spcAft>
                      </a:pPr>
                      <a:r>
                        <a:rPr lang="zh-CN" sz="1200" kern="100">
                          <a:effectLst/>
                        </a:rPr>
                        <a:t>歌曲名滚动显示；播放时进度条和时间显示正确，按钮变为播放按钮；暂停时进度条和时间暂停显示，按钮变为暂停按钮；停止后进度条恢复到起点位置，时间恢复为</a:t>
                      </a:r>
                      <a:r>
                        <a:rPr lang="en-US" sz="1200" kern="100">
                          <a:effectLst/>
                        </a:rPr>
                        <a:t>0</a:t>
                      </a:r>
                      <a:r>
                        <a:rPr lang="zh-CN" sz="1200" kern="100">
                          <a:effectLst/>
                        </a:rPr>
                        <a:t>，按钮变为播放按钮。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p>
                      <a:pPr algn="just">
                        <a:spcAft>
                          <a:spcPts val="0"/>
                        </a:spcAft>
                      </a:pPr>
                      <a:r>
                        <a:rPr lang="en-US" sz="120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1063943">
                <a:tc>
                  <a:txBody>
                    <a:bodyPr/>
                    <a:p>
                      <a:pPr algn="just">
                        <a:spcAft>
                          <a:spcPts val="0"/>
                        </a:spcAft>
                      </a:pPr>
                      <a:r>
                        <a:rPr lang="zh-CN" sz="1200" kern="100">
                          <a:effectLst/>
                        </a:rPr>
                        <a:t>播放一首有歌词的歌曲，之后在音乐播放界面执行播放、暂停、停止等操作，观察界面显示是否正确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p>
                      <a:pPr algn="just">
                        <a:spcAft>
                          <a:spcPts val="0"/>
                        </a:spcAft>
                      </a:pPr>
                      <a:r>
                        <a:rPr lang="zh-CN" sz="1200" kern="100">
                          <a:effectLst/>
                        </a:rPr>
                        <a:t>歌曲名超长时滚动显示；播放时歌词同步从上至下滚动显示；暂停时歌词暂停滚动；停止时不显示歌词，显示歌曲的属性信息；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p>
                      <a:pPr algn="just">
                        <a:spcAft>
                          <a:spcPts val="0"/>
                        </a:spcAft>
                      </a:pPr>
                      <a:r>
                        <a:rPr lang="en-US" sz="120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44" name=""/>
        <p:cNvGrpSpPr/>
        <p:nvPr/>
      </p:nvGrpSpPr>
      <p:grpSpPr>
        <a:xfrm>
          <a:off x="0" y="0"/>
          <a:ext cx="0" cy="0"/>
          <a:chOff x="0" y="0"/>
          <a:chExt cx="0" cy="0"/>
        </a:xfrm>
      </p:grpSpPr>
      <p:sp>
        <p:nvSpPr>
          <p:cNvPr id="1048608" name="标题 11"/>
          <p:cNvSpPr>
            <a:spLocks noGrp="1"/>
          </p:cNvSpPr>
          <p:nvPr>
            <p:ph type="title"/>
          </p:nvPr>
        </p:nvSpPr>
        <p:spPr>
          <a:xfrm>
            <a:off x="1069848" y="323115"/>
            <a:ext cx="9601200" cy="1069940"/>
          </a:xfrm>
        </p:spPr>
        <p:txBody>
          <a:bodyPr rtlCol="0">
            <a:normAutofit/>
          </a:bodyPr>
          <a:p>
            <a:r>
              <a:rPr lang="zh-CN" altLang="en-US" sz="4000" dirty="0"/>
              <a:t>软件项目结果呈现</a:t>
            </a:r>
            <a:endParaRPr lang="zh-CN" altLang="en-US" sz="4000" dirty="0"/>
          </a:p>
        </p:txBody>
      </p:sp>
      <p:sp>
        <p:nvSpPr>
          <p:cNvPr id="1048609" name="内容占位符 13"/>
          <p:cNvSpPr>
            <a:spLocks noGrp="1"/>
          </p:cNvSpPr>
          <p:nvPr>
            <p:ph sz="half" idx="2"/>
          </p:nvPr>
        </p:nvSpPr>
        <p:spPr>
          <a:xfrm>
            <a:off x="1298447" y="1854926"/>
            <a:ext cx="3482559" cy="4358838"/>
          </a:xfrm>
        </p:spPr>
        <p:txBody>
          <a:bodyPr rtlCol="0"/>
          <a:p>
            <a:pPr marL="0" indent="0" rtl="0">
              <a:buNone/>
            </a:pPr>
            <a:r>
              <a:rPr lang="zh-CN" altLang="en-US" dirty="0" smtClean="0"/>
              <a:t> 本地音乐列表：</a:t>
            </a:r>
            <a:endParaRPr lang="en-US" altLang="zh-CN" dirty="0" smtClean="0"/>
          </a:p>
          <a:p>
            <a:pPr rtl="0"/>
            <a:endParaRPr lang="zh-CN" altLang="en-US" dirty="0"/>
          </a:p>
        </p:txBody>
      </p:sp>
      <p:pic>
        <p:nvPicPr>
          <p:cNvPr id="2097156" name="图片 1"/>
          <p:cNvPicPr>
            <a:picLocks noChangeAspect="1"/>
          </p:cNvPicPr>
          <p:nvPr/>
        </p:nvPicPr>
        <p:blipFill>
          <a:blip r:embed="rId1"/>
          <a:stretch>
            <a:fillRect/>
          </a:stretch>
        </p:blipFill>
        <p:spPr>
          <a:xfrm>
            <a:off x="6619988" y="2466704"/>
            <a:ext cx="1965627" cy="3984172"/>
          </a:xfrm>
          <a:prstGeom prst="rect">
            <a:avLst/>
          </a:prstGeom>
        </p:spPr>
      </p:pic>
      <p:sp>
        <p:nvSpPr>
          <p:cNvPr id="1048610" name="文本框 3"/>
          <p:cNvSpPr txBox="1"/>
          <p:nvPr/>
        </p:nvSpPr>
        <p:spPr>
          <a:xfrm>
            <a:off x="5826034" y="1854926"/>
            <a:ext cx="4845014" cy="369332"/>
          </a:xfrm>
          <a:prstGeom prst="rect">
            <a:avLst/>
          </a:prstGeom>
          <a:noFill/>
        </p:spPr>
        <p:txBody>
          <a:bodyPr wrap="square" rtlCol="0">
            <a:spAutoFit/>
          </a:bodyPr>
          <a:p>
            <a:r>
              <a:rPr lang="zh-CN" altLang="en-US" dirty="0" smtClean="0"/>
              <a:t>            </a:t>
            </a:r>
            <a:r>
              <a:rPr lang="zh-CN" altLang="en-US" dirty="0" smtClean="0">
                <a:latin typeface="宋体" panose="02010600030101010101" pitchFamily="2" charset="-122"/>
                <a:ea typeface="宋体" panose="02010600030101010101" pitchFamily="2" charset="-122"/>
              </a:rPr>
              <a:t>在线音乐列表：</a:t>
            </a:r>
            <a:endParaRPr lang="en-US" altLang="zh-CN" dirty="0">
              <a:latin typeface="宋体" panose="02010600030101010101" pitchFamily="2" charset="-122"/>
              <a:ea typeface="宋体" panose="02010600030101010101" pitchFamily="2" charset="-122"/>
            </a:endParaRPr>
          </a:p>
        </p:txBody>
      </p:sp>
      <p:pic>
        <p:nvPicPr>
          <p:cNvPr id="2097157" name="图片 4"/>
          <p:cNvPicPr>
            <a:picLocks noChangeAspect="1"/>
          </p:cNvPicPr>
          <p:nvPr/>
        </p:nvPicPr>
        <p:blipFill>
          <a:blip r:embed="rId2"/>
          <a:stretch>
            <a:fillRect/>
          </a:stretch>
        </p:blipFill>
        <p:spPr>
          <a:xfrm>
            <a:off x="1559923" y="2464528"/>
            <a:ext cx="1993174" cy="3986348"/>
          </a:xfrm>
          <a:prstGeom prst="rect">
            <a:avLst/>
          </a:prstGeom>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41" name=""/>
        <p:cNvGrpSpPr/>
        <p:nvPr/>
      </p:nvGrpSpPr>
      <p:grpSpPr>
        <a:xfrm>
          <a:off x="0" y="0"/>
          <a:ext cx="0" cy="0"/>
          <a:chOff x="0" y="0"/>
          <a:chExt cx="0" cy="0"/>
        </a:xfrm>
      </p:grpSpPr>
      <p:sp>
        <p:nvSpPr>
          <p:cNvPr id="1048602" name="标题 11"/>
          <p:cNvSpPr>
            <a:spLocks noGrp="1"/>
          </p:cNvSpPr>
          <p:nvPr>
            <p:ph type="title"/>
          </p:nvPr>
        </p:nvSpPr>
        <p:spPr>
          <a:xfrm>
            <a:off x="1069848" y="323115"/>
            <a:ext cx="9601200" cy="1069940"/>
          </a:xfrm>
        </p:spPr>
        <p:txBody>
          <a:bodyPr rtlCol="0">
            <a:normAutofit/>
          </a:bodyPr>
          <a:p>
            <a:r>
              <a:rPr lang="zh-CN" altLang="en-US" sz="4000" dirty="0"/>
              <a:t>软件项目结果呈现</a:t>
            </a:r>
            <a:endParaRPr lang="zh-CN" altLang="en-US" sz="4000" dirty="0"/>
          </a:p>
        </p:txBody>
      </p:sp>
      <p:sp>
        <p:nvSpPr>
          <p:cNvPr id="1048603" name="内容占位符 13"/>
          <p:cNvSpPr>
            <a:spLocks noGrp="1"/>
          </p:cNvSpPr>
          <p:nvPr>
            <p:ph sz="half" idx="2"/>
          </p:nvPr>
        </p:nvSpPr>
        <p:spPr>
          <a:xfrm>
            <a:off x="1298447" y="1854926"/>
            <a:ext cx="3482559" cy="4358838"/>
          </a:xfrm>
        </p:spPr>
        <p:txBody>
          <a:bodyPr rtlCol="0"/>
          <a:p>
            <a:pPr marL="0" indent="0" rtl="0">
              <a:buNone/>
            </a:pPr>
            <a:r>
              <a:rPr lang="zh-CN" altLang="en-US" dirty="0" smtClean="0"/>
              <a:t> 侧边功能栏：</a:t>
            </a:r>
            <a:endParaRPr lang="en-US" altLang="zh-CN" dirty="0" smtClean="0"/>
          </a:p>
          <a:p>
            <a:pPr rtl="0"/>
            <a:endParaRPr lang="zh-CN" altLang="en-US" dirty="0"/>
          </a:p>
        </p:txBody>
      </p:sp>
      <p:sp>
        <p:nvSpPr>
          <p:cNvPr id="1048604" name="文本框 3"/>
          <p:cNvSpPr txBox="1"/>
          <p:nvPr/>
        </p:nvSpPr>
        <p:spPr>
          <a:xfrm>
            <a:off x="5826034" y="1854926"/>
            <a:ext cx="4845014" cy="369332"/>
          </a:xfrm>
          <a:prstGeom prst="rect">
            <a:avLst/>
          </a:prstGeom>
          <a:noFill/>
        </p:spPr>
        <p:txBody>
          <a:bodyPr wrap="square" rtlCol="0">
            <a:spAutoFit/>
          </a:bodyPr>
          <a:p>
            <a:r>
              <a:rPr lang="zh-CN" altLang="en-US" dirty="0" smtClean="0"/>
              <a:t>            </a:t>
            </a:r>
            <a:r>
              <a:rPr lang="zh-CN" altLang="en-US" dirty="0" smtClean="0">
                <a:latin typeface="宋体" panose="02010600030101010101" pitchFamily="2" charset="-122"/>
                <a:ea typeface="宋体" panose="02010600030101010101" pitchFamily="2" charset="-122"/>
              </a:rPr>
              <a:t>功能设置：</a:t>
            </a:r>
            <a:endParaRPr lang="en-US" altLang="zh-CN" dirty="0">
              <a:latin typeface="宋体" panose="02010600030101010101" pitchFamily="2" charset="-122"/>
              <a:ea typeface="宋体" panose="02010600030101010101" pitchFamily="2" charset="-122"/>
            </a:endParaRPr>
          </a:p>
        </p:txBody>
      </p:sp>
      <p:pic>
        <p:nvPicPr>
          <p:cNvPr id="2097154" name="图片 2"/>
          <p:cNvPicPr>
            <a:picLocks noChangeAspect="1"/>
          </p:cNvPicPr>
          <p:nvPr/>
        </p:nvPicPr>
        <p:blipFill>
          <a:blip r:embed="rId1"/>
          <a:stretch>
            <a:fillRect/>
          </a:stretch>
        </p:blipFill>
        <p:spPr>
          <a:xfrm>
            <a:off x="1550561" y="2469752"/>
            <a:ext cx="1989474" cy="3978948"/>
          </a:xfrm>
          <a:prstGeom prst="rect">
            <a:avLst/>
          </a:prstGeom>
        </p:spPr>
      </p:pic>
      <p:pic>
        <p:nvPicPr>
          <p:cNvPr id="2097155" name="图片 5"/>
          <p:cNvPicPr>
            <a:picLocks noChangeAspect="1"/>
          </p:cNvPicPr>
          <p:nvPr/>
        </p:nvPicPr>
        <p:blipFill>
          <a:blip r:embed="rId2"/>
          <a:stretch>
            <a:fillRect/>
          </a:stretch>
        </p:blipFill>
        <p:spPr>
          <a:xfrm>
            <a:off x="6583681" y="2469752"/>
            <a:ext cx="1989474" cy="3978948"/>
          </a:xfrm>
          <a:prstGeom prst="rect">
            <a:avLst/>
          </a:prstGeom>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38" name=""/>
        <p:cNvGrpSpPr/>
        <p:nvPr/>
      </p:nvGrpSpPr>
      <p:grpSpPr>
        <a:xfrm>
          <a:off x="0" y="0"/>
          <a:ext cx="0" cy="0"/>
          <a:chOff x="0" y="0"/>
          <a:chExt cx="0" cy="0"/>
        </a:xfrm>
      </p:grpSpPr>
      <p:sp>
        <p:nvSpPr>
          <p:cNvPr id="1048596" name="标题 11"/>
          <p:cNvSpPr>
            <a:spLocks noGrp="1"/>
          </p:cNvSpPr>
          <p:nvPr>
            <p:ph type="title"/>
          </p:nvPr>
        </p:nvSpPr>
        <p:spPr>
          <a:xfrm>
            <a:off x="1069848" y="323115"/>
            <a:ext cx="9601200" cy="1069940"/>
          </a:xfrm>
        </p:spPr>
        <p:txBody>
          <a:bodyPr rtlCol="0">
            <a:normAutofit/>
          </a:bodyPr>
          <a:p>
            <a:r>
              <a:rPr lang="zh-CN" altLang="en-US" sz="4000" dirty="0"/>
              <a:t>软件项目结果呈现</a:t>
            </a:r>
            <a:endParaRPr lang="zh-CN" altLang="en-US" sz="4000" dirty="0"/>
          </a:p>
        </p:txBody>
      </p:sp>
      <p:sp>
        <p:nvSpPr>
          <p:cNvPr id="1048597" name="内容占位符 13"/>
          <p:cNvSpPr>
            <a:spLocks noGrp="1"/>
          </p:cNvSpPr>
          <p:nvPr>
            <p:ph sz="half" idx="2"/>
          </p:nvPr>
        </p:nvSpPr>
        <p:spPr>
          <a:xfrm>
            <a:off x="1298447" y="1854926"/>
            <a:ext cx="3482559" cy="4358838"/>
          </a:xfrm>
        </p:spPr>
        <p:txBody>
          <a:bodyPr rtlCol="0"/>
          <a:p>
            <a:pPr marL="0" indent="0" rtl="0">
              <a:buNone/>
            </a:pPr>
            <a:r>
              <a:rPr lang="zh-CN" altLang="en-US" dirty="0" smtClean="0"/>
              <a:t> 音乐播放界面：</a:t>
            </a:r>
            <a:endParaRPr lang="en-US" altLang="zh-CN" dirty="0" smtClean="0"/>
          </a:p>
          <a:p>
            <a:pPr rtl="0"/>
            <a:endParaRPr lang="zh-CN" altLang="en-US" dirty="0"/>
          </a:p>
        </p:txBody>
      </p:sp>
      <p:sp>
        <p:nvSpPr>
          <p:cNvPr id="1048598" name="文本框 3"/>
          <p:cNvSpPr txBox="1"/>
          <p:nvPr/>
        </p:nvSpPr>
        <p:spPr>
          <a:xfrm>
            <a:off x="5826034" y="1854926"/>
            <a:ext cx="4845014" cy="369332"/>
          </a:xfrm>
          <a:prstGeom prst="rect">
            <a:avLst/>
          </a:prstGeom>
          <a:noFill/>
        </p:spPr>
        <p:txBody>
          <a:bodyPr wrap="square" rtlCol="0">
            <a:spAutoFit/>
          </a:bodyPr>
          <a:p>
            <a:r>
              <a:rPr lang="zh-CN" altLang="en-US" dirty="0" smtClean="0"/>
              <a:t>            </a:t>
            </a:r>
            <a:r>
              <a:rPr lang="zh-CN" altLang="en-US" dirty="0" smtClean="0">
                <a:latin typeface="宋体" panose="02010600030101010101" pitchFamily="2" charset="-122"/>
                <a:ea typeface="宋体" panose="02010600030101010101" pitchFamily="2" charset="-122"/>
              </a:rPr>
              <a:t>音乐播放界面：</a:t>
            </a:r>
            <a:endParaRPr lang="en-US" altLang="zh-CN" dirty="0">
              <a:latin typeface="宋体" panose="02010600030101010101" pitchFamily="2" charset="-122"/>
              <a:ea typeface="宋体" panose="02010600030101010101" pitchFamily="2" charset="-122"/>
            </a:endParaRPr>
          </a:p>
        </p:txBody>
      </p:sp>
      <p:pic>
        <p:nvPicPr>
          <p:cNvPr id="2097152" name="图片 1"/>
          <p:cNvPicPr>
            <a:picLocks noChangeAspect="1"/>
          </p:cNvPicPr>
          <p:nvPr/>
        </p:nvPicPr>
        <p:blipFill>
          <a:blip r:embed="rId1"/>
          <a:stretch>
            <a:fillRect/>
          </a:stretch>
        </p:blipFill>
        <p:spPr>
          <a:xfrm>
            <a:off x="1559924" y="2462354"/>
            <a:ext cx="1993173" cy="3986346"/>
          </a:xfrm>
          <a:prstGeom prst="rect">
            <a:avLst/>
          </a:prstGeom>
        </p:spPr>
      </p:pic>
      <p:pic>
        <p:nvPicPr>
          <p:cNvPr id="2097153" name="图片 4"/>
          <p:cNvPicPr>
            <a:picLocks noChangeAspect="1"/>
          </p:cNvPicPr>
          <p:nvPr/>
        </p:nvPicPr>
        <p:blipFill>
          <a:blip r:embed="rId2"/>
          <a:stretch>
            <a:fillRect/>
          </a:stretch>
        </p:blipFill>
        <p:spPr>
          <a:xfrm>
            <a:off x="6693626" y="2462354"/>
            <a:ext cx="1993173" cy="3986346"/>
          </a:xfrm>
          <a:prstGeom prst="rect">
            <a:avLst/>
          </a:prstGeom>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34" name=""/>
        <p:cNvGrpSpPr/>
        <p:nvPr/>
      </p:nvGrpSpPr>
      <p:grpSpPr>
        <a:xfrm>
          <a:off x="0" y="0"/>
          <a:ext cx="0" cy="0"/>
          <a:chOff x="0" y="0"/>
          <a:chExt cx="0" cy="0"/>
        </a:xfrm>
      </p:grpSpPr>
      <p:sp>
        <p:nvSpPr>
          <p:cNvPr id="1048584" name="文本框 1"/>
          <p:cNvSpPr txBox="1"/>
          <p:nvPr/>
        </p:nvSpPr>
        <p:spPr>
          <a:xfrm>
            <a:off x="4441371" y="2547257"/>
            <a:ext cx="6152606" cy="1399540"/>
          </a:xfrm>
          <a:prstGeom prst="rect">
            <a:avLst/>
          </a:prstGeom>
          <a:noFill/>
        </p:spPr>
        <p:txBody>
          <a:bodyPr wrap="square" rtlCol="0">
            <a:spAutoFit/>
          </a:bodyPr>
          <a:p>
            <a:r>
              <a:rPr lang="zh-CN" altLang="en-US" sz="8800" dirty="0" smtClean="0">
                <a:solidFill>
                  <a:schemeClr val="accent1">
                    <a:lumMod val="75000"/>
                  </a:schemeClr>
                </a:solidFill>
              </a:rPr>
              <a:t>谢谢！</a:t>
            </a:r>
            <a:endParaRPr lang="zh-CN" altLang="en-US" sz="8800" dirty="0">
              <a:solidFill>
                <a:schemeClr val="accent1">
                  <a:lumMod val="75000"/>
                </a:schemeClr>
              </a:solidFill>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52" name=""/>
        <p:cNvGrpSpPr/>
        <p:nvPr/>
      </p:nvGrpSpPr>
      <p:grpSpPr>
        <a:xfrm>
          <a:off x="0" y="0"/>
          <a:ext cx="0" cy="0"/>
          <a:chOff x="0" y="0"/>
          <a:chExt cx="0" cy="0"/>
        </a:xfrm>
      </p:grpSpPr>
      <p:cxnSp>
        <p:nvCxnSpPr>
          <p:cNvPr id="3145729" name="直接连接符 9"/>
          <p:cNvCxnSpPr/>
          <p:nvPr>
            <p:custDataLst>
              <p:tags r:id="rId1"/>
            </p:custDataLst>
          </p:nvPr>
        </p:nvCxnSpPr>
        <p:spPr>
          <a:xfrm>
            <a:off x="493395" y="329311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882" name="文本框 1"/>
          <p:cNvSpPr txBox="1"/>
          <p:nvPr>
            <p:custDataLst>
              <p:tags r:id="rId2"/>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rtl="0"/>
            <a:r>
              <a:rPr lang="zh-CN" altLang="en-US" dirty="0">
                <a:solidFill>
                  <a:schemeClr val="tx1">
                    <a:lumMod val="65000"/>
                    <a:lumOff val="35000"/>
                  </a:schemeClr>
                </a:solidFill>
              </a:rPr>
              <a:t>听海音乐</a:t>
            </a:r>
            <a:endParaRPr lang="zh-CN" altLang="en-US" sz="5400" dirty="0">
              <a:solidFill>
                <a:schemeClr val="tx1">
                  <a:lumMod val="65000"/>
                  <a:lumOff val="35000"/>
                </a:schemeClr>
              </a:solidFill>
            </a:endParaRPr>
          </a:p>
        </p:txBody>
      </p:sp>
      <p:sp>
        <p:nvSpPr>
          <p:cNvPr id="1048884" name="文本框 2"/>
          <p:cNvSpPr txBox="1"/>
          <p:nvPr>
            <p:custDataLst>
              <p:tags r:id="rId3"/>
            </p:custDataLst>
          </p:nvPr>
        </p:nvSpPr>
        <p:spPr>
          <a:xfrm>
            <a:off x="493393" y="3426000"/>
            <a:ext cx="11321415" cy="1069800"/>
          </a:xfrm>
          <a:prstGeom prst="rect">
            <a:avLst/>
          </a:prstGeom>
        </p:spPr>
        <p:txBody>
          <a:bodyPr vert="horz" lIns="91440" tIns="45720" rIns="91440" bIns="45720" rtlCol="0">
            <a:normAutofit fontScale="66667" lnSpcReduction="20000"/>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rtl="0"/>
            <a:r>
              <a:rPr lang="zh-CN" altLang="en-US" sz="2400" dirty="0">
                <a:solidFill>
                  <a:schemeClr val="tx1">
                    <a:lumMod val="65000"/>
                    <a:lumOff val="35000"/>
                  </a:schemeClr>
                </a:solidFill>
                <a:latin typeface="+mn-lt"/>
                <a:ea typeface="+mn-ea"/>
              </a:rPr>
              <a:t>软件项目需求分析</a:t>
            </a:r>
            <a:endParaRPr lang="en-US" altLang="zh-CN" sz="2400" dirty="0" smtClean="0">
              <a:solidFill>
                <a:schemeClr val="tx1">
                  <a:lumMod val="65000"/>
                  <a:lumOff val="35000"/>
                </a:schemeClr>
              </a:solidFill>
              <a:latin typeface="+mn-lt"/>
              <a:ea typeface="+mn-ea"/>
            </a:endParaRPr>
          </a:p>
          <a:p>
            <a:pPr rtl="0"/>
            <a:r>
              <a:rPr lang="zh-CN" altLang="en-US" sz="2400" dirty="0">
                <a:solidFill>
                  <a:schemeClr val="tx1">
                    <a:lumMod val="65000"/>
                    <a:lumOff val="35000"/>
                  </a:schemeClr>
                </a:solidFill>
                <a:latin typeface="+mn-lt"/>
                <a:ea typeface="+mn-ea"/>
              </a:rPr>
              <a:t>软件项目系统模块</a:t>
            </a:r>
            <a:endParaRPr lang="en-US" altLang="zh-CN" sz="2400" dirty="0" smtClean="0">
              <a:solidFill>
                <a:schemeClr val="tx1">
                  <a:lumMod val="65000"/>
                  <a:lumOff val="35000"/>
                </a:schemeClr>
              </a:solidFill>
              <a:latin typeface="+mn-lt"/>
              <a:ea typeface="+mn-ea"/>
            </a:endParaRPr>
          </a:p>
          <a:p>
            <a:pPr rtl="0"/>
            <a:r>
              <a:rPr lang="zh-CN" altLang="en-US" sz="2400" dirty="0">
                <a:solidFill>
                  <a:schemeClr val="tx1">
                    <a:lumMod val="65000"/>
                    <a:lumOff val="35000"/>
                  </a:schemeClr>
                </a:solidFill>
                <a:latin typeface="+mn-lt"/>
                <a:ea typeface="+mn-ea"/>
              </a:rPr>
              <a:t>软件项目时间管理</a:t>
            </a:r>
            <a:endParaRPr lang="en-US" altLang="zh-CN" sz="2400" dirty="0" smtClean="0">
              <a:solidFill>
                <a:schemeClr val="tx1">
                  <a:lumMod val="65000"/>
                  <a:lumOff val="35000"/>
                </a:schemeClr>
              </a:solidFill>
              <a:latin typeface="+mn-lt"/>
              <a:ea typeface="+mn-ea"/>
            </a:endParaRPr>
          </a:p>
          <a:p>
            <a:pPr rtl="0"/>
            <a:r>
              <a:rPr lang="zh-CN" altLang="en-US" sz="2400" dirty="0">
                <a:solidFill>
                  <a:schemeClr val="tx1">
                    <a:lumMod val="65000"/>
                    <a:lumOff val="35000"/>
                  </a:schemeClr>
                </a:solidFill>
                <a:latin typeface="+mn-lt"/>
                <a:ea typeface="+mn-ea"/>
              </a:rPr>
              <a:t>软件项目成本管理</a:t>
            </a:r>
            <a:endParaRPr lang="en-US" altLang="zh-CN" sz="2400" dirty="0" smtClean="0">
              <a:solidFill>
                <a:schemeClr val="tx1">
                  <a:lumMod val="65000"/>
                  <a:lumOff val="35000"/>
                </a:schemeClr>
              </a:solidFill>
              <a:latin typeface="+mn-lt"/>
              <a:ea typeface="+mn-ea"/>
            </a:endParaRPr>
          </a:p>
          <a:p>
            <a:pPr rtl="0"/>
            <a:r>
              <a:rPr lang="zh-CN" altLang="en-US" sz="2400" dirty="0">
                <a:solidFill>
                  <a:schemeClr val="tx1">
                    <a:lumMod val="65000"/>
                    <a:lumOff val="35000"/>
                  </a:schemeClr>
                </a:solidFill>
                <a:latin typeface="+mn-lt"/>
                <a:ea typeface="+mn-ea"/>
              </a:rPr>
              <a:t>软件项目质量管理</a:t>
            </a:r>
            <a:endParaRPr lang="zh-CN" altLang="en-US" sz="2400" dirty="0">
              <a:solidFill>
                <a:schemeClr val="tx1">
                  <a:lumMod val="65000"/>
                  <a:lumOff val="35000"/>
                </a:schemeClr>
              </a:solidFill>
              <a:latin typeface="+mn-lt"/>
              <a:ea typeface="+mn-ea"/>
            </a:endParaRPr>
          </a:p>
        </p:txBody>
      </p:sp>
    </p:spTree>
    <p:custDataLst>
      <p:tags r:id="rId4"/>
    </p:custData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56" name=""/>
        <p:cNvGrpSpPr/>
        <p:nvPr/>
      </p:nvGrpSpPr>
      <p:grpSpPr>
        <a:xfrm>
          <a:off x="0" y="0"/>
          <a:ext cx="0" cy="0"/>
          <a:chOff x="0" y="0"/>
          <a:chExt cx="0" cy="0"/>
        </a:xfrm>
      </p:grpSpPr>
      <p:sp>
        <p:nvSpPr>
          <p:cNvPr id="1048886" name="标题 1"/>
          <p:cNvSpPr>
            <a:spLocks noGrp="1"/>
          </p:cNvSpPr>
          <p:nvPr>
            <p:ph type="title"/>
            <p:custDataLst>
              <p:tags r:id="rId1"/>
            </p:custDataLst>
          </p:nvPr>
        </p:nvSpPr>
        <p:spPr/>
        <p:txBody>
          <a:bodyPr vert="horz" wrap="square" lIns="91440" tIns="45720" rIns="91440" bIns="45720" rtlCol="0" anchor="ctr">
            <a:normAutofit/>
          </a:bodyPr>
          <a:p>
            <a:r>
              <a:rPr lang="zh-CN" altLang="en-US" dirty="0"/>
              <a:t>软件项目需求分析</a:t>
            </a:r>
            <a:endParaRPr lang="zh-CN" altLang="en-US" dirty="0"/>
          </a:p>
        </p:txBody>
      </p:sp>
      <p:sp>
        <p:nvSpPr>
          <p:cNvPr id="1048888" name="内容占位符 2"/>
          <p:cNvSpPr>
            <a:spLocks noGrp="1"/>
          </p:cNvSpPr>
          <p:nvPr>
            <p:ph idx="1"/>
            <p:custDataLst>
              <p:tags r:id="rId2"/>
            </p:custDataLst>
          </p:nvPr>
        </p:nvSpPr>
        <p:spPr/>
        <p:txBody>
          <a:bodyPr>
            <a:normAutofit/>
          </a:bodyPr>
          <a:p>
            <a:pPr algn="just">
              <a:lnSpc>
                <a:spcPct val="120000"/>
              </a:lnSpc>
            </a:pPr>
            <a:r>
              <a:rPr lang="zh-CN" altLang="zh-CN" sz="2000" dirty="0"/>
              <a:t>一 业务需求</a:t>
            </a:r>
            <a:endParaRPr lang="zh-CN" altLang="zh-CN" sz="2000" dirty="0"/>
          </a:p>
          <a:p>
            <a:pPr algn="just">
              <a:lnSpc>
                <a:spcPct val="120000"/>
              </a:lnSpc>
            </a:pPr>
            <a:r>
              <a:rPr lang="zh-CN" altLang="zh-CN" sz="2000" dirty="0"/>
              <a:t>听音乐已经成为当今社会，人们必不可少的一项娱乐活动，根据调查所得的信息，越来越多的用户对交大的音乐播放器的喜爱程度明显下滑，而相对小巧的播放器反而得到更多用户的下载使用。大多数用户认为播放器应具有的特点是美观、简洁、易操作，根据这些信息，设计一款小巧的音乐播放器会更容易得到用户的青睐。</a:t>
            </a:r>
            <a:endParaRPr lang="zh-CN" altLang="zh-CN" sz="2000" dirty="0"/>
          </a:p>
          <a:p>
            <a:pPr algn="just">
              <a:lnSpc>
                <a:spcPct val="120000"/>
              </a:lnSpc>
            </a:pPr>
            <a:r>
              <a:rPr lang="zh-CN" altLang="zh-CN" sz="2000" dirty="0"/>
              <a:t>同时，我们组将严格遵循软件开发的过程来对该款音乐软件进行开发，我们希望通过这次试验将大学理论与实际联系，是自己在以后的竞争中更具有优势。</a:t>
            </a:r>
            <a:endParaRPr lang="zh-CN" altLang="zh-CN" sz="2000" dirty="0"/>
          </a:p>
          <a:p>
            <a:pPr algn="just" rtl="0">
              <a:lnSpc>
                <a:spcPct val="120000"/>
              </a:lnSpc>
            </a:pPr>
            <a:endParaRPr lang="zh-CN" altLang="en-US" sz="2000" dirty="0"/>
          </a:p>
        </p:txBody>
      </p:sp>
    </p:spTree>
    <p:custDataLst>
      <p:tags r:id="rId3"/>
    </p:custData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59" name=""/>
        <p:cNvGrpSpPr/>
        <p:nvPr/>
      </p:nvGrpSpPr>
      <p:grpSpPr>
        <a:xfrm>
          <a:off x="0" y="0"/>
          <a:ext cx="0" cy="0"/>
          <a:chOff x="0" y="0"/>
          <a:chExt cx="0" cy="0"/>
        </a:xfrm>
      </p:grpSpPr>
      <p:sp>
        <p:nvSpPr>
          <p:cNvPr id="1048890" name="标题 1"/>
          <p:cNvSpPr>
            <a:spLocks noGrp="1"/>
          </p:cNvSpPr>
          <p:nvPr>
            <p:ph type="title"/>
            <p:custDataLst>
              <p:tags r:id="rId1"/>
            </p:custDataLst>
          </p:nvPr>
        </p:nvSpPr>
        <p:spPr/>
        <p:txBody>
          <a:bodyPr vert="horz" wrap="square" lIns="91440" tIns="45720" rIns="91440" bIns="45720" rtlCol="0" anchor="ctr">
            <a:normAutofit/>
          </a:bodyPr>
          <a:p>
            <a:r>
              <a:rPr lang="zh-CN" altLang="en-US" dirty="0"/>
              <a:t>软件项目需求分析</a:t>
            </a:r>
            <a:endParaRPr lang="zh-CN" altLang="en-US" dirty="0"/>
          </a:p>
        </p:txBody>
      </p:sp>
      <p:sp>
        <p:nvSpPr>
          <p:cNvPr id="1048892" name="内容占位符 2"/>
          <p:cNvSpPr>
            <a:spLocks noGrp="1"/>
          </p:cNvSpPr>
          <p:nvPr>
            <p:ph idx="1"/>
            <p:custDataLst>
              <p:tags r:id="rId2"/>
            </p:custDataLst>
          </p:nvPr>
        </p:nvSpPr>
        <p:spPr/>
        <p:txBody>
          <a:bodyPr>
            <a:normAutofit/>
          </a:bodyPr>
          <a:p>
            <a:pPr algn="just">
              <a:lnSpc>
                <a:spcPct val="120000"/>
              </a:lnSpc>
            </a:pPr>
            <a:r>
              <a:rPr lang="zh-CN" altLang="zh-CN" sz="2000" dirty="0"/>
              <a:t>二 用户需求与功能需求</a:t>
            </a:r>
            <a:endParaRPr lang="zh-CN" altLang="zh-CN" sz="2000" dirty="0"/>
          </a:p>
          <a:p>
            <a:pPr algn="just">
              <a:lnSpc>
                <a:spcPct val="120000"/>
              </a:lnSpc>
            </a:pPr>
            <a:r>
              <a:rPr lang="zh-CN" altLang="zh-CN" sz="2000" dirty="0"/>
              <a:t>现今社会生活紧张，而欣赏音乐是其中最好的舒缓压力的方式之一，本项目的目的是开发一个轻量级的可以播放主流音乐文件格式的播放器，本设计实现的主要功能是播放所有主流格式的音乐软件，并且能够控制播放，暂停、停止、上一曲、下一曲、音量调节、视觉外观、播放列表、播放设置、歌曲下载及歌曲文件管理等多种功能，并且界面简明，操作简单。</a:t>
            </a:r>
            <a:endParaRPr lang="zh-CN" altLang="zh-CN" sz="2000" dirty="0"/>
          </a:p>
          <a:p>
            <a:pPr algn="just">
              <a:lnSpc>
                <a:spcPct val="120000"/>
              </a:lnSpc>
            </a:pPr>
            <a:r>
              <a:rPr lang="zh-CN" altLang="zh-CN" sz="2000" dirty="0"/>
              <a:t>本</a:t>
            </a:r>
            <a:r>
              <a:rPr lang="zh-CN" altLang="zh-CN" sz="2000" dirty="0"/>
              <a:t>项目是基于</a:t>
            </a:r>
            <a:r>
              <a:rPr lang="en-US" altLang="zh-CN" sz="2000" dirty="0"/>
              <a:t>andorid</a:t>
            </a:r>
            <a:r>
              <a:rPr lang="zh-CN" altLang="zh-CN" sz="2000" dirty="0"/>
              <a:t>开发的一款轻量级音乐软件，它去除了同类音乐软件部分繁琐部件，使之成为生动灵活的个性音乐软件，与人们更为接近，让用户随时随刻处于音乐视频的旋律之中，使人们的生活更加多样化，也使设计者更加熟练软件开发过程。</a:t>
            </a:r>
            <a:endParaRPr lang="zh-CN" altLang="zh-CN" sz="2000" dirty="0"/>
          </a:p>
          <a:p>
            <a:pPr algn="just">
              <a:lnSpc>
                <a:spcPct val="120000"/>
              </a:lnSpc>
            </a:pPr>
            <a:endParaRPr lang="zh-CN" altLang="en-US" sz="2000" dirty="0"/>
          </a:p>
        </p:txBody>
      </p:sp>
    </p:spTree>
    <p:custDataLst>
      <p:tags r:id="rId3"/>
    </p:custData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62" name=""/>
        <p:cNvGrpSpPr/>
        <p:nvPr/>
      </p:nvGrpSpPr>
      <p:grpSpPr>
        <a:xfrm>
          <a:off x="0" y="0"/>
          <a:ext cx="0" cy="0"/>
          <a:chOff x="0" y="0"/>
          <a:chExt cx="0" cy="0"/>
        </a:xfrm>
      </p:grpSpPr>
      <p:sp>
        <p:nvSpPr>
          <p:cNvPr id="1048647" name="标题 1"/>
          <p:cNvSpPr>
            <a:spLocks noGrp="1"/>
          </p:cNvSpPr>
          <p:nvPr>
            <p:ph type="title"/>
          </p:nvPr>
        </p:nvSpPr>
        <p:spPr/>
        <p:txBody>
          <a:bodyPr rtlCol="0">
            <a:normAutofit/>
          </a:bodyPr>
          <a:p>
            <a:r>
              <a:rPr lang="zh-CN" altLang="en-US" sz="4000" dirty="0"/>
              <a:t>软件</a:t>
            </a:r>
            <a:r>
              <a:rPr lang="zh-CN" altLang="en-US" sz="4000" dirty="0" smtClean="0"/>
              <a:t>项目工作分解结构</a:t>
            </a:r>
            <a:endParaRPr lang="zh-CN" altLang="en-US" sz="4000" dirty="0"/>
          </a:p>
        </p:txBody>
      </p:sp>
      <p:pic>
        <p:nvPicPr>
          <p:cNvPr id="2097158" name="图片 1"/>
          <p:cNvPicPr>
            <a:picLocks noChangeAspect="1" noChangeArrowheads="1"/>
          </p:cNvPicPr>
          <p:nvPr/>
        </p:nvPicPr>
        <p:blipFill>
          <a:blip r:embed="rId1"/>
          <a:srcRect/>
          <a:stretch>
            <a:fillRect/>
          </a:stretch>
        </p:blipFill>
        <p:spPr bwMode="auto">
          <a:xfrm>
            <a:off x="1295400" y="1803373"/>
            <a:ext cx="8498774" cy="4310824"/>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65" name=""/>
        <p:cNvGrpSpPr/>
        <p:nvPr/>
      </p:nvGrpSpPr>
      <p:grpSpPr>
        <a:xfrm>
          <a:off x="0" y="0"/>
          <a:ext cx="0" cy="0"/>
          <a:chOff x="0" y="0"/>
          <a:chExt cx="0" cy="0"/>
        </a:xfrm>
      </p:grpSpPr>
      <p:sp>
        <p:nvSpPr>
          <p:cNvPr id="1048651" name="标题 1"/>
          <p:cNvSpPr>
            <a:spLocks noGrp="1"/>
          </p:cNvSpPr>
          <p:nvPr>
            <p:ph type="title"/>
          </p:nvPr>
        </p:nvSpPr>
        <p:spPr/>
        <p:txBody>
          <a:bodyPr rtlCol="0">
            <a:normAutofit/>
          </a:bodyPr>
          <a:p>
            <a:r>
              <a:rPr lang="zh-CN" altLang="en-US" sz="4000" dirty="0"/>
              <a:t>软件</a:t>
            </a:r>
            <a:r>
              <a:rPr lang="zh-CN" altLang="en-US" sz="4000" dirty="0" smtClean="0"/>
              <a:t>项目系统模块</a:t>
            </a:r>
            <a:endParaRPr lang="zh-CN" altLang="en-US" sz="4000" dirty="0"/>
          </a:p>
        </p:txBody>
      </p:sp>
      <p:pic>
        <p:nvPicPr>
          <p:cNvPr id="2097159" name="图片 1"/>
          <p:cNvPicPr>
            <a:picLocks noChangeAspect="1" noChangeArrowheads="1"/>
          </p:cNvPicPr>
          <p:nvPr/>
        </p:nvPicPr>
        <p:blipFill>
          <a:blip r:embed="rId1"/>
          <a:srcRect/>
          <a:stretch>
            <a:fillRect/>
          </a:stretch>
        </p:blipFill>
        <p:spPr bwMode="auto">
          <a:xfrm>
            <a:off x="1425716" y="2352177"/>
            <a:ext cx="7064539" cy="3079631"/>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68" name=""/>
        <p:cNvGrpSpPr/>
        <p:nvPr/>
      </p:nvGrpSpPr>
      <p:grpSpPr>
        <a:xfrm>
          <a:off x="0" y="0"/>
          <a:ext cx="0" cy="0"/>
          <a:chOff x="0" y="0"/>
          <a:chExt cx="0" cy="0"/>
        </a:xfrm>
      </p:grpSpPr>
      <p:sp>
        <p:nvSpPr>
          <p:cNvPr id="1048655" name="标题 1"/>
          <p:cNvSpPr>
            <a:spLocks noGrp="1"/>
          </p:cNvSpPr>
          <p:nvPr>
            <p:ph type="title"/>
          </p:nvPr>
        </p:nvSpPr>
        <p:spPr/>
        <p:txBody>
          <a:bodyPr rtlCol="0">
            <a:normAutofit/>
          </a:bodyPr>
          <a:p>
            <a:r>
              <a:rPr lang="zh-CN" altLang="en-US" sz="4000" dirty="0"/>
              <a:t>软件</a:t>
            </a:r>
            <a:r>
              <a:rPr lang="zh-CN" altLang="en-US" sz="4000" dirty="0" smtClean="0"/>
              <a:t>项目系统模块</a:t>
            </a:r>
            <a:endParaRPr lang="zh-CN" altLang="en-US" sz="4000" dirty="0"/>
          </a:p>
        </p:txBody>
      </p:sp>
      <p:pic>
        <p:nvPicPr>
          <p:cNvPr id="2097160" name="图片 1"/>
          <p:cNvPicPr>
            <a:picLocks noChangeAspect="1" noChangeArrowheads="1"/>
          </p:cNvPicPr>
          <p:nvPr/>
        </p:nvPicPr>
        <p:blipFill>
          <a:blip r:embed="rId1"/>
          <a:srcRect/>
          <a:stretch>
            <a:fillRect/>
          </a:stretch>
        </p:blipFill>
        <p:spPr bwMode="auto">
          <a:xfrm>
            <a:off x="1295400" y="1872919"/>
            <a:ext cx="8039244" cy="3736312"/>
          </a:xfrm>
          <a:prstGeom prst="rect">
            <a:avLst/>
          </a:prstGeom>
          <a:noFill/>
          <a:ln>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71" name=""/>
        <p:cNvGrpSpPr/>
        <p:nvPr/>
      </p:nvGrpSpPr>
      <p:grpSpPr>
        <a:xfrm>
          <a:off x="0" y="0"/>
          <a:ext cx="0" cy="0"/>
          <a:chOff x="0" y="0"/>
          <a:chExt cx="0" cy="0"/>
        </a:xfrm>
      </p:grpSpPr>
      <p:sp>
        <p:nvSpPr>
          <p:cNvPr id="1048659" name="标题 1"/>
          <p:cNvSpPr>
            <a:spLocks noGrp="1"/>
          </p:cNvSpPr>
          <p:nvPr>
            <p:ph type="title"/>
          </p:nvPr>
        </p:nvSpPr>
        <p:spPr/>
        <p:txBody>
          <a:bodyPr rtlCol="0">
            <a:normAutofit/>
          </a:bodyPr>
          <a:p>
            <a:r>
              <a:rPr lang="zh-CN" altLang="en-US" sz="4000" dirty="0"/>
              <a:t>软件</a:t>
            </a:r>
            <a:r>
              <a:rPr lang="zh-CN" altLang="en-US" sz="4000" dirty="0" smtClean="0"/>
              <a:t>项目系统模块</a:t>
            </a:r>
            <a:endParaRPr lang="zh-CN" altLang="en-US" sz="4000" dirty="0"/>
          </a:p>
        </p:txBody>
      </p:sp>
      <p:pic>
        <p:nvPicPr>
          <p:cNvPr id="2097161" name="图片 1"/>
          <p:cNvPicPr>
            <a:picLocks noChangeAspect="1" noChangeArrowheads="1"/>
          </p:cNvPicPr>
          <p:nvPr/>
        </p:nvPicPr>
        <p:blipFill>
          <a:blip r:embed="rId1"/>
          <a:srcRect/>
          <a:stretch>
            <a:fillRect/>
          </a:stretch>
        </p:blipFill>
        <p:spPr bwMode="auto">
          <a:xfrm>
            <a:off x="1295400" y="1871164"/>
            <a:ext cx="9107642" cy="3771991"/>
          </a:xfrm>
          <a:prstGeom prst="rect">
            <a:avLst/>
          </a:prstGeom>
          <a:noFill/>
          <a:ln>
            <a:noFill/>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74" name=""/>
        <p:cNvGrpSpPr/>
        <p:nvPr/>
      </p:nvGrpSpPr>
      <p:grpSpPr>
        <a:xfrm>
          <a:off x="0" y="0"/>
          <a:ext cx="0" cy="0"/>
          <a:chOff x="0" y="0"/>
          <a:chExt cx="0" cy="0"/>
        </a:xfrm>
      </p:grpSpPr>
      <p:sp>
        <p:nvSpPr>
          <p:cNvPr id="1048894" name="文本框 1"/>
          <p:cNvSpPr txBox="1"/>
          <p:nvPr>
            <p:custDataLst>
              <p:tags r:id="rId1"/>
            </p:custDataLst>
          </p:nvPr>
        </p:nvSpPr>
        <p:spPr>
          <a:xfrm>
            <a:off x="962024" y="59928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dirty="0">
                <a:solidFill>
                  <a:schemeClr val="tx1">
                    <a:lumMod val="65000"/>
                    <a:lumOff val="35000"/>
                  </a:schemeClr>
                </a:solidFill>
              </a:rPr>
              <a:t>软件</a:t>
            </a:r>
            <a:r>
              <a:rPr lang="zh-CN" altLang="en-US" dirty="0">
                <a:solidFill>
                  <a:schemeClr val="tx1">
                    <a:lumMod val="65000"/>
                    <a:lumOff val="35000"/>
                  </a:schemeClr>
                </a:solidFill>
              </a:rPr>
              <a:t>项目时间管理</a:t>
            </a:r>
            <a:endParaRPr lang="zh-CN" altLang="en-US" sz="4000" dirty="0">
              <a:solidFill>
                <a:schemeClr val="tx1">
                  <a:lumMod val="65000"/>
                  <a:lumOff val="35000"/>
                </a:schemeClr>
              </a:solidFill>
            </a:endParaRPr>
          </a:p>
        </p:txBody>
      </p:sp>
      <p:sp>
        <p:nvSpPr>
          <p:cNvPr id="1048896" name="文本框 2"/>
          <p:cNvSpPr txBox="1"/>
          <p:nvPr>
            <p:custDataLst>
              <p:tags r:id="rId2"/>
            </p:custDataLst>
          </p:nvPr>
        </p:nvSpPr>
        <p:spPr>
          <a:xfrm>
            <a:off x="962023" y="5904159"/>
            <a:ext cx="10040274"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800" dirty="0">
                <a:solidFill>
                  <a:schemeClr val="tx1">
                    <a:lumMod val="65000"/>
                    <a:lumOff val="35000"/>
                  </a:schemeClr>
                </a:solidFill>
                <a:latin typeface="+mn-lt"/>
                <a:ea typeface="+mn-ea"/>
              </a:rPr>
              <a:t>甘特图展示：</a:t>
            </a:r>
            <a:endParaRPr lang="en-US" altLang="zh-CN" sz="1800" dirty="0" smtClean="0">
              <a:solidFill>
                <a:schemeClr val="tx1">
                  <a:lumMod val="65000"/>
                  <a:lumOff val="35000"/>
                </a:schemeClr>
              </a:solidFill>
              <a:latin typeface="+mn-lt"/>
              <a:ea typeface="+mn-ea"/>
            </a:endParaRPr>
          </a:p>
          <a:p>
            <a:endParaRPr lang="en-US" altLang="zh-CN" sz="1800" dirty="0" smtClean="0">
              <a:solidFill>
                <a:schemeClr val="tx1">
                  <a:lumMod val="65000"/>
                  <a:lumOff val="35000"/>
                </a:schemeClr>
              </a:solidFill>
              <a:latin typeface="+mn-lt"/>
              <a:ea typeface="+mn-ea"/>
            </a:endParaRPr>
          </a:p>
        </p:txBody>
      </p:sp>
      <p:pic>
        <p:nvPicPr>
          <p:cNvPr id="2097168" name="图片 7"/>
          <p:cNvPicPr>
            <a:picLocks noChangeAspect="1"/>
          </p:cNvPicPr>
          <p:nvPr>
            <p:custDataLst>
              <p:tags r:id="rId3"/>
            </p:custDataLst>
          </p:nvPr>
        </p:nvPicPr>
        <p:blipFill rotWithShape="1">
          <a:blip r:embed="rId4" cstate="print"/>
          <a:srcRect/>
          <a:stretch>
            <a:fillRect/>
          </a:stretch>
        </p:blipFill>
        <p:spPr>
          <a:xfrm>
            <a:off x="1105935" y="1672400"/>
            <a:ext cx="9752447" cy="4020479"/>
          </a:xfrm>
          <a:prstGeom prst="rect">
            <a:avLst/>
          </a:prstGeom>
        </p:spPr>
      </p:pic>
    </p:spTree>
    <p:custDataLst>
      <p:tags r:id="rId5"/>
    </p:custDataLst>
  </p:cSld>
  <p:clrMapOvr>
    <a:masterClrMapping/>
  </p:clrMapOvr>
  <p:transition spd="med">
    <p:fade/>
  </p:transition>
</p:sld>
</file>

<file path=ppt/tags/tag1.xml><?xml version="1.0" encoding="utf-8"?>
<p:tagLst xmlns:p="http://schemas.openxmlformats.org/presentationml/2006/main">
  <p:tag name="KSO_WM_TAG_VERSION" val="1.0"/>
  <p:tag name="KSO_WM_TEMPLATE_CATEGORY" val="custom"/>
  <p:tag name="KSO_WM_TEMPLATE_INDEX" val="20181620"/>
</p:tagLst>
</file>

<file path=ppt/tags/tag10.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80937_2"/>
  <p:tag name="KSO_WM_TEMPLATE_CATEGORY" val="custom"/>
  <p:tag name="KSO_WM_TEMPLATE_INDEX" val="20181620"/>
  <p:tag name="KSO_WM_SLIDE_ID" val="custom20181620_2"/>
  <p:tag name="KSO_WM_SLIDE_INDEX" val="2"/>
  <p:tag name="KSO_WM_TEMPLATE_SUBCATEGORY" val="combine"/>
</p:tagLst>
</file>

<file path=ppt/tags/tag11.xml><?xml version="1.0" encoding="utf-8"?>
<p:tagLst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620"/>
  <p:tag name="KSO_WM_UNIT_ID" val="custom20181620_2*a*1"/>
</p:tagLst>
</file>

<file path=ppt/tags/tag12.xml><?xml version="1.0" encoding="utf-8"?>
<p:tagLst xmlns:p="http://schemas.openxmlformats.org/presentationml/2006/main">
  <p:tag name="KSO_WM_TAG_VERSION" val="1.0"/>
  <p:tag name="KSO_WM_BEAUTIFY_FLAG" val="#wm#"/>
  <p:tag name="KSO_WM_UNIT_PRESET_TEXT_LEN" val="240"/>
  <p:tag name="KSO_WM_UNIT_PRESET_TEXT_INDEX" val="2"/>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620"/>
  <p:tag name="KSO_WM_UNIT_ID" val="custom20181620_2*f*1"/>
</p:tagLst>
</file>

<file path=ppt/tags/tag13.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80937_2"/>
  <p:tag name="KSO_WM_TEMPLATE_CATEGORY" val="custom"/>
  <p:tag name="KSO_WM_TEMPLATE_INDEX" val="20181620"/>
  <p:tag name="KSO_WM_SLIDE_ID" val="custom20181620_2"/>
  <p:tag name="KSO_WM_SLIDE_INDEX" val="2"/>
  <p:tag name="KSO_WM_TEMPLATE_SUBCATEGORY" val="combine"/>
</p:tagLst>
</file>

<file path=ppt/tags/tag14.xml><?xml version="1.0" encoding="utf-8"?>
<p:tagLst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1"/>
  <p:tag name="KSO_WM_UNIT_LAYERLEVEL" val="1"/>
  <p:tag name="KSO_WM_UNIT_INDEX" val="1"/>
  <p:tag name="KSO_WM_UNIT_TYPE" val="a"/>
  <p:tag name="KSO_WM_TEMPLATE_CATEGORY" val="custom"/>
  <p:tag name="KSO_WM_TEMPLATE_INDEX" val="20181620"/>
  <p:tag name="KSO_WM_UNIT_ID" val="custom20181620_5*a*1"/>
</p:tagLst>
</file>

<file path=ppt/tags/tag15.xml><?xml version="1.0" encoding="utf-8"?>
<p:tagLst xmlns:p="http://schemas.openxmlformats.org/presentationml/2006/main">
  <p:tag name="KSO_WM_TAG_VERSION" val="1.0"/>
  <p:tag name="KSO_WM_BEAUTIFY_FLAG" val="#wm#"/>
  <p:tag name="KSO_WM_UNIT_PRESET_TEXT_LEN" val="40"/>
  <p:tag name="KSO_WM_UNIT_PRESET_TEXT_INDEX" val="2"/>
  <p:tag name="KSO_WM_UNIT_CLEAR" val="0"/>
  <p:tag name="KSO_WM_UNIT_COMPATIBLE" val="0"/>
  <p:tag name="KSO_WM_UNIT_HIGHLIGHT" val="0"/>
  <p:tag name="KSO_WM_UNIT_VALUE" val="86"/>
  <p:tag name="KSO_WM_UNIT_LAYERLEVEL" val="1"/>
  <p:tag name="KSO_WM_UNIT_INDEX" val="1"/>
  <p:tag name="KSO_WM_UNIT_TYPE" val="f"/>
  <p:tag name="KSO_WM_TEMPLATE_CATEGORY" val="custom"/>
  <p:tag name="KSO_WM_TEMPLATE_INDEX" val="20181620"/>
  <p:tag name="KSO_WM_UNIT_ID" val="custom20181620_5*f*1"/>
</p:tagLst>
</file>

<file path=ppt/tags/tag16.xml><?xml version="1.0" encoding="utf-8"?>
<p:tagLst xmlns:p="http://schemas.openxmlformats.org/presentationml/2006/main">
  <p:tag name="KSO_WM_UNIT_TYPE" val="d"/>
  <p:tag name="KSO_WM_UNIT_INDEX" val="1"/>
  <p:tag name="KSO_WM_UNIT_LAYERLEVEL" val="1"/>
  <p:tag name="KSO_WM_UNIT_VALUE" val="1116*2787"/>
  <p:tag name="KSO_WM_UNIT_HIGHLIGHT" val="0"/>
  <p:tag name="KSO_WM_UNIT_COMPATIBLE" val="0"/>
  <p:tag name="KSO_WM_UNIT_CLEAR" val="0"/>
  <p:tag name="KSO_WM_BEAUTIFY_FLAG" val="#wm#"/>
  <p:tag name="KSO_WM_TAG_VERSION" val="1.0"/>
  <p:tag name="KSO_WM_TEMPLATE_CATEGORY" val="custom"/>
  <p:tag name="KSO_WM_TEMPLATE_INDEX" val="20181620"/>
  <p:tag name="KSO_WM_UNIT_ID" val="custom20181620_5*d*1"/>
</p:tagLst>
</file>

<file path=ppt/tags/tag17.xml><?xml version="1.0" encoding="utf-8"?>
<p:tagLst xmlns:p="http://schemas.openxmlformats.org/presentationml/2006/main">
  <p:tag name="KSO_WM_SLIDE_SIZE" val="791*403"/>
  <p:tag name="KSO_WM_SLIDE_POSITION" val="76*132"/>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37_5"/>
  <p:tag name="KSO_WM_TEMPLATE_CATEGORY" val="custom"/>
  <p:tag name="KSO_WM_TEMPLATE_INDEX" val="20181620"/>
  <p:tag name="KSO_WM_SLIDE_ID" val="custom20181620_5"/>
  <p:tag name="KSO_WM_SLIDE_INDEX" val="5"/>
  <p:tag name="KSO_WM_TEMPLATE_SUBCATEGORY" val="combine"/>
</p:tagLst>
</file>

<file path=ppt/tags/tag2.xml><?xml version="1.0" encoding="utf-8"?>
<p:tagLst xmlns:p="http://schemas.openxmlformats.org/presentationml/2006/main">
  <p:tag name="KSO_WM_TAG_VERSION" val="1.0"/>
  <p:tag name="KSO_WM_TEMPLATE_CATEGORY" val="custom"/>
  <p:tag name="KSO_WM_TEMPLATE_INDEX" val="20181620"/>
</p:tagLst>
</file>

<file path=ppt/tags/tag3.xml><?xml version="1.0" encoding="utf-8"?>
<p:tagLst xmlns:p="http://schemas.openxmlformats.org/presentationml/2006/main">
  <p:tag name="KSO_WM_TAG_VERSION" val="1.0"/>
  <p:tag name="KSO_WM_BEAUTIFY_FLAG" val="#wm#"/>
  <p:tag name="KSO_WM_COMBINE_RELATE_SLIDE_ID" val="background20180937_1"/>
  <p:tag name="KSO_WM_TEMPLATE_CATEGORY" val="custom"/>
  <p:tag name="KSO_WM_TEMPLATE_INDEX" val="20181620"/>
  <p:tag name="KSO_WM_TEMPLATE_SUBCATEGORY" val="combine"/>
  <p:tag name="KSO_WM_TEMPLATE_THUMBS_INDEX" val="1、4、5、6、12、13、19、20"/>
</p:tagLst>
</file>

<file path=ppt/tags/tag4.xml><?xml version="1.0" encoding="utf-8"?>
<p:tagLst xmlns:p="http://schemas.openxmlformats.org/presentationml/2006/main">
  <p:tag name="KSO_WM_TAG_VERSION" val="1.0"/>
  <p:tag name="KSO_WM_BEAUTIFY_FLAG" val="#wm#"/>
  <p:tag name="KSO_WM_UNIT_TYPE" val="i"/>
  <p:tag name="KSO_WM_UNIT_INDEX" val="0"/>
  <p:tag name="KSO_WM_TEMPLATE_CATEGORY" val="custom"/>
  <p:tag name="KSO_WM_TEMPLATE_INDEX" val="20181620"/>
  <p:tag name="KSO_WM_UNIT_ID" val="custom20181620_17*i*0"/>
</p:tagLst>
</file>

<file path=ppt/tags/tag5.xml><?xml version="1.0" encoding="utf-8"?>
<p:tagLst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38"/>
  <p:tag name="KSO_WM_UNIT_LAYERLEVEL" val="1"/>
  <p:tag name="KSO_WM_UNIT_INDEX" val="1"/>
  <p:tag name="KSO_WM_UNIT_TYPE" val="a"/>
  <p:tag name="KSO_WM_TEMPLATE_CATEGORY" val="custom"/>
  <p:tag name="KSO_WM_TEMPLATE_INDEX" val="20181620"/>
  <p:tag name="KSO_WM_UNIT_ID" val="custom20181620_17*a*1"/>
</p:tagLst>
</file>

<file path=ppt/tags/tag6.xml><?xml version="1.0" encoding="utf-8"?>
<p:tagLst xmlns:p="http://schemas.openxmlformats.org/presentationml/2006/main">
  <p:tag name="KSO_WM_TAG_VERSION" val="1.0"/>
  <p:tag name="KSO_WM_BEAUTIFY_FLAG" val="#wm#"/>
  <p:tag name="KSO_WM_UNIT_PRESET_TEXT_LEN" val="30"/>
  <p:tag name="KSO_WM_UNIT_PRESET_TEXT_INDEX" val="2"/>
  <p:tag name="KSO_WM_UNIT_CLEAR" val="0"/>
  <p:tag name="KSO_WM_UNIT_COMPATIBLE" val="0"/>
  <p:tag name="KSO_WM_UNIT_HIGHLIGHT" val="0"/>
  <p:tag name="KSO_WM_UNIT_VALUE" val="72"/>
  <p:tag name="KSO_WM_UNIT_LAYERLEVEL" val="1"/>
  <p:tag name="KSO_WM_UNIT_INDEX" val="1"/>
  <p:tag name="KSO_WM_UNIT_TYPE" val="f"/>
  <p:tag name="KSO_WM_TEMPLATE_CATEGORY" val="custom"/>
  <p:tag name="KSO_WM_TEMPLATE_INDEX" val="20181620"/>
  <p:tag name="KSO_WM_UNIT_ID" val="custom20181620_17*f*1"/>
</p:tagLst>
</file>

<file path=ppt/tags/tag7.xml><?xml version="1.0" encoding="utf-8"?>
<p:tagLst xmlns:p="http://schemas.openxmlformats.org/presentationml/2006/main">
  <p:tag name="KSO_WM_SLIDE_LAYOUT_CNT" val="1_1"/>
  <p:tag name="KSO_WM_SLIDE_LAYOUT" val="a_f"/>
  <p:tag name="KSO_WM_SLIDE_SIZE" val="891*84"/>
  <p:tag name="KSO_WM_SLIDE_POSITION" val="39*270"/>
  <p:tag name="KSO_WM_BEAUTIFY_FLAG" val="#wm#"/>
  <p:tag name="KSO_WM_SLIDE_TYPE" val="text"/>
  <p:tag name="KSO_WM_SLIDE_ITEM_CNT" val="1"/>
  <p:tag name="KSO_WM_TAG_VERSION" val="1.0"/>
  <p:tag name="KSO_WM_COMBINE_RELATE_SLIDE_ID" val="background20180937_7"/>
  <p:tag name="KSO_WM_TEMPLATE_CATEGORY" val="custom"/>
  <p:tag name="KSO_WM_TEMPLATE_INDEX" val="20181620"/>
  <p:tag name="KSO_WM_SLIDE_ID" val="custom20181620_17"/>
  <p:tag name="KSO_WM_SLIDE_INDEX" val="17"/>
  <p:tag name="KSO_WM_TEMPLATE_SUBCATEGORY" val="combine"/>
</p:tagLst>
</file>

<file path=ppt/tags/tag8.xml><?xml version="1.0" encoding="utf-8"?>
<p:tagLst xmlns:p="http://schemas.openxmlformats.org/presentationml/2006/main">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620"/>
  <p:tag name="KSO_WM_UNIT_ID" val="custom20181620_2*a*1"/>
</p:tagLst>
</file>

<file path=ppt/tags/tag9.xml><?xml version="1.0" encoding="utf-8"?>
<p:tagLst xmlns:p="http://schemas.openxmlformats.org/presentationml/2006/main">
  <p:tag name="KSO_WM_TAG_VERSION" val="1.0"/>
  <p:tag name="KSO_WM_BEAUTIFY_FLAG" val="#wm#"/>
  <p:tag name="KSO_WM_UNIT_PRESET_TEXT_LEN" val="240"/>
  <p:tag name="KSO_WM_UNIT_PRESET_TEXT_INDEX" val="2"/>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620"/>
  <p:tag name="KSO_WM_UNIT_ID" val="custom20181620_2*f*1"/>
</p:tagLst>
</file>

<file path=ppt/theme/theme1.xml><?xml version="1.0" encoding="utf-8"?>
<a:theme xmlns:a="http://schemas.openxmlformats.org/drawingml/2006/main" name="Office 主题​​">
  <a:themeElements>
    <a:clrScheme name="Office">
      <a:dk1>
        <a:srgbClr val="000000"/>
      </a:dk1>
      <a:lt1>
        <a:srgbClr val="FFFFFF"/>
      </a:lt1>
      <a:dk2>
        <a:srgbClr val="FFC000"/>
      </a:dk2>
      <a:lt2>
        <a:srgbClr val="E7E6E6"/>
      </a:lt2>
      <a:accent1>
        <a:srgbClr val="ED7D31"/>
      </a:accent1>
      <a:accent2>
        <a:srgbClr val="FFC000"/>
      </a:accent2>
      <a:accent3>
        <a:srgbClr val="FFFFFF"/>
      </a:accent3>
      <a:accent4>
        <a:srgbClr val="5E4C42"/>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1306</Words>
  <Application>WPS 演示</Application>
  <PresentationFormat/>
  <Paragraphs>111</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Calibri</vt:lpstr>
      <vt:lpstr>微软雅黑</vt:lpstr>
      <vt:lpstr>Arial</vt:lpstr>
      <vt:lpstr>黑体</vt:lpstr>
      <vt:lpstr>等线</vt:lpstr>
      <vt:lpstr>Times New Roman</vt:lpstr>
      <vt:lpstr>Arial Unicode MS</vt:lpstr>
      <vt:lpstr>Office 主题​​</vt:lpstr>
      <vt:lpstr>      听海音乐                   软件项目管理</vt:lpstr>
      <vt:lpstr>PowerPoint 演示文稿</vt:lpstr>
      <vt:lpstr>软件项目需求分析</vt:lpstr>
      <vt:lpstr>软件项目需求分析</vt:lpstr>
      <vt:lpstr>软件项目工作分解结构</vt:lpstr>
      <vt:lpstr>软件项目系统模块</vt:lpstr>
      <vt:lpstr>软件项目系统模块</vt:lpstr>
      <vt:lpstr>软件项目系统模块</vt:lpstr>
      <vt:lpstr>PowerPoint 演示文稿</vt:lpstr>
      <vt:lpstr>软件项目时间管理</vt:lpstr>
      <vt:lpstr>软件项目成本管理</vt:lpstr>
      <vt:lpstr>软件项目成本管理</vt:lpstr>
      <vt:lpstr>软件项目成本管理</vt:lpstr>
      <vt:lpstr>软件项目质量管理</vt:lpstr>
      <vt:lpstr>软件项目结果呈现</vt:lpstr>
      <vt:lpstr>软件项目结果呈现</vt:lpstr>
      <vt:lpstr>软件项目结果呈现</vt:lpstr>
      <vt:lpstr>PowerPoint 演示文稿</vt:lpstr>
    </vt:vector>
  </TitlesOfParts>
  <Company>360-ESG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听海音乐                   软件项目管理</dc:title>
  <dc:creator>Administrator</dc:creator>
  <cp:lastModifiedBy>MCQ</cp:lastModifiedBy>
  <cp:revision>1</cp:revision>
  <dcterms:created xsi:type="dcterms:W3CDTF">2019-11-19T09:19:10Z</dcterms:created>
  <dcterms:modified xsi:type="dcterms:W3CDTF">2019-11-19T09:19:10Z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2052-11.1.0.9175</vt:lpwstr>
  </property>
</Properties>
</file>