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SemiBold"/>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Montserrat Light"/>
      <p:regular r:id="rId33"/>
      <p:bold r:id="rId34"/>
      <p:italic r:id="rId35"/>
      <p:boldItalic r:id="rId36"/>
    </p:embeddedFont>
    <p:embeddedFont>
      <p:font typeface="Poppins Medium"/>
      <p:regular r:id="rId37"/>
      <p:bold r:id="rId38"/>
      <p:italic r:id="rId39"/>
      <p:boldItalic r:id="rId40"/>
    </p:embeddedFont>
    <p:embeddedFont>
      <p:font typeface="Rubik"/>
      <p:regular r:id="rId41"/>
      <p:bold r:id="rId42"/>
      <p:italic r:id="rId43"/>
      <p:boldItalic r:id="rId44"/>
    </p:embeddedFont>
    <p:embeddedFont>
      <p:font typeface="Comfortaa Medium"/>
      <p:regular r:id="rId45"/>
      <p:bold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CE904-AEFE-4E27-B7A2-931682EBA10C}">
  <a:tblStyle styleId="{931CE904-AEFE-4E27-B7A2-931682EBA1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boldItalic.fntdata"/><Relationship Id="rId42" Type="http://schemas.openxmlformats.org/officeDocument/2006/relationships/font" Target="fonts/Rubik-bold.fntdata"/><Relationship Id="rId41" Type="http://schemas.openxmlformats.org/officeDocument/2006/relationships/font" Target="fonts/Rubik-regular.fntdata"/><Relationship Id="rId44" Type="http://schemas.openxmlformats.org/officeDocument/2006/relationships/font" Target="fonts/Rubik-boldItalic.fntdata"/><Relationship Id="rId43" Type="http://schemas.openxmlformats.org/officeDocument/2006/relationships/font" Target="fonts/Rubik-italic.fntdata"/><Relationship Id="rId46" Type="http://schemas.openxmlformats.org/officeDocument/2006/relationships/font" Target="fonts/ComfortaaMedium-bold.fntdata"/><Relationship Id="rId45" Type="http://schemas.openxmlformats.org/officeDocument/2006/relationships/font" Target="fonts/Comfortaa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mfortaa-bold.fntdata"/><Relationship Id="rId47"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MontserratLight-regular.fntdata"/><Relationship Id="rId32" Type="http://schemas.openxmlformats.org/officeDocument/2006/relationships/font" Target="fonts/Montserrat-boldItalic.fntdata"/><Relationship Id="rId35" Type="http://schemas.openxmlformats.org/officeDocument/2006/relationships/font" Target="fonts/MontserratLight-italic.fntdata"/><Relationship Id="rId34" Type="http://schemas.openxmlformats.org/officeDocument/2006/relationships/font" Target="fonts/MontserratLight-bold.fntdata"/><Relationship Id="rId37" Type="http://schemas.openxmlformats.org/officeDocument/2006/relationships/font" Target="fonts/PoppinsMedium-regular.fntdata"/><Relationship Id="rId36" Type="http://schemas.openxmlformats.org/officeDocument/2006/relationships/font" Target="fonts/MontserratLight-boldItalic.fntdata"/><Relationship Id="rId39" Type="http://schemas.openxmlformats.org/officeDocument/2006/relationships/font" Target="fonts/PoppinsMedium-italic.fntdata"/><Relationship Id="rId38" Type="http://schemas.openxmlformats.org/officeDocument/2006/relationships/font" Target="fonts/PoppinsMedium-bold.fntdata"/><Relationship Id="rId20" Type="http://schemas.openxmlformats.org/officeDocument/2006/relationships/slide" Target="slides/slide14.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7d7841497_3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b7d7841497_3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reedy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b7d784149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b7d784149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Worse SIERAs and xFIPs, but that is to be expected with the increased workload -&gt; Matt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b7d7841497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b7d7841497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b7d784149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b7d784149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stats are worse than actual on all but his slider, his SIERA and xFIP are expected to be worse in our projections but that is to be expected with the increased workload but overall production will be more </a:t>
            </a:r>
            <a:r>
              <a:rPr lang="en"/>
              <a:t>valuable</a:t>
            </a:r>
            <a:r>
              <a:rPr lang="en"/>
              <a:t> as a starter than as a reliever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b7d7841497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b7d7841497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with </a:t>
            </a:r>
            <a:r>
              <a:rPr lang="en"/>
              <a:t>relatively</a:t>
            </a:r>
            <a:r>
              <a:rPr lang="en"/>
              <a:t> high xFIP and SIERA projections fangraphs has CLE as a  top 15 team in DRS and Range and top 10 in OAA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b7d7841497_3_2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b7d7841497_3_2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b7d7841497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b7d7841497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-&gt; relied heavily on fangraphs season level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b7d7841497_3_1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b7d7841497_3_1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b7d7841497_3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b7d7841497_3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 #1 only (mention that we will get to rf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b7d7841497_3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b7d7841497_3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b7d7841497_3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b7d7841497_3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b7d7841497_3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b7d7841497_3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 -&gt; now explain #2 - random forest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b7d7841497_3_1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b7d7841497_3_1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in actual vs. predicted -&gt; training &amp; test data both consist of only starter data</a:t>
            </a:r>
            <a:endParaRPr/>
          </a:p>
          <a:p>
            <a:pPr indent="-298450" lvl="0" marL="457200" rtl="0" algn="l">
              <a:spcBef>
                <a:spcPts val="0"/>
              </a:spcBef>
              <a:spcAft>
                <a:spcPts val="0"/>
              </a:spcAft>
              <a:buSzPts val="1100"/>
              <a:buChar char="-"/>
            </a:pPr>
            <a:r>
              <a:rPr lang="en"/>
              <a:t>Built on starter data to predict reliever to starter</a:t>
            </a:r>
            <a:endParaRPr/>
          </a:p>
          <a:p>
            <a:pPr indent="-298450" lvl="0" marL="457200" rtl="0" algn="l">
              <a:spcBef>
                <a:spcPts val="0"/>
              </a:spcBef>
              <a:spcAft>
                <a:spcPts val="0"/>
              </a:spcAft>
              <a:buSzPts val="1100"/>
              <a:buChar char="-"/>
            </a:pPr>
            <a:r>
              <a:rPr lang="en"/>
              <a:t>SIERA RMSE: 0.72</a:t>
            </a:r>
            <a:endParaRPr/>
          </a:p>
          <a:p>
            <a:pPr indent="-298450" lvl="0" marL="457200" rtl="0" algn="l">
              <a:spcBef>
                <a:spcPts val="0"/>
              </a:spcBef>
              <a:spcAft>
                <a:spcPts val="0"/>
              </a:spcAft>
              <a:buSzPts val="1100"/>
              <a:buChar char="-"/>
            </a:pPr>
            <a:r>
              <a:rPr lang="en"/>
              <a:t>xFIP RMSE: 1.4</a:t>
            </a:r>
            <a:endParaRPr/>
          </a:p>
          <a:p>
            <a:pPr indent="-298450" lvl="0" marL="457200" rtl="0" algn="l">
              <a:spcBef>
                <a:spcPts val="0"/>
              </a:spcBef>
              <a:spcAft>
                <a:spcPts val="0"/>
              </a:spcAft>
              <a:buSzPts val="1100"/>
              <a:buChar char="-"/>
            </a:pPr>
            <a:r>
              <a:rPr lang="en"/>
              <a:t>WAR: 0.69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b7d7841497_3_1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b7d7841497_3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in model prediction vs actual stats -&gt; built on only reliever data</a:t>
            </a:r>
            <a:endParaRPr/>
          </a:p>
          <a:p>
            <a:pPr indent="-298450" lvl="0" marL="457200" rtl="0" algn="l">
              <a:spcBef>
                <a:spcPts val="0"/>
              </a:spcBef>
              <a:spcAft>
                <a:spcPts val="0"/>
              </a:spcAft>
              <a:buSzPts val="1100"/>
              <a:buChar char="-"/>
            </a:pPr>
            <a:r>
              <a:rPr lang="en"/>
              <a:t>Built on reliever data to </a:t>
            </a:r>
            <a:r>
              <a:rPr lang="en"/>
              <a:t>predict</a:t>
            </a:r>
            <a:r>
              <a:rPr lang="en"/>
              <a:t> starter to reliever</a:t>
            </a:r>
            <a:endParaRPr/>
          </a:p>
          <a:p>
            <a:pPr indent="-298450" lvl="0" marL="457200" rtl="0" algn="l">
              <a:spcBef>
                <a:spcPts val="0"/>
              </a:spcBef>
              <a:spcAft>
                <a:spcPts val="0"/>
              </a:spcAft>
              <a:buSzPts val="1100"/>
              <a:buChar char="-"/>
            </a:pPr>
            <a:r>
              <a:rPr lang="en"/>
              <a:t>SIERA RMSE: 0.89</a:t>
            </a:r>
            <a:endParaRPr/>
          </a:p>
          <a:p>
            <a:pPr indent="-298450" lvl="0" marL="457200" rtl="0" algn="l">
              <a:spcBef>
                <a:spcPts val="0"/>
              </a:spcBef>
              <a:spcAft>
                <a:spcPts val="0"/>
              </a:spcAft>
              <a:buSzPts val="1100"/>
              <a:buChar char="-"/>
            </a:pPr>
            <a:r>
              <a:rPr lang="en"/>
              <a:t>xFIP RMSE: 1.4</a:t>
            </a:r>
            <a:endParaRPr/>
          </a:p>
          <a:p>
            <a:pPr indent="-298450" lvl="0" marL="457200" rtl="0" algn="l">
              <a:spcBef>
                <a:spcPts val="0"/>
              </a:spcBef>
              <a:spcAft>
                <a:spcPts val="0"/>
              </a:spcAft>
              <a:buSzPts val="1100"/>
              <a:buChar char="-"/>
            </a:pPr>
            <a:r>
              <a:rPr lang="en"/>
              <a:t>WAR RMSE: .22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txBox="1"/>
          <p:nvPr>
            <p:ph type="ctrTitle"/>
          </p:nvPr>
        </p:nvSpPr>
        <p:spPr>
          <a:xfrm>
            <a:off x="713225" y="785334"/>
            <a:ext cx="5950800" cy="180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5200"/>
              <a:buNone/>
              <a:defRPr b="1" sz="57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713100" y="2883325"/>
            <a:ext cx="3858900" cy="792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600"/>
              <a:buFont typeface="Montserrat Light"/>
              <a:buNone/>
              <a:defRPr sz="1600">
                <a:solidFill>
                  <a:schemeClr val="lt1"/>
                </a:solidFill>
                <a:latin typeface="Comfortaa"/>
                <a:ea typeface="Comfortaa"/>
                <a:cs typeface="Comfortaa"/>
                <a:sym typeface="Comfortaa"/>
              </a:defRPr>
            </a:lvl1pPr>
            <a:lvl2pPr lvl="1"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2pPr>
            <a:lvl3pPr lvl="2"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3pPr>
            <a:lvl4pPr lvl="3"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4pPr>
            <a:lvl5pPr lvl="4"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5pPr>
            <a:lvl6pPr lvl="5"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6pPr>
            <a:lvl7pPr lvl="6"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7pPr>
            <a:lvl8pPr lvl="7"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8pPr>
            <a:lvl9pPr lvl="8" rtl="0" algn="ctr">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9pPr>
          </a:lstStyle>
          <a:p/>
        </p:txBody>
      </p:sp>
      <p:sp>
        <p:nvSpPr>
          <p:cNvPr id="12" name="Google Shape;12;p2"/>
          <p:cNvSpPr/>
          <p:nvPr/>
        </p:nvSpPr>
        <p:spPr>
          <a:xfrm>
            <a:off x="6735923" y="-75"/>
            <a:ext cx="2147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5489306" y="725505"/>
            <a:ext cx="1922340" cy="19223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724055" y="1534498"/>
            <a:ext cx="7056000" cy="159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7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9" name="Google Shape;69;p11"/>
          <p:cNvSpPr txBox="1"/>
          <p:nvPr>
            <p:ph idx="1" type="subTitle"/>
          </p:nvPr>
        </p:nvSpPr>
        <p:spPr>
          <a:xfrm>
            <a:off x="723975" y="3128248"/>
            <a:ext cx="7056000" cy="95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Comfortaa"/>
                <a:ea typeface="Comfortaa"/>
                <a:cs typeface="Comfortaa"/>
                <a:sym typeface="Comfortaa"/>
              </a:defRPr>
            </a:lvl1pPr>
            <a:lvl2pPr lvl="1" rtl="0" algn="ctr">
              <a:spcBef>
                <a:spcPts val="1600"/>
              </a:spcBef>
              <a:spcAft>
                <a:spcPts val="0"/>
              </a:spcAft>
              <a:buNone/>
              <a:defRPr sz="1600">
                <a:latin typeface="Poppins Medium"/>
                <a:ea typeface="Poppins Medium"/>
                <a:cs typeface="Poppins Medium"/>
                <a:sym typeface="Poppins Medium"/>
              </a:defRPr>
            </a:lvl2pPr>
            <a:lvl3pPr lvl="2" rtl="0" algn="ctr">
              <a:spcBef>
                <a:spcPts val="1600"/>
              </a:spcBef>
              <a:spcAft>
                <a:spcPts val="0"/>
              </a:spcAft>
              <a:buNone/>
              <a:defRPr sz="1600">
                <a:latin typeface="Poppins Medium"/>
                <a:ea typeface="Poppins Medium"/>
                <a:cs typeface="Poppins Medium"/>
                <a:sym typeface="Poppins Medium"/>
              </a:defRPr>
            </a:lvl3pPr>
            <a:lvl4pPr lvl="3" rtl="0" algn="ctr">
              <a:spcBef>
                <a:spcPts val="1600"/>
              </a:spcBef>
              <a:spcAft>
                <a:spcPts val="0"/>
              </a:spcAft>
              <a:buNone/>
              <a:defRPr sz="1600">
                <a:latin typeface="Poppins Medium"/>
                <a:ea typeface="Poppins Medium"/>
                <a:cs typeface="Poppins Medium"/>
                <a:sym typeface="Poppins Medium"/>
              </a:defRPr>
            </a:lvl4pPr>
            <a:lvl5pPr lvl="4" rtl="0" algn="ctr">
              <a:spcBef>
                <a:spcPts val="1600"/>
              </a:spcBef>
              <a:spcAft>
                <a:spcPts val="0"/>
              </a:spcAft>
              <a:buNone/>
              <a:defRPr sz="1600">
                <a:latin typeface="Poppins Medium"/>
                <a:ea typeface="Poppins Medium"/>
                <a:cs typeface="Poppins Medium"/>
                <a:sym typeface="Poppins Medium"/>
              </a:defRPr>
            </a:lvl5pPr>
            <a:lvl6pPr lvl="5" rtl="0" algn="ctr">
              <a:spcBef>
                <a:spcPts val="1600"/>
              </a:spcBef>
              <a:spcAft>
                <a:spcPts val="0"/>
              </a:spcAft>
              <a:buNone/>
              <a:defRPr sz="1600">
                <a:latin typeface="Poppins Medium"/>
                <a:ea typeface="Poppins Medium"/>
                <a:cs typeface="Poppins Medium"/>
                <a:sym typeface="Poppins Medium"/>
              </a:defRPr>
            </a:lvl6pPr>
            <a:lvl7pPr lvl="6" rtl="0" algn="ctr">
              <a:spcBef>
                <a:spcPts val="1600"/>
              </a:spcBef>
              <a:spcAft>
                <a:spcPts val="0"/>
              </a:spcAft>
              <a:buNone/>
              <a:defRPr sz="1600">
                <a:latin typeface="Poppins Medium"/>
                <a:ea typeface="Poppins Medium"/>
                <a:cs typeface="Poppins Medium"/>
                <a:sym typeface="Poppins Medium"/>
              </a:defRPr>
            </a:lvl7pPr>
            <a:lvl8pPr lvl="7" rtl="0" algn="ctr">
              <a:spcBef>
                <a:spcPts val="1600"/>
              </a:spcBef>
              <a:spcAft>
                <a:spcPts val="0"/>
              </a:spcAft>
              <a:buNone/>
              <a:defRPr sz="1600">
                <a:latin typeface="Poppins Medium"/>
                <a:ea typeface="Poppins Medium"/>
                <a:cs typeface="Poppins Medium"/>
                <a:sym typeface="Poppins Medium"/>
              </a:defRPr>
            </a:lvl8pPr>
            <a:lvl9pPr lvl="8" rtl="0" algn="ctr">
              <a:spcBef>
                <a:spcPts val="1600"/>
              </a:spcBef>
              <a:spcAft>
                <a:spcPts val="1600"/>
              </a:spcAft>
              <a:buNone/>
              <a:defRPr sz="1600">
                <a:latin typeface="Poppins Medium"/>
                <a:ea typeface="Poppins Medium"/>
                <a:cs typeface="Poppins Medium"/>
                <a:sym typeface="Poppins Medium"/>
              </a:defRPr>
            </a:lvl9pPr>
          </a:lstStyle>
          <a:p/>
        </p:txBody>
      </p:sp>
      <p:sp>
        <p:nvSpPr>
          <p:cNvPr id="70" name="Google Shape;70;p11"/>
          <p:cNvSpPr/>
          <p:nvPr/>
        </p:nvSpPr>
        <p:spPr>
          <a:xfrm>
            <a:off x="8084750" y="0"/>
            <a:ext cx="798000" cy="51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2700000">
            <a:off x="8598657" y="2981357"/>
            <a:ext cx="569787" cy="569787"/>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rot="-2700000">
            <a:off x="8598657" y="4236107"/>
            <a:ext cx="569787" cy="569787"/>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2700000">
            <a:off x="8598657" y="1664357"/>
            <a:ext cx="569787" cy="569787"/>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2700000">
            <a:off x="982110" y="-109624"/>
            <a:ext cx="1298248" cy="12982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8100000">
            <a:off x="6580468" y="4278045"/>
            <a:ext cx="642760" cy="64276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
    <p:bg>
      <p:bgPr>
        <a:solidFill>
          <a:schemeClr val="l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9" name="Google Shape;79;p13"/>
          <p:cNvSpPr txBox="1"/>
          <p:nvPr>
            <p:ph type="title"/>
          </p:nvPr>
        </p:nvSpPr>
        <p:spPr>
          <a:xfrm>
            <a:off x="3022542" y="1993553"/>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80" name="Google Shape;80;p13"/>
          <p:cNvSpPr txBox="1"/>
          <p:nvPr>
            <p:ph idx="1" type="subTitle"/>
          </p:nvPr>
        </p:nvSpPr>
        <p:spPr>
          <a:xfrm>
            <a:off x="3020742" y="2376225"/>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81" name="Google Shape;81;p13"/>
          <p:cNvSpPr txBox="1"/>
          <p:nvPr>
            <p:ph idx="2" type="title"/>
          </p:nvPr>
        </p:nvSpPr>
        <p:spPr>
          <a:xfrm>
            <a:off x="5330301" y="1993540"/>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82" name="Google Shape;82;p13"/>
          <p:cNvSpPr txBox="1"/>
          <p:nvPr>
            <p:ph idx="3" type="subTitle"/>
          </p:nvPr>
        </p:nvSpPr>
        <p:spPr>
          <a:xfrm>
            <a:off x="5328501" y="2376225"/>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83" name="Google Shape;83;p13"/>
          <p:cNvSpPr txBox="1"/>
          <p:nvPr>
            <p:ph idx="4" type="subTitle"/>
          </p:nvPr>
        </p:nvSpPr>
        <p:spPr>
          <a:xfrm>
            <a:off x="707494" y="4087724"/>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84" name="Google Shape;84;p13"/>
          <p:cNvSpPr txBox="1"/>
          <p:nvPr>
            <p:ph idx="5" type="subTitle"/>
          </p:nvPr>
        </p:nvSpPr>
        <p:spPr>
          <a:xfrm>
            <a:off x="707500" y="2376225"/>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85" name="Google Shape;85;p13"/>
          <p:cNvSpPr txBox="1"/>
          <p:nvPr>
            <p:ph idx="6" type="title"/>
          </p:nvPr>
        </p:nvSpPr>
        <p:spPr>
          <a:xfrm>
            <a:off x="709294" y="1993538"/>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86" name="Google Shape;86;p13"/>
          <p:cNvSpPr txBox="1"/>
          <p:nvPr>
            <p:ph idx="7" type="title"/>
          </p:nvPr>
        </p:nvSpPr>
        <p:spPr>
          <a:xfrm>
            <a:off x="709294" y="3722026"/>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87" name="Google Shape;87;p13"/>
          <p:cNvSpPr txBox="1"/>
          <p:nvPr>
            <p:ph idx="8" type="subTitle"/>
          </p:nvPr>
        </p:nvSpPr>
        <p:spPr>
          <a:xfrm>
            <a:off x="3020742" y="4087724"/>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88" name="Google Shape;88;p13"/>
          <p:cNvSpPr txBox="1"/>
          <p:nvPr>
            <p:ph idx="9" type="title"/>
          </p:nvPr>
        </p:nvSpPr>
        <p:spPr>
          <a:xfrm>
            <a:off x="3022542" y="3722026"/>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89" name="Google Shape;89;p13"/>
          <p:cNvSpPr txBox="1"/>
          <p:nvPr>
            <p:ph idx="13" type="subTitle"/>
          </p:nvPr>
        </p:nvSpPr>
        <p:spPr>
          <a:xfrm>
            <a:off x="5328501" y="4087724"/>
            <a:ext cx="2033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atin typeface="Comfortaa Medium"/>
                <a:ea typeface="Comfortaa Medium"/>
                <a:cs typeface="Comfortaa Medium"/>
                <a:sym typeface="Comfortaa Medium"/>
              </a:defRPr>
            </a:lvl1pPr>
            <a:lvl2pPr lvl="1" rtl="0" algn="ctr">
              <a:spcBef>
                <a:spcPts val="0"/>
              </a:spcBef>
              <a:spcAft>
                <a:spcPts val="0"/>
              </a:spcAft>
              <a:buNone/>
              <a:defRPr sz="1400">
                <a:latin typeface="Comfortaa Medium"/>
                <a:ea typeface="Comfortaa Medium"/>
                <a:cs typeface="Comfortaa Medium"/>
                <a:sym typeface="Comfortaa Medium"/>
              </a:defRPr>
            </a:lvl2pPr>
            <a:lvl3pPr lvl="2" rtl="0" algn="ctr">
              <a:spcBef>
                <a:spcPts val="0"/>
              </a:spcBef>
              <a:spcAft>
                <a:spcPts val="0"/>
              </a:spcAft>
              <a:buNone/>
              <a:defRPr sz="1400">
                <a:latin typeface="Comfortaa Medium"/>
                <a:ea typeface="Comfortaa Medium"/>
                <a:cs typeface="Comfortaa Medium"/>
                <a:sym typeface="Comfortaa Medium"/>
              </a:defRPr>
            </a:lvl3pPr>
            <a:lvl4pPr lvl="3" rtl="0" algn="ctr">
              <a:spcBef>
                <a:spcPts val="0"/>
              </a:spcBef>
              <a:spcAft>
                <a:spcPts val="0"/>
              </a:spcAft>
              <a:buNone/>
              <a:defRPr sz="1400">
                <a:latin typeface="Comfortaa Medium"/>
                <a:ea typeface="Comfortaa Medium"/>
                <a:cs typeface="Comfortaa Medium"/>
                <a:sym typeface="Comfortaa Medium"/>
              </a:defRPr>
            </a:lvl4pPr>
            <a:lvl5pPr lvl="4" rtl="0" algn="ctr">
              <a:spcBef>
                <a:spcPts val="0"/>
              </a:spcBef>
              <a:spcAft>
                <a:spcPts val="0"/>
              </a:spcAft>
              <a:buNone/>
              <a:defRPr sz="1400">
                <a:latin typeface="Comfortaa Medium"/>
                <a:ea typeface="Comfortaa Medium"/>
                <a:cs typeface="Comfortaa Medium"/>
                <a:sym typeface="Comfortaa Medium"/>
              </a:defRPr>
            </a:lvl5pPr>
            <a:lvl6pPr lvl="5" rtl="0" algn="ctr">
              <a:spcBef>
                <a:spcPts val="0"/>
              </a:spcBef>
              <a:spcAft>
                <a:spcPts val="0"/>
              </a:spcAft>
              <a:buNone/>
              <a:defRPr sz="1400">
                <a:latin typeface="Comfortaa Medium"/>
                <a:ea typeface="Comfortaa Medium"/>
                <a:cs typeface="Comfortaa Medium"/>
                <a:sym typeface="Comfortaa Medium"/>
              </a:defRPr>
            </a:lvl6pPr>
            <a:lvl7pPr lvl="6" rtl="0" algn="ctr">
              <a:spcBef>
                <a:spcPts val="0"/>
              </a:spcBef>
              <a:spcAft>
                <a:spcPts val="0"/>
              </a:spcAft>
              <a:buNone/>
              <a:defRPr sz="1400">
                <a:latin typeface="Comfortaa Medium"/>
                <a:ea typeface="Comfortaa Medium"/>
                <a:cs typeface="Comfortaa Medium"/>
                <a:sym typeface="Comfortaa Medium"/>
              </a:defRPr>
            </a:lvl7pPr>
            <a:lvl8pPr lvl="7" rtl="0" algn="ctr">
              <a:spcBef>
                <a:spcPts val="0"/>
              </a:spcBef>
              <a:spcAft>
                <a:spcPts val="0"/>
              </a:spcAft>
              <a:buNone/>
              <a:defRPr sz="1400">
                <a:latin typeface="Comfortaa Medium"/>
                <a:ea typeface="Comfortaa Medium"/>
                <a:cs typeface="Comfortaa Medium"/>
                <a:sym typeface="Comfortaa Medium"/>
              </a:defRPr>
            </a:lvl8pPr>
            <a:lvl9pPr lvl="8" rtl="0" algn="ctr">
              <a:spcBef>
                <a:spcPts val="0"/>
              </a:spcBef>
              <a:spcAft>
                <a:spcPts val="0"/>
              </a:spcAft>
              <a:buNone/>
              <a:defRPr sz="1400">
                <a:latin typeface="Comfortaa Medium"/>
                <a:ea typeface="Comfortaa Medium"/>
                <a:cs typeface="Comfortaa Medium"/>
                <a:sym typeface="Comfortaa Medium"/>
              </a:defRPr>
            </a:lvl9pPr>
          </a:lstStyle>
          <a:p/>
        </p:txBody>
      </p:sp>
      <p:sp>
        <p:nvSpPr>
          <p:cNvPr id="90" name="Google Shape;90;p13"/>
          <p:cNvSpPr txBox="1"/>
          <p:nvPr>
            <p:ph idx="14" type="title"/>
          </p:nvPr>
        </p:nvSpPr>
        <p:spPr>
          <a:xfrm>
            <a:off x="5330301" y="3722026"/>
            <a:ext cx="2030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91" name="Google Shape;91;p13"/>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 name="Google Shape;92;p13"/>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BLANK_1_1_2">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96" name="Google Shape;96;p14"/>
          <p:cNvSpPr txBox="1"/>
          <p:nvPr>
            <p:ph type="title"/>
          </p:nvPr>
        </p:nvSpPr>
        <p:spPr>
          <a:xfrm>
            <a:off x="4975176" y="24912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97" name="Google Shape;97;p14"/>
          <p:cNvSpPr txBox="1"/>
          <p:nvPr>
            <p:ph idx="1" type="subTitle"/>
          </p:nvPr>
        </p:nvSpPr>
        <p:spPr>
          <a:xfrm>
            <a:off x="4975176" y="2875449"/>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98" name="Google Shape;98;p14"/>
          <p:cNvSpPr txBox="1"/>
          <p:nvPr>
            <p:ph idx="2" type="title"/>
          </p:nvPr>
        </p:nvSpPr>
        <p:spPr>
          <a:xfrm>
            <a:off x="4975176" y="13546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99" name="Google Shape;99;p14"/>
          <p:cNvSpPr txBox="1"/>
          <p:nvPr>
            <p:ph idx="3" type="subTitle"/>
          </p:nvPr>
        </p:nvSpPr>
        <p:spPr>
          <a:xfrm>
            <a:off x="4975176" y="1735225"/>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100" name="Google Shape;100;p14"/>
          <p:cNvSpPr txBox="1"/>
          <p:nvPr>
            <p:ph idx="4" type="subTitle"/>
          </p:nvPr>
        </p:nvSpPr>
        <p:spPr>
          <a:xfrm>
            <a:off x="1292227" y="2875449"/>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101" name="Google Shape;101;p14"/>
          <p:cNvSpPr txBox="1"/>
          <p:nvPr>
            <p:ph idx="5" type="subTitle"/>
          </p:nvPr>
        </p:nvSpPr>
        <p:spPr>
          <a:xfrm>
            <a:off x="1292219" y="1735225"/>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102" name="Google Shape;102;p14"/>
          <p:cNvSpPr txBox="1"/>
          <p:nvPr>
            <p:ph idx="6" type="title"/>
          </p:nvPr>
        </p:nvSpPr>
        <p:spPr>
          <a:xfrm>
            <a:off x="1292219" y="13546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03" name="Google Shape;103;p14"/>
          <p:cNvSpPr txBox="1"/>
          <p:nvPr>
            <p:ph idx="7" type="title"/>
          </p:nvPr>
        </p:nvSpPr>
        <p:spPr>
          <a:xfrm>
            <a:off x="1292227" y="24912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04" name="Google Shape;104;p14"/>
          <p:cNvSpPr txBox="1"/>
          <p:nvPr>
            <p:ph idx="8" type="subTitle"/>
          </p:nvPr>
        </p:nvSpPr>
        <p:spPr>
          <a:xfrm>
            <a:off x="1292227" y="4015673"/>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105" name="Google Shape;105;p14"/>
          <p:cNvSpPr txBox="1"/>
          <p:nvPr>
            <p:ph idx="9" type="title"/>
          </p:nvPr>
        </p:nvSpPr>
        <p:spPr>
          <a:xfrm>
            <a:off x="1292227" y="36278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06" name="Google Shape;106;p14"/>
          <p:cNvSpPr txBox="1"/>
          <p:nvPr>
            <p:ph idx="13" type="subTitle"/>
          </p:nvPr>
        </p:nvSpPr>
        <p:spPr>
          <a:xfrm>
            <a:off x="4975176" y="4015673"/>
            <a:ext cx="25641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mfortaa Medium"/>
                <a:ea typeface="Comfortaa Medium"/>
                <a:cs typeface="Comfortaa Medium"/>
                <a:sym typeface="Comfortaa Medium"/>
              </a:defRPr>
            </a:lvl1pPr>
            <a:lvl2pPr lvl="1" rtl="0">
              <a:spcBef>
                <a:spcPts val="0"/>
              </a:spcBef>
              <a:spcAft>
                <a:spcPts val="0"/>
              </a:spcAft>
              <a:buNone/>
              <a:defRPr sz="1400">
                <a:latin typeface="Comfortaa Medium"/>
                <a:ea typeface="Comfortaa Medium"/>
                <a:cs typeface="Comfortaa Medium"/>
                <a:sym typeface="Comfortaa Medium"/>
              </a:defRPr>
            </a:lvl2pPr>
            <a:lvl3pPr lvl="2" rtl="0">
              <a:spcBef>
                <a:spcPts val="0"/>
              </a:spcBef>
              <a:spcAft>
                <a:spcPts val="0"/>
              </a:spcAft>
              <a:buNone/>
              <a:defRPr sz="1400">
                <a:latin typeface="Comfortaa Medium"/>
                <a:ea typeface="Comfortaa Medium"/>
                <a:cs typeface="Comfortaa Medium"/>
                <a:sym typeface="Comfortaa Medium"/>
              </a:defRPr>
            </a:lvl3pPr>
            <a:lvl4pPr lvl="3" rtl="0">
              <a:spcBef>
                <a:spcPts val="0"/>
              </a:spcBef>
              <a:spcAft>
                <a:spcPts val="0"/>
              </a:spcAft>
              <a:buNone/>
              <a:defRPr sz="1400">
                <a:latin typeface="Comfortaa Medium"/>
                <a:ea typeface="Comfortaa Medium"/>
                <a:cs typeface="Comfortaa Medium"/>
                <a:sym typeface="Comfortaa Medium"/>
              </a:defRPr>
            </a:lvl4pPr>
            <a:lvl5pPr lvl="4" rtl="0">
              <a:spcBef>
                <a:spcPts val="0"/>
              </a:spcBef>
              <a:spcAft>
                <a:spcPts val="0"/>
              </a:spcAft>
              <a:buNone/>
              <a:defRPr sz="1400">
                <a:latin typeface="Comfortaa Medium"/>
                <a:ea typeface="Comfortaa Medium"/>
                <a:cs typeface="Comfortaa Medium"/>
                <a:sym typeface="Comfortaa Medium"/>
              </a:defRPr>
            </a:lvl5pPr>
            <a:lvl6pPr lvl="5" rtl="0">
              <a:spcBef>
                <a:spcPts val="0"/>
              </a:spcBef>
              <a:spcAft>
                <a:spcPts val="0"/>
              </a:spcAft>
              <a:buNone/>
              <a:defRPr sz="1400">
                <a:latin typeface="Comfortaa Medium"/>
                <a:ea typeface="Comfortaa Medium"/>
                <a:cs typeface="Comfortaa Medium"/>
                <a:sym typeface="Comfortaa Medium"/>
              </a:defRPr>
            </a:lvl6pPr>
            <a:lvl7pPr lvl="6" rtl="0">
              <a:spcBef>
                <a:spcPts val="0"/>
              </a:spcBef>
              <a:spcAft>
                <a:spcPts val="0"/>
              </a:spcAft>
              <a:buNone/>
              <a:defRPr sz="1400">
                <a:latin typeface="Comfortaa Medium"/>
                <a:ea typeface="Comfortaa Medium"/>
                <a:cs typeface="Comfortaa Medium"/>
                <a:sym typeface="Comfortaa Medium"/>
              </a:defRPr>
            </a:lvl7pPr>
            <a:lvl8pPr lvl="7" rtl="0">
              <a:spcBef>
                <a:spcPts val="0"/>
              </a:spcBef>
              <a:spcAft>
                <a:spcPts val="0"/>
              </a:spcAft>
              <a:buNone/>
              <a:defRPr sz="1400">
                <a:latin typeface="Comfortaa Medium"/>
                <a:ea typeface="Comfortaa Medium"/>
                <a:cs typeface="Comfortaa Medium"/>
                <a:sym typeface="Comfortaa Medium"/>
              </a:defRPr>
            </a:lvl8pPr>
            <a:lvl9pPr lvl="8" rtl="0">
              <a:spcBef>
                <a:spcPts val="0"/>
              </a:spcBef>
              <a:spcAft>
                <a:spcPts val="0"/>
              </a:spcAft>
              <a:buNone/>
              <a:defRPr sz="1400">
                <a:latin typeface="Comfortaa Medium"/>
                <a:ea typeface="Comfortaa Medium"/>
                <a:cs typeface="Comfortaa Medium"/>
                <a:sym typeface="Comfortaa Medium"/>
              </a:defRPr>
            </a:lvl9pPr>
          </a:lstStyle>
          <a:p/>
        </p:txBody>
      </p:sp>
      <p:sp>
        <p:nvSpPr>
          <p:cNvPr id="107" name="Google Shape;107;p14"/>
          <p:cNvSpPr txBox="1"/>
          <p:nvPr>
            <p:ph idx="14" type="title"/>
          </p:nvPr>
        </p:nvSpPr>
        <p:spPr>
          <a:xfrm>
            <a:off x="4975176" y="3627826"/>
            <a:ext cx="20301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08" name="Google Shape;108;p14"/>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9" name="Google Shape;109;p14"/>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_1_1">
    <p:spTree>
      <p:nvGrpSpPr>
        <p:cNvPr id="111" name="Shape 111"/>
        <p:cNvGrpSpPr/>
        <p:nvPr/>
      </p:nvGrpSpPr>
      <p:grpSpPr>
        <a:xfrm>
          <a:off x="0" y="0"/>
          <a:ext cx="0" cy="0"/>
          <a:chOff x="0" y="0"/>
          <a:chExt cx="0" cy="0"/>
        </a:xfrm>
      </p:grpSpPr>
      <p:sp>
        <p:nvSpPr>
          <p:cNvPr id="112" name="Google Shape;112;p15"/>
          <p:cNvSpPr/>
          <p:nvPr/>
        </p:nvSpPr>
        <p:spPr>
          <a:xfrm flipH="1" rot="2700000">
            <a:off x="-6933277" y="-2751703"/>
            <a:ext cx="10646907" cy="10646907"/>
          </a:xfrm>
          <a:prstGeom prst="halfFrame">
            <a:avLst>
              <a:gd fmla="val 33333" name="adj1"/>
              <a:gd fmla="val 9111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13" name="Google Shape;113;p15"/>
          <p:cNvSpPr/>
          <p:nvPr/>
        </p:nvSpPr>
        <p:spPr>
          <a:xfrm flipH="1" rot="-2700000">
            <a:off x="-977500" y="1722918"/>
            <a:ext cx="1697905" cy="1697905"/>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ph type="title"/>
          </p:nvPr>
        </p:nvSpPr>
        <p:spPr>
          <a:xfrm>
            <a:off x="1062600" y="1687050"/>
            <a:ext cx="4373100" cy="1769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4700">
                <a:solidFill>
                  <a:schemeClr val="lt1"/>
                </a:solidFill>
              </a:defRPr>
            </a:lvl1pPr>
            <a:lvl2pPr lvl="1" rtl="0" algn="ctr">
              <a:spcBef>
                <a:spcPts val="0"/>
              </a:spcBef>
              <a:spcAft>
                <a:spcPts val="0"/>
              </a:spcAft>
              <a:buNone/>
              <a:defRPr b="1" sz="4700">
                <a:solidFill>
                  <a:schemeClr val="lt1"/>
                </a:solidFill>
              </a:defRPr>
            </a:lvl2pPr>
            <a:lvl3pPr lvl="2" rtl="0" algn="ctr">
              <a:spcBef>
                <a:spcPts val="0"/>
              </a:spcBef>
              <a:spcAft>
                <a:spcPts val="0"/>
              </a:spcAft>
              <a:buNone/>
              <a:defRPr b="1" sz="4700">
                <a:solidFill>
                  <a:schemeClr val="lt1"/>
                </a:solidFill>
              </a:defRPr>
            </a:lvl3pPr>
            <a:lvl4pPr lvl="3" rtl="0" algn="ctr">
              <a:spcBef>
                <a:spcPts val="0"/>
              </a:spcBef>
              <a:spcAft>
                <a:spcPts val="0"/>
              </a:spcAft>
              <a:buNone/>
              <a:defRPr b="1" sz="4700">
                <a:solidFill>
                  <a:schemeClr val="lt1"/>
                </a:solidFill>
              </a:defRPr>
            </a:lvl4pPr>
            <a:lvl5pPr lvl="4" rtl="0" algn="ctr">
              <a:spcBef>
                <a:spcPts val="0"/>
              </a:spcBef>
              <a:spcAft>
                <a:spcPts val="0"/>
              </a:spcAft>
              <a:buNone/>
              <a:defRPr b="1" sz="4700">
                <a:solidFill>
                  <a:schemeClr val="lt1"/>
                </a:solidFill>
              </a:defRPr>
            </a:lvl5pPr>
            <a:lvl6pPr lvl="5" rtl="0" algn="ctr">
              <a:spcBef>
                <a:spcPts val="0"/>
              </a:spcBef>
              <a:spcAft>
                <a:spcPts val="0"/>
              </a:spcAft>
              <a:buNone/>
              <a:defRPr b="1" sz="4700">
                <a:solidFill>
                  <a:schemeClr val="lt1"/>
                </a:solidFill>
              </a:defRPr>
            </a:lvl6pPr>
            <a:lvl7pPr lvl="6" rtl="0" algn="ctr">
              <a:spcBef>
                <a:spcPts val="0"/>
              </a:spcBef>
              <a:spcAft>
                <a:spcPts val="0"/>
              </a:spcAft>
              <a:buNone/>
              <a:defRPr b="1" sz="4700">
                <a:solidFill>
                  <a:schemeClr val="lt1"/>
                </a:solidFill>
              </a:defRPr>
            </a:lvl7pPr>
            <a:lvl8pPr lvl="7" rtl="0" algn="ctr">
              <a:spcBef>
                <a:spcPts val="0"/>
              </a:spcBef>
              <a:spcAft>
                <a:spcPts val="0"/>
              </a:spcAft>
              <a:buNone/>
              <a:defRPr b="1" sz="4700">
                <a:solidFill>
                  <a:schemeClr val="lt1"/>
                </a:solidFill>
              </a:defRPr>
            </a:lvl8pPr>
            <a:lvl9pPr lvl="8" rtl="0" algn="ctr">
              <a:spcBef>
                <a:spcPts val="0"/>
              </a:spcBef>
              <a:spcAft>
                <a:spcPts val="0"/>
              </a:spcAft>
              <a:buNone/>
              <a:defRPr b="1" sz="4700">
                <a:solidFill>
                  <a:schemeClr val="lt1"/>
                </a:solidFill>
              </a:defRPr>
            </a:lvl9pPr>
          </a:lstStyle>
          <a:p/>
        </p:txBody>
      </p:sp>
      <p:sp>
        <p:nvSpPr>
          <p:cNvPr id="115" name="Google Shape;115;p15"/>
          <p:cNvSpPr txBox="1"/>
          <p:nvPr>
            <p:ph hasCustomPrompt="1" idx="2" type="title"/>
          </p:nvPr>
        </p:nvSpPr>
        <p:spPr>
          <a:xfrm>
            <a:off x="6457675" y="539500"/>
            <a:ext cx="1973100" cy="1121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9100"/>
              <a:buNone/>
              <a:defRPr b="1" sz="9100">
                <a:solidFill>
                  <a:schemeClr val="accent2"/>
                </a:solidFill>
              </a:defRPr>
            </a:lvl1pPr>
            <a:lvl2pPr lvl="1" rtl="0" algn="r">
              <a:spcBef>
                <a:spcPts val="0"/>
              </a:spcBef>
              <a:spcAft>
                <a:spcPts val="0"/>
              </a:spcAft>
              <a:buClr>
                <a:schemeClr val="accent6"/>
              </a:buClr>
              <a:buSzPts val="12000"/>
              <a:buNone/>
              <a:defRPr b="1" sz="12000">
                <a:solidFill>
                  <a:schemeClr val="accent6"/>
                </a:solidFill>
              </a:defRPr>
            </a:lvl2pPr>
            <a:lvl3pPr lvl="2" rtl="0" algn="r">
              <a:spcBef>
                <a:spcPts val="0"/>
              </a:spcBef>
              <a:spcAft>
                <a:spcPts val="0"/>
              </a:spcAft>
              <a:buClr>
                <a:schemeClr val="accent6"/>
              </a:buClr>
              <a:buSzPts val="12000"/>
              <a:buNone/>
              <a:defRPr b="1" sz="12000">
                <a:solidFill>
                  <a:schemeClr val="accent6"/>
                </a:solidFill>
              </a:defRPr>
            </a:lvl3pPr>
            <a:lvl4pPr lvl="3" rtl="0" algn="r">
              <a:spcBef>
                <a:spcPts val="0"/>
              </a:spcBef>
              <a:spcAft>
                <a:spcPts val="0"/>
              </a:spcAft>
              <a:buClr>
                <a:schemeClr val="accent6"/>
              </a:buClr>
              <a:buSzPts val="12000"/>
              <a:buNone/>
              <a:defRPr b="1" sz="12000">
                <a:solidFill>
                  <a:schemeClr val="accent6"/>
                </a:solidFill>
              </a:defRPr>
            </a:lvl4pPr>
            <a:lvl5pPr lvl="4" rtl="0" algn="r">
              <a:spcBef>
                <a:spcPts val="0"/>
              </a:spcBef>
              <a:spcAft>
                <a:spcPts val="0"/>
              </a:spcAft>
              <a:buClr>
                <a:schemeClr val="accent6"/>
              </a:buClr>
              <a:buSzPts val="12000"/>
              <a:buNone/>
              <a:defRPr b="1" sz="12000">
                <a:solidFill>
                  <a:schemeClr val="accent6"/>
                </a:solidFill>
              </a:defRPr>
            </a:lvl5pPr>
            <a:lvl6pPr lvl="5" rtl="0" algn="r">
              <a:spcBef>
                <a:spcPts val="0"/>
              </a:spcBef>
              <a:spcAft>
                <a:spcPts val="0"/>
              </a:spcAft>
              <a:buClr>
                <a:schemeClr val="accent6"/>
              </a:buClr>
              <a:buSzPts val="12000"/>
              <a:buNone/>
              <a:defRPr b="1" sz="12000">
                <a:solidFill>
                  <a:schemeClr val="accent6"/>
                </a:solidFill>
              </a:defRPr>
            </a:lvl6pPr>
            <a:lvl7pPr lvl="6" rtl="0" algn="r">
              <a:spcBef>
                <a:spcPts val="0"/>
              </a:spcBef>
              <a:spcAft>
                <a:spcPts val="0"/>
              </a:spcAft>
              <a:buClr>
                <a:schemeClr val="accent6"/>
              </a:buClr>
              <a:buSzPts val="12000"/>
              <a:buNone/>
              <a:defRPr b="1" sz="12000">
                <a:solidFill>
                  <a:schemeClr val="accent6"/>
                </a:solidFill>
              </a:defRPr>
            </a:lvl7pPr>
            <a:lvl8pPr lvl="7" rtl="0" algn="r">
              <a:spcBef>
                <a:spcPts val="0"/>
              </a:spcBef>
              <a:spcAft>
                <a:spcPts val="0"/>
              </a:spcAft>
              <a:buClr>
                <a:schemeClr val="accent6"/>
              </a:buClr>
              <a:buSzPts val="12000"/>
              <a:buNone/>
              <a:defRPr b="1" sz="12000">
                <a:solidFill>
                  <a:schemeClr val="accent6"/>
                </a:solidFill>
              </a:defRPr>
            </a:lvl8pPr>
            <a:lvl9pPr lvl="8" rtl="0" algn="r">
              <a:spcBef>
                <a:spcPts val="0"/>
              </a:spcBef>
              <a:spcAft>
                <a:spcPts val="0"/>
              </a:spcAft>
              <a:buClr>
                <a:schemeClr val="accent6"/>
              </a:buClr>
              <a:buSzPts val="12000"/>
              <a:buNone/>
              <a:defRPr b="1" sz="12000">
                <a:solidFill>
                  <a:schemeClr val="accent6"/>
                </a:solidFill>
              </a:defRPr>
            </a:lvl9pPr>
          </a:lstStyle>
          <a:p>
            <a:r>
              <a:t>xx%</a:t>
            </a:r>
          </a:p>
        </p:txBody>
      </p:sp>
      <p:sp>
        <p:nvSpPr>
          <p:cNvPr id="116" name="Google Shape;116;p15"/>
          <p:cNvSpPr txBox="1"/>
          <p:nvPr>
            <p:ph idx="3" type="title"/>
          </p:nvPr>
        </p:nvSpPr>
        <p:spPr>
          <a:xfrm>
            <a:off x="5140075" y="3567625"/>
            <a:ext cx="3290700" cy="102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lgn="r">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lgn="r">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lgn="r">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lgn="r">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lgn="r">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lgn="r">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lgn="r">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lgn="r">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1_1_1_1">
    <p:spTree>
      <p:nvGrpSpPr>
        <p:cNvPr id="117" name="Shape 117"/>
        <p:cNvGrpSpPr/>
        <p:nvPr/>
      </p:nvGrpSpPr>
      <p:grpSpPr>
        <a:xfrm>
          <a:off x="0" y="0"/>
          <a:ext cx="0" cy="0"/>
          <a:chOff x="0" y="0"/>
          <a:chExt cx="0" cy="0"/>
        </a:xfrm>
      </p:grpSpPr>
      <p:sp>
        <p:nvSpPr>
          <p:cNvPr id="118" name="Google Shape;118;p16"/>
          <p:cNvSpPr/>
          <p:nvPr/>
        </p:nvSpPr>
        <p:spPr>
          <a:xfrm rot="-2700000">
            <a:off x="5439698" y="-2751703"/>
            <a:ext cx="10646907" cy="10646907"/>
          </a:xfrm>
          <a:prstGeom prst="halfFrame">
            <a:avLst>
              <a:gd fmla="val 33333" name="adj1"/>
              <a:gd fmla="val 91113"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19" name="Google Shape;119;p16"/>
          <p:cNvSpPr/>
          <p:nvPr/>
        </p:nvSpPr>
        <p:spPr>
          <a:xfrm rot="2700000">
            <a:off x="8432923" y="1722918"/>
            <a:ext cx="1697905" cy="1697905"/>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ph type="title"/>
          </p:nvPr>
        </p:nvSpPr>
        <p:spPr>
          <a:xfrm>
            <a:off x="3689975" y="1687050"/>
            <a:ext cx="4373100" cy="1769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21" name="Google Shape;121;p16"/>
          <p:cNvSpPr txBox="1"/>
          <p:nvPr>
            <p:ph hasCustomPrompt="1" idx="2" type="title"/>
          </p:nvPr>
        </p:nvSpPr>
        <p:spPr>
          <a:xfrm>
            <a:off x="713225" y="539500"/>
            <a:ext cx="2521500" cy="1121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9100"/>
              <a:buNone/>
              <a:defRPr b="1" sz="9100">
                <a:solidFill>
                  <a:schemeClr val="accent4"/>
                </a:solidFill>
              </a:defRPr>
            </a:lvl1pPr>
            <a:lvl2pPr lvl="1" rtl="0">
              <a:spcBef>
                <a:spcPts val="0"/>
              </a:spcBef>
              <a:spcAft>
                <a:spcPts val="0"/>
              </a:spcAft>
              <a:buClr>
                <a:schemeClr val="accent1"/>
              </a:buClr>
              <a:buSzPts val="12000"/>
              <a:buNone/>
              <a:defRPr b="1" sz="12000">
                <a:solidFill>
                  <a:schemeClr val="accent1"/>
                </a:solidFill>
              </a:defRPr>
            </a:lvl2pPr>
            <a:lvl3pPr lvl="2" rtl="0">
              <a:spcBef>
                <a:spcPts val="0"/>
              </a:spcBef>
              <a:spcAft>
                <a:spcPts val="0"/>
              </a:spcAft>
              <a:buClr>
                <a:schemeClr val="accent1"/>
              </a:buClr>
              <a:buSzPts val="12000"/>
              <a:buNone/>
              <a:defRPr b="1" sz="12000">
                <a:solidFill>
                  <a:schemeClr val="accent1"/>
                </a:solidFill>
              </a:defRPr>
            </a:lvl3pPr>
            <a:lvl4pPr lvl="3" rtl="0">
              <a:spcBef>
                <a:spcPts val="0"/>
              </a:spcBef>
              <a:spcAft>
                <a:spcPts val="0"/>
              </a:spcAft>
              <a:buClr>
                <a:schemeClr val="accent1"/>
              </a:buClr>
              <a:buSzPts val="12000"/>
              <a:buNone/>
              <a:defRPr b="1" sz="12000">
                <a:solidFill>
                  <a:schemeClr val="accent1"/>
                </a:solidFill>
              </a:defRPr>
            </a:lvl4pPr>
            <a:lvl5pPr lvl="4" rtl="0">
              <a:spcBef>
                <a:spcPts val="0"/>
              </a:spcBef>
              <a:spcAft>
                <a:spcPts val="0"/>
              </a:spcAft>
              <a:buClr>
                <a:schemeClr val="accent1"/>
              </a:buClr>
              <a:buSzPts val="12000"/>
              <a:buNone/>
              <a:defRPr b="1" sz="12000">
                <a:solidFill>
                  <a:schemeClr val="accent1"/>
                </a:solidFill>
              </a:defRPr>
            </a:lvl5pPr>
            <a:lvl6pPr lvl="5" rtl="0">
              <a:spcBef>
                <a:spcPts val="0"/>
              </a:spcBef>
              <a:spcAft>
                <a:spcPts val="0"/>
              </a:spcAft>
              <a:buClr>
                <a:schemeClr val="accent1"/>
              </a:buClr>
              <a:buSzPts val="12000"/>
              <a:buNone/>
              <a:defRPr b="1" sz="12000">
                <a:solidFill>
                  <a:schemeClr val="accent1"/>
                </a:solidFill>
              </a:defRPr>
            </a:lvl6pPr>
            <a:lvl7pPr lvl="6" rtl="0">
              <a:spcBef>
                <a:spcPts val="0"/>
              </a:spcBef>
              <a:spcAft>
                <a:spcPts val="0"/>
              </a:spcAft>
              <a:buClr>
                <a:schemeClr val="accent1"/>
              </a:buClr>
              <a:buSzPts val="12000"/>
              <a:buNone/>
              <a:defRPr b="1" sz="12000">
                <a:solidFill>
                  <a:schemeClr val="accent1"/>
                </a:solidFill>
              </a:defRPr>
            </a:lvl7pPr>
            <a:lvl8pPr lvl="7" rtl="0">
              <a:spcBef>
                <a:spcPts val="0"/>
              </a:spcBef>
              <a:spcAft>
                <a:spcPts val="0"/>
              </a:spcAft>
              <a:buClr>
                <a:schemeClr val="accent1"/>
              </a:buClr>
              <a:buSzPts val="12000"/>
              <a:buNone/>
              <a:defRPr b="1" sz="12000">
                <a:solidFill>
                  <a:schemeClr val="accent1"/>
                </a:solidFill>
              </a:defRPr>
            </a:lvl8pPr>
            <a:lvl9pPr lvl="8" rtl="0">
              <a:spcBef>
                <a:spcPts val="0"/>
              </a:spcBef>
              <a:spcAft>
                <a:spcPts val="0"/>
              </a:spcAft>
              <a:buClr>
                <a:schemeClr val="accent1"/>
              </a:buClr>
              <a:buSzPts val="12000"/>
              <a:buNone/>
              <a:defRPr b="1" sz="12000">
                <a:solidFill>
                  <a:schemeClr val="accent1"/>
                </a:solidFill>
              </a:defRPr>
            </a:lvl9pPr>
          </a:lstStyle>
          <a:p>
            <a:r>
              <a:t>xx%</a:t>
            </a:r>
          </a:p>
        </p:txBody>
      </p:sp>
      <p:sp>
        <p:nvSpPr>
          <p:cNvPr id="122" name="Google Shape;122;p16"/>
          <p:cNvSpPr txBox="1"/>
          <p:nvPr>
            <p:ph idx="3" type="title"/>
          </p:nvPr>
        </p:nvSpPr>
        <p:spPr>
          <a:xfrm>
            <a:off x="713225" y="3567625"/>
            <a:ext cx="3290700" cy="10227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1_1_1_1_1">
    <p:spTree>
      <p:nvGrpSpPr>
        <p:cNvPr id="123" name="Shape 123"/>
        <p:cNvGrpSpPr/>
        <p:nvPr/>
      </p:nvGrpSpPr>
      <p:grpSpPr>
        <a:xfrm>
          <a:off x="0" y="0"/>
          <a:ext cx="0" cy="0"/>
          <a:chOff x="0" y="0"/>
          <a:chExt cx="0" cy="0"/>
        </a:xfrm>
      </p:grpSpPr>
      <p:sp>
        <p:nvSpPr>
          <p:cNvPr id="124" name="Google Shape;124;p17"/>
          <p:cNvSpPr/>
          <p:nvPr/>
        </p:nvSpPr>
        <p:spPr>
          <a:xfrm flipH="1" rot="2700000">
            <a:off x="-6933277" y="-2751703"/>
            <a:ext cx="10646907" cy="10646907"/>
          </a:xfrm>
          <a:prstGeom prst="halfFrame">
            <a:avLst>
              <a:gd fmla="val 33333" name="adj1"/>
              <a:gd fmla="val 91113"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25" name="Google Shape;125;p17"/>
          <p:cNvSpPr/>
          <p:nvPr/>
        </p:nvSpPr>
        <p:spPr>
          <a:xfrm flipH="1" rot="-2700000">
            <a:off x="-977500" y="1722918"/>
            <a:ext cx="1697905" cy="1697905"/>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1062600" y="1687050"/>
            <a:ext cx="4373100" cy="1769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4700">
                <a:solidFill>
                  <a:schemeClr val="lt1"/>
                </a:solidFill>
              </a:defRPr>
            </a:lvl1pPr>
            <a:lvl2pPr lvl="1" rtl="0" algn="ctr">
              <a:spcBef>
                <a:spcPts val="0"/>
              </a:spcBef>
              <a:spcAft>
                <a:spcPts val="0"/>
              </a:spcAft>
              <a:buNone/>
              <a:defRPr b="1" sz="4700">
                <a:solidFill>
                  <a:schemeClr val="lt1"/>
                </a:solidFill>
              </a:defRPr>
            </a:lvl2pPr>
            <a:lvl3pPr lvl="2" rtl="0" algn="ctr">
              <a:spcBef>
                <a:spcPts val="0"/>
              </a:spcBef>
              <a:spcAft>
                <a:spcPts val="0"/>
              </a:spcAft>
              <a:buNone/>
              <a:defRPr b="1" sz="4700">
                <a:solidFill>
                  <a:schemeClr val="lt1"/>
                </a:solidFill>
              </a:defRPr>
            </a:lvl3pPr>
            <a:lvl4pPr lvl="3" rtl="0" algn="ctr">
              <a:spcBef>
                <a:spcPts val="0"/>
              </a:spcBef>
              <a:spcAft>
                <a:spcPts val="0"/>
              </a:spcAft>
              <a:buNone/>
              <a:defRPr b="1" sz="4700">
                <a:solidFill>
                  <a:schemeClr val="lt1"/>
                </a:solidFill>
              </a:defRPr>
            </a:lvl4pPr>
            <a:lvl5pPr lvl="4" rtl="0" algn="ctr">
              <a:spcBef>
                <a:spcPts val="0"/>
              </a:spcBef>
              <a:spcAft>
                <a:spcPts val="0"/>
              </a:spcAft>
              <a:buNone/>
              <a:defRPr b="1" sz="4700">
                <a:solidFill>
                  <a:schemeClr val="lt1"/>
                </a:solidFill>
              </a:defRPr>
            </a:lvl5pPr>
            <a:lvl6pPr lvl="5" rtl="0" algn="ctr">
              <a:spcBef>
                <a:spcPts val="0"/>
              </a:spcBef>
              <a:spcAft>
                <a:spcPts val="0"/>
              </a:spcAft>
              <a:buNone/>
              <a:defRPr b="1" sz="4700">
                <a:solidFill>
                  <a:schemeClr val="lt1"/>
                </a:solidFill>
              </a:defRPr>
            </a:lvl6pPr>
            <a:lvl7pPr lvl="6" rtl="0" algn="ctr">
              <a:spcBef>
                <a:spcPts val="0"/>
              </a:spcBef>
              <a:spcAft>
                <a:spcPts val="0"/>
              </a:spcAft>
              <a:buNone/>
              <a:defRPr b="1" sz="4700">
                <a:solidFill>
                  <a:schemeClr val="lt1"/>
                </a:solidFill>
              </a:defRPr>
            </a:lvl7pPr>
            <a:lvl8pPr lvl="7" rtl="0" algn="ctr">
              <a:spcBef>
                <a:spcPts val="0"/>
              </a:spcBef>
              <a:spcAft>
                <a:spcPts val="0"/>
              </a:spcAft>
              <a:buNone/>
              <a:defRPr b="1" sz="4700">
                <a:solidFill>
                  <a:schemeClr val="lt1"/>
                </a:solidFill>
              </a:defRPr>
            </a:lvl8pPr>
            <a:lvl9pPr lvl="8" rtl="0" algn="ctr">
              <a:spcBef>
                <a:spcPts val="0"/>
              </a:spcBef>
              <a:spcAft>
                <a:spcPts val="0"/>
              </a:spcAft>
              <a:buNone/>
              <a:defRPr b="1" sz="4700">
                <a:solidFill>
                  <a:schemeClr val="lt1"/>
                </a:solidFill>
              </a:defRPr>
            </a:lvl9pPr>
          </a:lstStyle>
          <a:p/>
        </p:txBody>
      </p:sp>
      <p:sp>
        <p:nvSpPr>
          <p:cNvPr id="127" name="Google Shape;127;p17"/>
          <p:cNvSpPr txBox="1"/>
          <p:nvPr>
            <p:ph hasCustomPrompt="1" idx="2" type="title"/>
          </p:nvPr>
        </p:nvSpPr>
        <p:spPr>
          <a:xfrm>
            <a:off x="6457675" y="539500"/>
            <a:ext cx="1973100" cy="1121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9100"/>
              <a:buNone/>
              <a:defRPr b="1" sz="9100">
                <a:solidFill>
                  <a:schemeClr val="accent5"/>
                </a:solidFill>
              </a:defRPr>
            </a:lvl1pPr>
            <a:lvl2pPr lvl="1" rtl="0" algn="r">
              <a:spcBef>
                <a:spcPts val="0"/>
              </a:spcBef>
              <a:spcAft>
                <a:spcPts val="0"/>
              </a:spcAft>
              <a:buClr>
                <a:schemeClr val="accent6"/>
              </a:buClr>
              <a:buSzPts val="12000"/>
              <a:buNone/>
              <a:defRPr b="1" sz="12000">
                <a:solidFill>
                  <a:schemeClr val="accent6"/>
                </a:solidFill>
              </a:defRPr>
            </a:lvl2pPr>
            <a:lvl3pPr lvl="2" rtl="0" algn="r">
              <a:spcBef>
                <a:spcPts val="0"/>
              </a:spcBef>
              <a:spcAft>
                <a:spcPts val="0"/>
              </a:spcAft>
              <a:buClr>
                <a:schemeClr val="accent6"/>
              </a:buClr>
              <a:buSzPts val="12000"/>
              <a:buNone/>
              <a:defRPr b="1" sz="12000">
                <a:solidFill>
                  <a:schemeClr val="accent6"/>
                </a:solidFill>
              </a:defRPr>
            </a:lvl3pPr>
            <a:lvl4pPr lvl="3" rtl="0" algn="r">
              <a:spcBef>
                <a:spcPts val="0"/>
              </a:spcBef>
              <a:spcAft>
                <a:spcPts val="0"/>
              </a:spcAft>
              <a:buClr>
                <a:schemeClr val="accent6"/>
              </a:buClr>
              <a:buSzPts val="12000"/>
              <a:buNone/>
              <a:defRPr b="1" sz="12000">
                <a:solidFill>
                  <a:schemeClr val="accent6"/>
                </a:solidFill>
              </a:defRPr>
            </a:lvl4pPr>
            <a:lvl5pPr lvl="4" rtl="0" algn="r">
              <a:spcBef>
                <a:spcPts val="0"/>
              </a:spcBef>
              <a:spcAft>
                <a:spcPts val="0"/>
              </a:spcAft>
              <a:buClr>
                <a:schemeClr val="accent6"/>
              </a:buClr>
              <a:buSzPts val="12000"/>
              <a:buNone/>
              <a:defRPr b="1" sz="12000">
                <a:solidFill>
                  <a:schemeClr val="accent6"/>
                </a:solidFill>
              </a:defRPr>
            </a:lvl5pPr>
            <a:lvl6pPr lvl="5" rtl="0" algn="r">
              <a:spcBef>
                <a:spcPts val="0"/>
              </a:spcBef>
              <a:spcAft>
                <a:spcPts val="0"/>
              </a:spcAft>
              <a:buClr>
                <a:schemeClr val="accent6"/>
              </a:buClr>
              <a:buSzPts val="12000"/>
              <a:buNone/>
              <a:defRPr b="1" sz="12000">
                <a:solidFill>
                  <a:schemeClr val="accent6"/>
                </a:solidFill>
              </a:defRPr>
            </a:lvl6pPr>
            <a:lvl7pPr lvl="6" rtl="0" algn="r">
              <a:spcBef>
                <a:spcPts val="0"/>
              </a:spcBef>
              <a:spcAft>
                <a:spcPts val="0"/>
              </a:spcAft>
              <a:buClr>
                <a:schemeClr val="accent6"/>
              </a:buClr>
              <a:buSzPts val="12000"/>
              <a:buNone/>
              <a:defRPr b="1" sz="12000">
                <a:solidFill>
                  <a:schemeClr val="accent6"/>
                </a:solidFill>
              </a:defRPr>
            </a:lvl7pPr>
            <a:lvl8pPr lvl="7" rtl="0" algn="r">
              <a:spcBef>
                <a:spcPts val="0"/>
              </a:spcBef>
              <a:spcAft>
                <a:spcPts val="0"/>
              </a:spcAft>
              <a:buClr>
                <a:schemeClr val="accent6"/>
              </a:buClr>
              <a:buSzPts val="12000"/>
              <a:buNone/>
              <a:defRPr b="1" sz="12000">
                <a:solidFill>
                  <a:schemeClr val="accent6"/>
                </a:solidFill>
              </a:defRPr>
            </a:lvl8pPr>
            <a:lvl9pPr lvl="8" rtl="0" algn="r">
              <a:spcBef>
                <a:spcPts val="0"/>
              </a:spcBef>
              <a:spcAft>
                <a:spcPts val="0"/>
              </a:spcAft>
              <a:buClr>
                <a:schemeClr val="accent6"/>
              </a:buClr>
              <a:buSzPts val="12000"/>
              <a:buNone/>
              <a:defRPr b="1" sz="12000">
                <a:solidFill>
                  <a:schemeClr val="accent6"/>
                </a:solidFill>
              </a:defRPr>
            </a:lvl9pPr>
          </a:lstStyle>
          <a:p>
            <a:r>
              <a:t>xx%</a:t>
            </a:r>
          </a:p>
        </p:txBody>
      </p:sp>
      <p:sp>
        <p:nvSpPr>
          <p:cNvPr id="128" name="Google Shape;128;p17"/>
          <p:cNvSpPr txBox="1"/>
          <p:nvPr>
            <p:ph idx="3" type="title"/>
          </p:nvPr>
        </p:nvSpPr>
        <p:spPr>
          <a:xfrm>
            <a:off x="5140075" y="3567625"/>
            <a:ext cx="3290700" cy="102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lgn="r">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lgn="r">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lgn="r">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lgn="r">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lgn="r">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lgn="r">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lgn="r">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lgn="r">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
    <p:spTree>
      <p:nvGrpSpPr>
        <p:cNvPr id="129" name="Shape 129"/>
        <p:cNvGrpSpPr/>
        <p:nvPr/>
      </p:nvGrpSpPr>
      <p:grpSpPr>
        <a:xfrm>
          <a:off x="0" y="0"/>
          <a:ext cx="0" cy="0"/>
          <a:chOff x="0" y="0"/>
          <a:chExt cx="0" cy="0"/>
        </a:xfrm>
      </p:grpSpPr>
      <p:sp>
        <p:nvSpPr>
          <p:cNvPr id="130" name="Google Shape;130;p18"/>
          <p:cNvSpPr/>
          <p:nvPr/>
        </p:nvSpPr>
        <p:spPr>
          <a:xfrm rot="2700000">
            <a:off x="4724111" y="1191284"/>
            <a:ext cx="7979559" cy="7977013"/>
          </a:xfrm>
          <a:prstGeom prst="halfFrame">
            <a:avLst>
              <a:gd fmla="val 33333" name="adj1"/>
              <a:gd fmla="val 80439"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31" name="Google Shape;131;p18"/>
          <p:cNvSpPr txBox="1"/>
          <p:nvPr>
            <p:ph type="title"/>
          </p:nvPr>
        </p:nvSpPr>
        <p:spPr>
          <a:xfrm>
            <a:off x="4589526" y="3572625"/>
            <a:ext cx="3849000" cy="972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32" name="Google Shape;132;p18"/>
          <p:cNvSpPr txBox="1"/>
          <p:nvPr>
            <p:ph hasCustomPrompt="1" idx="2" type="title"/>
          </p:nvPr>
        </p:nvSpPr>
        <p:spPr>
          <a:xfrm>
            <a:off x="734775" y="972500"/>
            <a:ext cx="4646400" cy="1599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4000"/>
              <a:buNone/>
              <a:defRPr b="1" sz="14000">
                <a:solidFill>
                  <a:schemeClr val="accent1"/>
                </a:solidFill>
              </a:defRPr>
            </a:lvl1pPr>
            <a:lvl2pPr lvl="1" rtl="0" algn="ctr">
              <a:spcBef>
                <a:spcPts val="0"/>
              </a:spcBef>
              <a:spcAft>
                <a:spcPts val="0"/>
              </a:spcAft>
              <a:buClr>
                <a:schemeClr val="lt1"/>
              </a:buClr>
              <a:buSzPts val="9600"/>
              <a:buNone/>
              <a:defRPr b="1" sz="9600">
                <a:solidFill>
                  <a:schemeClr val="lt1"/>
                </a:solidFill>
              </a:defRPr>
            </a:lvl2pPr>
            <a:lvl3pPr lvl="2" rtl="0" algn="ctr">
              <a:spcBef>
                <a:spcPts val="0"/>
              </a:spcBef>
              <a:spcAft>
                <a:spcPts val="0"/>
              </a:spcAft>
              <a:buClr>
                <a:schemeClr val="lt1"/>
              </a:buClr>
              <a:buSzPts val="9600"/>
              <a:buNone/>
              <a:defRPr b="1" sz="9600">
                <a:solidFill>
                  <a:schemeClr val="lt1"/>
                </a:solidFill>
              </a:defRPr>
            </a:lvl3pPr>
            <a:lvl4pPr lvl="3" rtl="0" algn="ctr">
              <a:spcBef>
                <a:spcPts val="0"/>
              </a:spcBef>
              <a:spcAft>
                <a:spcPts val="0"/>
              </a:spcAft>
              <a:buClr>
                <a:schemeClr val="lt1"/>
              </a:buClr>
              <a:buSzPts val="9600"/>
              <a:buNone/>
              <a:defRPr b="1" sz="9600">
                <a:solidFill>
                  <a:schemeClr val="lt1"/>
                </a:solidFill>
              </a:defRPr>
            </a:lvl4pPr>
            <a:lvl5pPr lvl="4" rtl="0" algn="ctr">
              <a:spcBef>
                <a:spcPts val="0"/>
              </a:spcBef>
              <a:spcAft>
                <a:spcPts val="0"/>
              </a:spcAft>
              <a:buClr>
                <a:schemeClr val="lt1"/>
              </a:buClr>
              <a:buSzPts val="9600"/>
              <a:buNone/>
              <a:defRPr b="1" sz="9600">
                <a:solidFill>
                  <a:schemeClr val="lt1"/>
                </a:solidFill>
              </a:defRPr>
            </a:lvl5pPr>
            <a:lvl6pPr lvl="5" rtl="0" algn="ctr">
              <a:spcBef>
                <a:spcPts val="0"/>
              </a:spcBef>
              <a:spcAft>
                <a:spcPts val="0"/>
              </a:spcAft>
              <a:buClr>
                <a:schemeClr val="lt1"/>
              </a:buClr>
              <a:buSzPts val="9600"/>
              <a:buNone/>
              <a:defRPr b="1" sz="9600">
                <a:solidFill>
                  <a:schemeClr val="lt1"/>
                </a:solidFill>
              </a:defRPr>
            </a:lvl6pPr>
            <a:lvl7pPr lvl="6" rtl="0" algn="ctr">
              <a:spcBef>
                <a:spcPts val="0"/>
              </a:spcBef>
              <a:spcAft>
                <a:spcPts val="0"/>
              </a:spcAft>
              <a:buClr>
                <a:schemeClr val="lt1"/>
              </a:buClr>
              <a:buSzPts val="9600"/>
              <a:buNone/>
              <a:defRPr b="1" sz="9600">
                <a:solidFill>
                  <a:schemeClr val="lt1"/>
                </a:solidFill>
              </a:defRPr>
            </a:lvl7pPr>
            <a:lvl8pPr lvl="7" rtl="0" algn="ctr">
              <a:spcBef>
                <a:spcPts val="0"/>
              </a:spcBef>
              <a:spcAft>
                <a:spcPts val="0"/>
              </a:spcAft>
              <a:buClr>
                <a:schemeClr val="lt1"/>
              </a:buClr>
              <a:buSzPts val="9600"/>
              <a:buNone/>
              <a:defRPr b="1" sz="9600">
                <a:solidFill>
                  <a:schemeClr val="lt1"/>
                </a:solidFill>
              </a:defRPr>
            </a:lvl8pPr>
            <a:lvl9pPr lvl="8" rtl="0" algn="ctr">
              <a:spcBef>
                <a:spcPts val="0"/>
              </a:spcBef>
              <a:spcAft>
                <a:spcPts val="0"/>
              </a:spcAft>
              <a:buClr>
                <a:schemeClr val="lt1"/>
              </a:buClr>
              <a:buSzPts val="9600"/>
              <a:buNone/>
              <a:defRPr b="1" sz="9600">
                <a:solidFill>
                  <a:schemeClr val="lt1"/>
                </a:solidFill>
              </a:defRPr>
            </a:lvl9pPr>
          </a:lstStyle>
          <a:p>
            <a:r>
              <a:t>xx%</a:t>
            </a:r>
          </a:p>
        </p:txBody>
      </p:sp>
      <p:sp>
        <p:nvSpPr>
          <p:cNvPr id="133" name="Google Shape;133;p18"/>
          <p:cNvSpPr txBox="1"/>
          <p:nvPr>
            <p:ph idx="3" type="title"/>
          </p:nvPr>
        </p:nvSpPr>
        <p:spPr>
          <a:xfrm>
            <a:off x="713526" y="3457825"/>
            <a:ext cx="3349500" cy="11454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5_2">
    <p:spTree>
      <p:nvGrpSpPr>
        <p:cNvPr id="134" name="Shape 134"/>
        <p:cNvGrpSpPr/>
        <p:nvPr/>
      </p:nvGrpSpPr>
      <p:grpSpPr>
        <a:xfrm>
          <a:off x="0" y="0"/>
          <a:ext cx="0" cy="0"/>
          <a:chOff x="0" y="0"/>
          <a:chExt cx="0" cy="0"/>
        </a:xfrm>
      </p:grpSpPr>
      <p:sp>
        <p:nvSpPr>
          <p:cNvPr id="135" name="Google Shape;135;p19"/>
          <p:cNvSpPr/>
          <p:nvPr/>
        </p:nvSpPr>
        <p:spPr>
          <a:xfrm rot="2700000">
            <a:off x="4724111" y="1191284"/>
            <a:ext cx="7979559" cy="7977013"/>
          </a:xfrm>
          <a:prstGeom prst="halfFrame">
            <a:avLst>
              <a:gd fmla="val 33333" name="adj1"/>
              <a:gd fmla="val 80439"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36" name="Google Shape;136;p19"/>
          <p:cNvSpPr txBox="1"/>
          <p:nvPr>
            <p:ph type="title"/>
          </p:nvPr>
        </p:nvSpPr>
        <p:spPr>
          <a:xfrm>
            <a:off x="4589526" y="3572625"/>
            <a:ext cx="3849000" cy="972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37" name="Google Shape;137;p19"/>
          <p:cNvSpPr txBox="1"/>
          <p:nvPr>
            <p:ph hasCustomPrompt="1" idx="2" type="title"/>
          </p:nvPr>
        </p:nvSpPr>
        <p:spPr>
          <a:xfrm>
            <a:off x="734775" y="972500"/>
            <a:ext cx="4646400" cy="1599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4000"/>
              <a:buNone/>
              <a:defRPr b="1" sz="14000">
                <a:solidFill>
                  <a:schemeClr val="accent4"/>
                </a:solidFill>
              </a:defRPr>
            </a:lvl1pPr>
            <a:lvl2pPr lvl="1" rtl="0" algn="ctr">
              <a:spcBef>
                <a:spcPts val="0"/>
              </a:spcBef>
              <a:spcAft>
                <a:spcPts val="0"/>
              </a:spcAft>
              <a:buClr>
                <a:schemeClr val="lt1"/>
              </a:buClr>
              <a:buSzPts val="9600"/>
              <a:buNone/>
              <a:defRPr b="1" sz="9600">
                <a:solidFill>
                  <a:schemeClr val="lt1"/>
                </a:solidFill>
              </a:defRPr>
            </a:lvl2pPr>
            <a:lvl3pPr lvl="2" rtl="0" algn="ctr">
              <a:spcBef>
                <a:spcPts val="0"/>
              </a:spcBef>
              <a:spcAft>
                <a:spcPts val="0"/>
              </a:spcAft>
              <a:buClr>
                <a:schemeClr val="lt1"/>
              </a:buClr>
              <a:buSzPts val="9600"/>
              <a:buNone/>
              <a:defRPr b="1" sz="9600">
                <a:solidFill>
                  <a:schemeClr val="lt1"/>
                </a:solidFill>
              </a:defRPr>
            </a:lvl3pPr>
            <a:lvl4pPr lvl="3" rtl="0" algn="ctr">
              <a:spcBef>
                <a:spcPts val="0"/>
              </a:spcBef>
              <a:spcAft>
                <a:spcPts val="0"/>
              </a:spcAft>
              <a:buClr>
                <a:schemeClr val="lt1"/>
              </a:buClr>
              <a:buSzPts val="9600"/>
              <a:buNone/>
              <a:defRPr b="1" sz="9600">
                <a:solidFill>
                  <a:schemeClr val="lt1"/>
                </a:solidFill>
              </a:defRPr>
            </a:lvl4pPr>
            <a:lvl5pPr lvl="4" rtl="0" algn="ctr">
              <a:spcBef>
                <a:spcPts val="0"/>
              </a:spcBef>
              <a:spcAft>
                <a:spcPts val="0"/>
              </a:spcAft>
              <a:buClr>
                <a:schemeClr val="lt1"/>
              </a:buClr>
              <a:buSzPts val="9600"/>
              <a:buNone/>
              <a:defRPr b="1" sz="9600">
                <a:solidFill>
                  <a:schemeClr val="lt1"/>
                </a:solidFill>
              </a:defRPr>
            </a:lvl5pPr>
            <a:lvl6pPr lvl="5" rtl="0" algn="ctr">
              <a:spcBef>
                <a:spcPts val="0"/>
              </a:spcBef>
              <a:spcAft>
                <a:spcPts val="0"/>
              </a:spcAft>
              <a:buClr>
                <a:schemeClr val="lt1"/>
              </a:buClr>
              <a:buSzPts val="9600"/>
              <a:buNone/>
              <a:defRPr b="1" sz="9600">
                <a:solidFill>
                  <a:schemeClr val="lt1"/>
                </a:solidFill>
              </a:defRPr>
            </a:lvl6pPr>
            <a:lvl7pPr lvl="6" rtl="0" algn="ctr">
              <a:spcBef>
                <a:spcPts val="0"/>
              </a:spcBef>
              <a:spcAft>
                <a:spcPts val="0"/>
              </a:spcAft>
              <a:buClr>
                <a:schemeClr val="lt1"/>
              </a:buClr>
              <a:buSzPts val="9600"/>
              <a:buNone/>
              <a:defRPr b="1" sz="9600">
                <a:solidFill>
                  <a:schemeClr val="lt1"/>
                </a:solidFill>
              </a:defRPr>
            </a:lvl7pPr>
            <a:lvl8pPr lvl="7" rtl="0" algn="ctr">
              <a:spcBef>
                <a:spcPts val="0"/>
              </a:spcBef>
              <a:spcAft>
                <a:spcPts val="0"/>
              </a:spcAft>
              <a:buClr>
                <a:schemeClr val="lt1"/>
              </a:buClr>
              <a:buSzPts val="9600"/>
              <a:buNone/>
              <a:defRPr b="1" sz="9600">
                <a:solidFill>
                  <a:schemeClr val="lt1"/>
                </a:solidFill>
              </a:defRPr>
            </a:lvl8pPr>
            <a:lvl9pPr lvl="8" rtl="0" algn="ctr">
              <a:spcBef>
                <a:spcPts val="0"/>
              </a:spcBef>
              <a:spcAft>
                <a:spcPts val="0"/>
              </a:spcAft>
              <a:buClr>
                <a:schemeClr val="lt1"/>
              </a:buClr>
              <a:buSzPts val="9600"/>
              <a:buNone/>
              <a:defRPr b="1" sz="9600">
                <a:solidFill>
                  <a:schemeClr val="lt1"/>
                </a:solidFill>
              </a:defRPr>
            </a:lvl9pPr>
          </a:lstStyle>
          <a:p>
            <a:r>
              <a:t>xx%</a:t>
            </a:r>
          </a:p>
        </p:txBody>
      </p:sp>
      <p:sp>
        <p:nvSpPr>
          <p:cNvPr id="138" name="Google Shape;138;p19"/>
          <p:cNvSpPr txBox="1"/>
          <p:nvPr>
            <p:ph idx="3" type="title"/>
          </p:nvPr>
        </p:nvSpPr>
        <p:spPr>
          <a:xfrm>
            <a:off x="713526" y="3457825"/>
            <a:ext cx="3349500" cy="11454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
    <p:spTree>
      <p:nvGrpSpPr>
        <p:cNvPr id="139" name="Shape 139"/>
        <p:cNvGrpSpPr/>
        <p:nvPr/>
      </p:nvGrpSpPr>
      <p:grpSpPr>
        <a:xfrm>
          <a:off x="0" y="0"/>
          <a:ext cx="0" cy="0"/>
          <a:chOff x="0" y="0"/>
          <a:chExt cx="0" cy="0"/>
        </a:xfrm>
      </p:grpSpPr>
      <p:sp>
        <p:nvSpPr>
          <p:cNvPr id="140" name="Google Shape;140;p20"/>
          <p:cNvSpPr/>
          <p:nvPr/>
        </p:nvSpPr>
        <p:spPr>
          <a:xfrm flipH="1" rot="-2700000">
            <a:off x="-3581689" y="1191284"/>
            <a:ext cx="7979559" cy="7977013"/>
          </a:xfrm>
          <a:prstGeom prst="halfFrame">
            <a:avLst>
              <a:gd fmla="val 33333" name="adj1"/>
              <a:gd fmla="val 80439"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1" name="Google Shape;141;p20"/>
          <p:cNvSpPr txBox="1"/>
          <p:nvPr>
            <p:ph type="title"/>
          </p:nvPr>
        </p:nvSpPr>
        <p:spPr>
          <a:xfrm>
            <a:off x="713526" y="3544225"/>
            <a:ext cx="3849000" cy="972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42" name="Google Shape;142;p20"/>
          <p:cNvSpPr txBox="1"/>
          <p:nvPr>
            <p:ph hasCustomPrompt="1" idx="2" type="title"/>
          </p:nvPr>
        </p:nvSpPr>
        <p:spPr>
          <a:xfrm>
            <a:off x="3782775" y="972500"/>
            <a:ext cx="4646400" cy="1599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4000"/>
              <a:buNone/>
              <a:defRPr b="1" sz="14000">
                <a:solidFill>
                  <a:schemeClr val="accent2"/>
                </a:solidFill>
              </a:defRPr>
            </a:lvl1pPr>
            <a:lvl2pPr lvl="1" rtl="0" algn="r">
              <a:spcBef>
                <a:spcPts val="0"/>
              </a:spcBef>
              <a:spcAft>
                <a:spcPts val="0"/>
              </a:spcAft>
              <a:buClr>
                <a:schemeClr val="accent2"/>
              </a:buClr>
              <a:buSzPts val="9600"/>
              <a:buNone/>
              <a:defRPr b="1" sz="9600">
                <a:solidFill>
                  <a:schemeClr val="accent2"/>
                </a:solidFill>
              </a:defRPr>
            </a:lvl2pPr>
            <a:lvl3pPr lvl="2" rtl="0" algn="r">
              <a:spcBef>
                <a:spcPts val="0"/>
              </a:spcBef>
              <a:spcAft>
                <a:spcPts val="0"/>
              </a:spcAft>
              <a:buClr>
                <a:schemeClr val="accent2"/>
              </a:buClr>
              <a:buSzPts val="9600"/>
              <a:buNone/>
              <a:defRPr b="1" sz="9600">
                <a:solidFill>
                  <a:schemeClr val="accent2"/>
                </a:solidFill>
              </a:defRPr>
            </a:lvl3pPr>
            <a:lvl4pPr lvl="3" rtl="0" algn="r">
              <a:spcBef>
                <a:spcPts val="0"/>
              </a:spcBef>
              <a:spcAft>
                <a:spcPts val="0"/>
              </a:spcAft>
              <a:buClr>
                <a:schemeClr val="accent2"/>
              </a:buClr>
              <a:buSzPts val="9600"/>
              <a:buNone/>
              <a:defRPr b="1" sz="9600">
                <a:solidFill>
                  <a:schemeClr val="accent2"/>
                </a:solidFill>
              </a:defRPr>
            </a:lvl4pPr>
            <a:lvl5pPr lvl="4" rtl="0" algn="r">
              <a:spcBef>
                <a:spcPts val="0"/>
              </a:spcBef>
              <a:spcAft>
                <a:spcPts val="0"/>
              </a:spcAft>
              <a:buClr>
                <a:schemeClr val="accent2"/>
              </a:buClr>
              <a:buSzPts val="9600"/>
              <a:buNone/>
              <a:defRPr b="1" sz="9600">
                <a:solidFill>
                  <a:schemeClr val="accent2"/>
                </a:solidFill>
              </a:defRPr>
            </a:lvl5pPr>
            <a:lvl6pPr lvl="5" rtl="0" algn="r">
              <a:spcBef>
                <a:spcPts val="0"/>
              </a:spcBef>
              <a:spcAft>
                <a:spcPts val="0"/>
              </a:spcAft>
              <a:buClr>
                <a:schemeClr val="accent2"/>
              </a:buClr>
              <a:buSzPts val="9600"/>
              <a:buNone/>
              <a:defRPr b="1" sz="9600">
                <a:solidFill>
                  <a:schemeClr val="accent2"/>
                </a:solidFill>
              </a:defRPr>
            </a:lvl6pPr>
            <a:lvl7pPr lvl="6" rtl="0" algn="r">
              <a:spcBef>
                <a:spcPts val="0"/>
              </a:spcBef>
              <a:spcAft>
                <a:spcPts val="0"/>
              </a:spcAft>
              <a:buClr>
                <a:schemeClr val="accent2"/>
              </a:buClr>
              <a:buSzPts val="9600"/>
              <a:buNone/>
              <a:defRPr b="1" sz="9600">
                <a:solidFill>
                  <a:schemeClr val="accent2"/>
                </a:solidFill>
              </a:defRPr>
            </a:lvl7pPr>
            <a:lvl8pPr lvl="7" rtl="0" algn="r">
              <a:spcBef>
                <a:spcPts val="0"/>
              </a:spcBef>
              <a:spcAft>
                <a:spcPts val="0"/>
              </a:spcAft>
              <a:buClr>
                <a:schemeClr val="accent2"/>
              </a:buClr>
              <a:buSzPts val="9600"/>
              <a:buNone/>
              <a:defRPr b="1" sz="9600">
                <a:solidFill>
                  <a:schemeClr val="accent2"/>
                </a:solidFill>
              </a:defRPr>
            </a:lvl8pPr>
            <a:lvl9pPr lvl="8" rtl="0" algn="r">
              <a:spcBef>
                <a:spcPts val="0"/>
              </a:spcBef>
              <a:spcAft>
                <a:spcPts val="0"/>
              </a:spcAft>
              <a:buClr>
                <a:schemeClr val="accent2"/>
              </a:buClr>
              <a:buSzPts val="9600"/>
              <a:buNone/>
              <a:defRPr b="1" sz="9600">
                <a:solidFill>
                  <a:schemeClr val="accent2"/>
                </a:solidFill>
              </a:defRPr>
            </a:lvl9pPr>
          </a:lstStyle>
          <a:p>
            <a:r>
              <a:t>xx%</a:t>
            </a:r>
          </a:p>
        </p:txBody>
      </p:sp>
      <p:sp>
        <p:nvSpPr>
          <p:cNvPr id="143" name="Google Shape;143;p20"/>
          <p:cNvSpPr txBox="1"/>
          <p:nvPr>
            <p:ph idx="3" type="title"/>
          </p:nvPr>
        </p:nvSpPr>
        <p:spPr>
          <a:xfrm>
            <a:off x="5079676" y="3457825"/>
            <a:ext cx="3349500" cy="1145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lgn="r">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lgn="r">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lgn="r">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lgn="r">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lgn="r">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lgn="r">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lgn="r">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lgn="r">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2700000">
            <a:off x="5439698" y="-2751703"/>
            <a:ext cx="10646907" cy="10646907"/>
          </a:xfrm>
          <a:prstGeom prst="halfFrame">
            <a:avLst>
              <a:gd fmla="val 33333" name="adj1"/>
              <a:gd fmla="val 78461"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6" name="Google Shape;16;p3"/>
          <p:cNvSpPr/>
          <p:nvPr/>
        </p:nvSpPr>
        <p:spPr>
          <a:xfrm rot="2700000">
            <a:off x="8432923" y="1722918"/>
            <a:ext cx="1697905" cy="1697905"/>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689975" y="1687050"/>
            <a:ext cx="4373100" cy="1769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8" name="Google Shape;18;p3"/>
          <p:cNvSpPr txBox="1"/>
          <p:nvPr>
            <p:ph hasCustomPrompt="1" idx="2" type="title"/>
          </p:nvPr>
        </p:nvSpPr>
        <p:spPr>
          <a:xfrm>
            <a:off x="713225" y="539500"/>
            <a:ext cx="2521500" cy="1121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9100"/>
              <a:buNone/>
              <a:defRPr b="1" sz="9100">
                <a:solidFill>
                  <a:schemeClr val="accent1"/>
                </a:solidFill>
              </a:defRPr>
            </a:lvl1pPr>
            <a:lvl2pPr lvl="1" rtl="0">
              <a:spcBef>
                <a:spcPts val="0"/>
              </a:spcBef>
              <a:spcAft>
                <a:spcPts val="0"/>
              </a:spcAft>
              <a:buClr>
                <a:schemeClr val="accent1"/>
              </a:buClr>
              <a:buSzPts val="12000"/>
              <a:buNone/>
              <a:defRPr b="1" sz="12000">
                <a:solidFill>
                  <a:schemeClr val="accent1"/>
                </a:solidFill>
              </a:defRPr>
            </a:lvl2pPr>
            <a:lvl3pPr lvl="2" rtl="0">
              <a:spcBef>
                <a:spcPts val="0"/>
              </a:spcBef>
              <a:spcAft>
                <a:spcPts val="0"/>
              </a:spcAft>
              <a:buClr>
                <a:schemeClr val="accent1"/>
              </a:buClr>
              <a:buSzPts val="12000"/>
              <a:buNone/>
              <a:defRPr b="1" sz="12000">
                <a:solidFill>
                  <a:schemeClr val="accent1"/>
                </a:solidFill>
              </a:defRPr>
            </a:lvl3pPr>
            <a:lvl4pPr lvl="3" rtl="0">
              <a:spcBef>
                <a:spcPts val="0"/>
              </a:spcBef>
              <a:spcAft>
                <a:spcPts val="0"/>
              </a:spcAft>
              <a:buClr>
                <a:schemeClr val="accent1"/>
              </a:buClr>
              <a:buSzPts val="12000"/>
              <a:buNone/>
              <a:defRPr b="1" sz="12000">
                <a:solidFill>
                  <a:schemeClr val="accent1"/>
                </a:solidFill>
              </a:defRPr>
            </a:lvl4pPr>
            <a:lvl5pPr lvl="4" rtl="0">
              <a:spcBef>
                <a:spcPts val="0"/>
              </a:spcBef>
              <a:spcAft>
                <a:spcPts val="0"/>
              </a:spcAft>
              <a:buClr>
                <a:schemeClr val="accent1"/>
              </a:buClr>
              <a:buSzPts val="12000"/>
              <a:buNone/>
              <a:defRPr b="1" sz="12000">
                <a:solidFill>
                  <a:schemeClr val="accent1"/>
                </a:solidFill>
              </a:defRPr>
            </a:lvl5pPr>
            <a:lvl6pPr lvl="5" rtl="0">
              <a:spcBef>
                <a:spcPts val="0"/>
              </a:spcBef>
              <a:spcAft>
                <a:spcPts val="0"/>
              </a:spcAft>
              <a:buClr>
                <a:schemeClr val="accent1"/>
              </a:buClr>
              <a:buSzPts val="12000"/>
              <a:buNone/>
              <a:defRPr b="1" sz="12000">
                <a:solidFill>
                  <a:schemeClr val="accent1"/>
                </a:solidFill>
              </a:defRPr>
            </a:lvl6pPr>
            <a:lvl7pPr lvl="6" rtl="0">
              <a:spcBef>
                <a:spcPts val="0"/>
              </a:spcBef>
              <a:spcAft>
                <a:spcPts val="0"/>
              </a:spcAft>
              <a:buClr>
                <a:schemeClr val="accent1"/>
              </a:buClr>
              <a:buSzPts val="12000"/>
              <a:buNone/>
              <a:defRPr b="1" sz="12000">
                <a:solidFill>
                  <a:schemeClr val="accent1"/>
                </a:solidFill>
              </a:defRPr>
            </a:lvl7pPr>
            <a:lvl8pPr lvl="7" rtl="0">
              <a:spcBef>
                <a:spcPts val="0"/>
              </a:spcBef>
              <a:spcAft>
                <a:spcPts val="0"/>
              </a:spcAft>
              <a:buClr>
                <a:schemeClr val="accent1"/>
              </a:buClr>
              <a:buSzPts val="12000"/>
              <a:buNone/>
              <a:defRPr b="1" sz="12000">
                <a:solidFill>
                  <a:schemeClr val="accent1"/>
                </a:solidFill>
              </a:defRPr>
            </a:lvl8pPr>
            <a:lvl9pPr lvl="8" rtl="0">
              <a:spcBef>
                <a:spcPts val="0"/>
              </a:spcBef>
              <a:spcAft>
                <a:spcPts val="0"/>
              </a:spcAft>
              <a:buClr>
                <a:schemeClr val="accent1"/>
              </a:buClr>
              <a:buSzPts val="12000"/>
              <a:buNone/>
              <a:defRPr b="1" sz="12000">
                <a:solidFill>
                  <a:schemeClr val="accent1"/>
                </a:solidFill>
              </a:defRPr>
            </a:lvl9pPr>
          </a:lstStyle>
          <a:p>
            <a:r>
              <a:t>xx%</a:t>
            </a:r>
          </a:p>
        </p:txBody>
      </p:sp>
      <p:sp>
        <p:nvSpPr>
          <p:cNvPr id="19" name="Google Shape;19;p3"/>
          <p:cNvSpPr txBox="1"/>
          <p:nvPr>
            <p:ph idx="3" type="title"/>
          </p:nvPr>
        </p:nvSpPr>
        <p:spPr>
          <a:xfrm>
            <a:off x="713225" y="3567625"/>
            <a:ext cx="3290700" cy="10227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CUSTOM_5_1_1">
    <p:spTree>
      <p:nvGrpSpPr>
        <p:cNvPr id="144" name="Shape 144"/>
        <p:cNvGrpSpPr/>
        <p:nvPr/>
      </p:nvGrpSpPr>
      <p:grpSpPr>
        <a:xfrm>
          <a:off x="0" y="0"/>
          <a:ext cx="0" cy="0"/>
          <a:chOff x="0" y="0"/>
          <a:chExt cx="0" cy="0"/>
        </a:xfrm>
      </p:grpSpPr>
      <p:sp>
        <p:nvSpPr>
          <p:cNvPr id="145" name="Google Shape;145;p21"/>
          <p:cNvSpPr/>
          <p:nvPr/>
        </p:nvSpPr>
        <p:spPr>
          <a:xfrm flipH="1" rot="-2700000">
            <a:off x="-3581689" y="1191284"/>
            <a:ext cx="7979559" cy="7977013"/>
          </a:xfrm>
          <a:prstGeom prst="halfFrame">
            <a:avLst>
              <a:gd fmla="val 33333" name="adj1"/>
              <a:gd fmla="val 80439"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6" name="Google Shape;146;p21"/>
          <p:cNvSpPr txBox="1"/>
          <p:nvPr>
            <p:ph type="title"/>
          </p:nvPr>
        </p:nvSpPr>
        <p:spPr>
          <a:xfrm>
            <a:off x="713526" y="3544225"/>
            <a:ext cx="3849000" cy="972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4500">
                <a:solidFill>
                  <a:schemeClr val="lt1"/>
                </a:solidFill>
              </a:defRPr>
            </a:lvl1pPr>
            <a:lvl2pPr lvl="1" rtl="0" algn="ctr">
              <a:spcBef>
                <a:spcPts val="0"/>
              </a:spcBef>
              <a:spcAft>
                <a:spcPts val="0"/>
              </a:spcAft>
              <a:buNone/>
              <a:defRPr b="1" sz="4500">
                <a:solidFill>
                  <a:schemeClr val="lt1"/>
                </a:solidFill>
              </a:defRPr>
            </a:lvl2pPr>
            <a:lvl3pPr lvl="2" rtl="0" algn="ctr">
              <a:spcBef>
                <a:spcPts val="0"/>
              </a:spcBef>
              <a:spcAft>
                <a:spcPts val="0"/>
              </a:spcAft>
              <a:buNone/>
              <a:defRPr b="1" sz="4500">
                <a:solidFill>
                  <a:schemeClr val="lt1"/>
                </a:solidFill>
              </a:defRPr>
            </a:lvl3pPr>
            <a:lvl4pPr lvl="3" rtl="0" algn="ctr">
              <a:spcBef>
                <a:spcPts val="0"/>
              </a:spcBef>
              <a:spcAft>
                <a:spcPts val="0"/>
              </a:spcAft>
              <a:buNone/>
              <a:defRPr b="1" sz="4500">
                <a:solidFill>
                  <a:schemeClr val="lt1"/>
                </a:solidFill>
              </a:defRPr>
            </a:lvl4pPr>
            <a:lvl5pPr lvl="4" rtl="0" algn="ctr">
              <a:spcBef>
                <a:spcPts val="0"/>
              </a:spcBef>
              <a:spcAft>
                <a:spcPts val="0"/>
              </a:spcAft>
              <a:buNone/>
              <a:defRPr b="1" sz="4500">
                <a:solidFill>
                  <a:schemeClr val="lt1"/>
                </a:solidFill>
              </a:defRPr>
            </a:lvl5pPr>
            <a:lvl6pPr lvl="5" rtl="0" algn="ctr">
              <a:spcBef>
                <a:spcPts val="0"/>
              </a:spcBef>
              <a:spcAft>
                <a:spcPts val="0"/>
              </a:spcAft>
              <a:buNone/>
              <a:defRPr b="1" sz="4500">
                <a:solidFill>
                  <a:schemeClr val="lt1"/>
                </a:solidFill>
              </a:defRPr>
            </a:lvl6pPr>
            <a:lvl7pPr lvl="6" rtl="0" algn="ctr">
              <a:spcBef>
                <a:spcPts val="0"/>
              </a:spcBef>
              <a:spcAft>
                <a:spcPts val="0"/>
              </a:spcAft>
              <a:buNone/>
              <a:defRPr b="1" sz="4500">
                <a:solidFill>
                  <a:schemeClr val="lt1"/>
                </a:solidFill>
              </a:defRPr>
            </a:lvl7pPr>
            <a:lvl8pPr lvl="7" rtl="0" algn="ctr">
              <a:spcBef>
                <a:spcPts val="0"/>
              </a:spcBef>
              <a:spcAft>
                <a:spcPts val="0"/>
              </a:spcAft>
              <a:buNone/>
              <a:defRPr b="1" sz="4500">
                <a:solidFill>
                  <a:schemeClr val="lt1"/>
                </a:solidFill>
              </a:defRPr>
            </a:lvl8pPr>
            <a:lvl9pPr lvl="8" rtl="0" algn="ctr">
              <a:spcBef>
                <a:spcPts val="0"/>
              </a:spcBef>
              <a:spcAft>
                <a:spcPts val="0"/>
              </a:spcAft>
              <a:buNone/>
              <a:defRPr b="1" sz="4500">
                <a:solidFill>
                  <a:schemeClr val="lt1"/>
                </a:solidFill>
              </a:defRPr>
            </a:lvl9pPr>
          </a:lstStyle>
          <a:p/>
        </p:txBody>
      </p:sp>
      <p:sp>
        <p:nvSpPr>
          <p:cNvPr id="147" name="Google Shape;147;p21"/>
          <p:cNvSpPr txBox="1"/>
          <p:nvPr>
            <p:ph hasCustomPrompt="1" idx="2" type="title"/>
          </p:nvPr>
        </p:nvSpPr>
        <p:spPr>
          <a:xfrm>
            <a:off x="3782775" y="972500"/>
            <a:ext cx="4646400" cy="1599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14000"/>
              <a:buNone/>
              <a:defRPr b="1" sz="14000">
                <a:solidFill>
                  <a:schemeClr val="accent5"/>
                </a:solidFill>
              </a:defRPr>
            </a:lvl1pPr>
            <a:lvl2pPr lvl="1" rtl="0" algn="r">
              <a:spcBef>
                <a:spcPts val="0"/>
              </a:spcBef>
              <a:spcAft>
                <a:spcPts val="0"/>
              </a:spcAft>
              <a:buClr>
                <a:schemeClr val="accent2"/>
              </a:buClr>
              <a:buSzPts val="9600"/>
              <a:buNone/>
              <a:defRPr b="1" sz="9600">
                <a:solidFill>
                  <a:schemeClr val="accent2"/>
                </a:solidFill>
              </a:defRPr>
            </a:lvl2pPr>
            <a:lvl3pPr lvl="2" rtl="0" algn="r">
              <a:spcBef>
                <a:spcPts val="0"/>
              </a:spcBef>
              <a:spcAft>
                <a:spcPts val="0"/>
              </a:spcAft>
              <a:buClr>
                <a:schemeClr val="accent2"/>
              </a:buClr>
              <a:buSzPts val="9600"/>
              <a:buNone/>
              <a:defRPr b="1" sz="9600">
                <a:solidFill>
                  <a:schemeClr val="accent2"/>
                </a:solidFill>
              </a:defRPr>
            </a:lvl3pPr>
            <a:lvl4pPr lvl="3" rtl="0" algn="r">
              <a:spcBef>
                <a:spcPts val="0"/>
              </a:spcBef>
              <a:spcAft>
                <a:spcPts val="0"/>
              </a:spcAft>
              <a:buClr>
                <a:schemeClr val="accent2"/>
              </a:buClr>
              <a:buSzPts val="9600"/>
              <a:buNone/>
              <a:defRPr b="1" sz="9600">
                <a:solidFill>
                  <a:schemeClr val="accent2"/>
                </a:solidFill>
              </a:defRPr>
            </a:lvl4pPr>
            <a:lvl5pPr lvl="4" rtl="0" algn="r">
              <a:spcBef>
                <a:spcPts val="0"/>
              </a:spcBef>
              <a:spcAft>
                <a:spcPts val="0"/>
              </a:spcAft>
              <a:buClr>
                <a:schemeClr val="accent2"/>
              </a:buClr>
              <a:buSzPts val="9600"/>
              <a:buNone/>
              <a:defRPr b="1" sz="9600">
                <a:solidFill>
                  <a:schemeClr val="accent2"/>
                </a:solidFill>
              </a:defRPr>
            </a:lvl5pPr>
            <a:lvl6pPr lvl="5" rtl="0" algn="r">
              <a:spcBef>
                <a:spcPts val="0"/>
              </a:spcBef>
              <a:spcAft>
                <a:spcPts val="0"/>
              </a:spcAft>
              <a:buClr>
                <a:schemeClr val="accent2"/>
              </a:buClr>
              <a:buSzPts val="9600"/>
              <a:buNone/>
              <a:defRPr b="1" sz="9600">
                <a:solidFill>
                  <a:schemeClr val="accent2"/>
                </a:solidFill>
              </a:defRPr>
            </a:lvl6pPr>
            <a:lvl7pPr lvl="6" rtl="0" algn="r">
              <a:spcBef>
                <a:spcPts val="0"/>
              </a:spcBef>
              <a:spcAft>
                <a:spcPts val="0"/>
              </a:spcAft>
              <a:buClr>
                <a:schemeClr val="accent2"/>
              </a:buClr>
              <a:buSzPts val="9600"/>
              <a:buNone/>
              <a:defRPr b="1" sz="9600">
                <a:solidFill>
                  <a:schemeClr val="accent2"/>
                </a:solidFill>
              </a:defRPr>
            </a:lvl7pPr>
            <a:lvl8pPr lvl="7" rtl="0" algn="r">
              <a:spcBef>
                <a:spcPts val="0"/>
              </a:spcBef>
              <a:spcAft>
                <a:spcPts val="0"/>
              </a:spcAft>
              <a:buClr>
                <a:schemeClr val="accent2"/>
              </a:buClr>
              <a:buSzPts val="9600"/>
              <a:buNone/>
              <a:defRPr b="1" sz="9600">
                <a:solidFill>
                  <a:schemeClr val="accent2"/>
                </a:solidFill>
              </a:defRPr>
            </a:lvl8pPr>
            <a:lvl9pPr lvl="8" rtl="0" algn="r">
              <a:spcBef>
                <a:spcPts val="0"/>
              </a:spcBef>
              <a:spcAft>
                <a:spcPts val="0"/>
              </a:spcAft>
              <a:buClr>
                <a:schemeClr val="accent2"/>
              </a:buClr>
              <a:buSzPts val="9600"/>
              <a:buNone/>
              <a:defRPr b="1" sz="9600">
                <a:solidFill>
                  <a:schemeClr val="accent2"/>
                </a:solidFill>
              </a:defRPr>
            </a:lvl9pPr>
          </a:lstStyle>
          <a:p>
            <a:r>
              <a:t>xx%</a:t>
            </a:r>
          </a:p>
        </p:txBody>
      </p:sp>
      <p:sp>
        <p:nvSpPr>
          <p:cNvPr id="148" name="Google Shape;148;p21"/>
          <p:cNvSpPr txBox="1"/>
          <p:nvPr>
            <p:ph idx="3" type="title"/>
          </p:nvPr>
        </p:nvSpPr>
        <p:spPr>
          <a:xfrm>
            <a:off x="5079676" y="3457825"/>
            <a:ext cx="3349500" cy="1145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0" sz="1800">
                <a:solidFill>
                  <a:schemeClr val="dk1"/>
                </a:solidFill>
                <a:latin typeface="Comfortaa Medium"/>
                <a:ea typeface="Comfortaa Medium"/>
                <a:cs typeface="Comfortaa Medium"/>
                <a:sym typeface="Comfortaa Medium"/>
              </a:defRPr>
            </a:lvl1pPr>
            <a:lvl2pPr lvl="1" rtl="0" algn="r">
              <a:spcBef>
                <a:spcPts val="0"/>
              </a:spcBef>
              <a:spcAft>
                <a:spcPts val="0"/>
              </a:spcAft>
              <a:buNone/>
              <a:defRPr b="0" sz="1800">
                <a:solidFill>
                  <a:schemeClr val="dk1"/>
                </a:solidFill>
                <a:latin typeface="Comfortaa Medium"/>
                <a:ea typeface="Comfortaa Medium"/>
                <a:cs typeface="Comfortaa Medium"/>
                <a:sym typeface="Comfortaa Medium"/>
              </a:defRPr>
            </a:lvl2pPr>
            <a:lvl3pPr lvl="2" rtl="0" algn="r">
              <a:spcBef>
                <a:spcPts val="0"/>
              </a:spcBef>
              <a:spcAft>
                <a:spcPts val="0"/>
              </a:spcAft>
              <a:buNone/>
              <a:defRPr b="0" sz="1800">
                <a:solidFill>
                  <a:schemeClr val="dk1"/>
                </a:solidFill>
                <a:latin typeface="Comfortaa Medium"/>
                <a:ea typeface="Comfortaa Medium"/>
                <a:cs typeface="Comfortaa Medium"/>
                <a:sym typeface="Comfortaa Medium"/>
              </a:defRPr>
            </a:lvl3pPr>
            <a:lvl4pPr lvl="3" rtl="0" algn="r">
              <a:spcBef>
                <a:spcPts val="0"/>
              </a:spcBef>
              <a:spcAft>
                <a:spcPts val="0"/>
              </a:spcAft>
              <a:buNone/>
              <a:defRPr b="0" sz="1800">
                <a:solidFill>
                  <a:schemeClr val="dk1"/>
                </a:solidFill>
                <a:latin typeface="Comfortaa Medium"/>
                <a:ea typeface="Comfortaa Medium"/>
                <a:cs typeface="Comfortaa Medium"/>
                <a:sym typeface="Comfortaa Medium"/>
              </a:defRPr>
            </a:lvl4pPr>
            <a:lvl5pPr lvl="4" rtl="0" algn="r">
              <a:spcBef>
                <a:spcPts val="0"/>
              </a:spcBef>
              <a:spcAft>
                <a:spcPts val="0"/>
              </a:spcAft>
              <a:buNone/>
              <a:defRPr b="0" sz="1800">
                <a:solidFill>
                  <a:schemeClr val="dk1"/>
                </a:solidFill>
                <a:latin typeface="Comfortaa Medium"/>
                <a:ea typeface="Comfortaa Medium"/>
                <a:cs typeface="Comfortaa Medium"/>
                <a:sym typeface="Comfortaa Medium"/>
              </a:defRPr>
            </a:lvl5pPr>
            <a:lvl6pPr lvl="5" rtl="0" algn="r">
              <a:spcBef>
                <a:spcPts val="0"/>
              </a:spcBef>
              <a:spcAft>
                <a:spcPts val="0"/>
              </a:spcAft>
              <a:buNone/>
              <a:defRPr b="0" sz="1800">
                <a:solidFill>
                  <a:schemeClr val="dk1"/>
                </a:solidFill>
                <a:latin typeface="Comfortaa Medium"/>
                <a:ea typeface="Comfortaa Medium"/>
                <a:cs typeface="Comfortaa Medium"/>
                <a:sym typeface="Comfortaa Medium"/>
              </a:defRPr>
            </a:lvl6pPr>
            <a:lvl7pPr lvl="6" rtl="0" algn="r">
              <a:spcBef>
                <a:spcPts val="0"/>
              </a:spcBef>
              <a:spcAft>
                <a:spcPts val="0"/>
              </a:spcAft>
              <a:buNone/>
              <a:defRPr b="0" sz="1800">
                <a:solidFill>
                  <a:schemeClr val="dk1"/>
                </a:solidFill>
                <a:latin typeface="Comfortaa Medium"/>
                <a:ea typeface="Comfortaa Medium"/>
                <a:cs typeface="Comfortaa Medium"/>
                <a:sym typeface="Comfortaa Medium"/>
              </a:defRPr>
            </a:lvl7pPr>
            <a:lvl8pPr lvl="7" rtl="0" algn="r">
              <a:spcBef>
                <a:spcPts val="0"/>
              </a:spcBef>
              <a:spcAft>
                <a:spcPts val="0"/>
              </a:spcAft>
              <a:buNone/>
              <a:defRPr b="0" sz="1800">
                <a:solidFill>
                  <a:schemeClr val="dk1"/>
                </a:solidFill>
                <a:latin typeface="Comfortaa Medium"/>
                <a:ea typeface="Comfortaa Medium"/>
                <a:cs typeface="Comfortaa Medium"/>
                <a:sym typeface="Comfortaa Medium"/>
              </a:defRPr>
            </a:lvl8pPr>
            <a:lvl9pPr lvl="8" rtl="0" algn="r">
              <a:spcBef>
                <a:spcPts val="0"/>
              </a:spcBef>
              <a:spcAft>
                <a:spcPts val="0"/>
              </a:spcAft>
              <a:buNone/>
              <a:defRPr b="0" sz="1800">
                <a:solidFill>
                  <a:schemeClr val="dk1"/>
                </a:solidFill>
                <a:latin typeface="Comfortaa Medium"/>
                <a:ea typeface="Comfortaa Medium"/>
                <a:cs typeface="Comfortaa Medium"/>
                <a:sym typeface="Comforta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0">
    <p:spTree>
      <p:nvGrpSpPr>
        <p:cNvPr id="149" name="Shape 149"/>
        <p:cNvGrpSpPr/>
        <p:nvPr/>
      </p:nvGrpSpPr>
      <p:grpSpPr>
        <a:xfrm>
          <a:off x="0" y="0"/>
          <a:ext cx="0" cy="0"/>
          <a:chOff x="0" y="0"/>
          <a:chExt cx="0" cy="0"/>
        </a:xfrm>
      </p:grpSpPr>
      <p:sp>
        <p:nvSpPr>
          <p:cNvPr id="150" name="Google Shape;150;p22"/>
          <p:cNvSpPr txBox="1"/>
          <p:nvPr>
            <p:ph hasCustomPrompt="1" type="title"/>
          </p:nvPr>
        </p:nvSpPr>
        <p:spPr>
          <a:xfrm>
            <a:off x="1571350" y="1664075"/>
            <a:ext cx="6001200" cy="111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2000"/>
              <a:buNone/>
              <a:defRPr b="1" sz="7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22"/>
          <p:cNvSpPr txBox="1"/>
          <p:nvPr>
            <p:ph idx="1" type="subTitle"/>
          </p:nvPr>
        </p:nvSpPr>
        <p:spPr>
          <a:xfrm>
            <a:off x="1571300" y="2781325"/>
            <a:ext cx="6001200" cy="698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Comfortaa"/>
                <a:ea typeface="Comfortaa"/>
                <a:cs typeface="Comfortaa"/>
                <a:sym typeface="Comfortaa"/>
              </a:defRPr>
            </a:lvl1pPr>
            <a:lvl2pPr lvl="1" rtl="0" algn="ctr">
              <a:spcBef>
                <a:spcPts val="1600"/>
              </a:spcBef>
              <a:spcAft>
                <a:spcPts val="0"/>
              </a:spcAft>
              <a:buNone/>
              <a:defRPr sz="1600">
                <a:latin typeface="Poppins Medium"/>
                <a:ea typeface="Poppins Medium"/>
                <a:cs typeface="Poppins Medium"/>
                <a:sym typeface="Poppins Medium"/>
              </a:defRPr>
            </a:lvl2pPr>
            <a:lvl3pPr lvl="2" rtl="0" algn="ctr">
              <a:spcBef>
                <a:spcPts val="1600"/>
              </a:spcBef>
              <a:spcAft>
                <a:spcPts val="0"/>
              </a:spcAft>
              <a:buNone/>
              <a:defRPr sz="1600">
                <a:latin typeface="Poppins Medium"/>
                <a:ea typeface="Poppins Medium"/>
                <a:cs typeface="Poppins Medium"/>
                <a:sym typeface="Poppins Medium"/>
              </a:defRPr>
            </a:lvl3pPr>
            <a:lvl4pPr lvl="3" rtl="0" algn="ctr">
              <a:spcBef>
                <a:spcPts val="1600"/>
              </a:spcBef>
              <a:spcAft>
                <a:spcPts val="0"/>
              </a:spcAft>
              <a:buNone/>
              <a:defRPr sz="1600">
                <a:latin typeface="Poppins Medium"/>
                <a:ea typeface="Poppins Medium"/>
                <a:cs typeface="Poppins Medium"/>
                <a:sym typeface="Poppins Medium"/>
              </a:defRPr>
            </a:lvl4pPr>
            <a:lvl5pPr lvl="4" rtl="0" algn="ctr">
              <a:spcBef>
                <a:spcPts val="1600"/>
              </a:spcBef>
              <a:spcAft>
                <a:spcPts val="0"/>
              </a:spcAft>
              <a:buNone/>
              <a:defRPr sz="1600">
                <a:latin typeface="Poppins Medium"/>
                <a:ea typeface="Poppins Medium"/>
                <a:cs typeface="Poppins Medium"/>
                <a:sym typeface="Poppins Medium"/>
              </a:defRPr>
            </a:lvl5pPr>
            <a:lvl6pPr lvl="5" rtl="0" algn="ctr">
              <a:spcBef>
                <a:spcPts val="1600"/>
              </a:spcBef>
              <a:spcAft>
                <a:spcPts val="0"/>
              </a:spcAft>
              <a:buNone/>
              <a:defRPr sz="1600">
                <a:latin typeface="Poppins Medium"/>
                <a:ea typeface="Poppins Medium"/>
                <a:cs typeface="Poppins Medium"/>
                <a:sym typeface="Poppins Medium"/>
              </a:defRPr>
            </a:lvl6pPr>
            <a:lvl7pPr lvl="6" rtl="0" algn="ctr">
              <a:spcBef>
                <a:spcPts val="1600"/>
              </a:spcBef>
              <a:spcAft>
                <a:spcPts val="0"/>
              </a:spcAft>
              <a:buNone/>
              <a:defRPr sz="1600">
                <a:latin typeface="Poppins Medium"/>
                <a:ea typeface="Poppins Medium"/>
                <a:cs typeface="Poppins Medium"/>
                <a:sym typeface="Poppins Medium"/>
              </a:defRPr>
            </a:lvl7pPr>
            <a:lvl8pPr lvl="7" rtl="0" algn="ctr">
              <a:spcBef>
                <a:spcPts val="1600"/>
              </a:spcBef>
              <a:spcAft>
                <a:spcPts val="0"/>
              </a:spcAft>
              <a:buNone/>
              <a:defRPr sz="1600">
                <a:latin typeface="Poppins Medium"/>
                <a:ea typeface="Poppins Medium"/>
                <a:cs typeface="Poppins Medium"/>
                <a:sym typeface="Poppins Medium"/>
              </a:defRPr>
            </a:lvl8pPr>
            <a:lvl9pPr lvl="8" rtl="0" algn="ctr">
              <a:spcBef>
                <a:spcPts val="1600"/>
              </a:spcBef>
              <a:spcAft>
                <a:spcPts val="1600"/>
              </a:spcAft>
              <a:buNone/>
              <a:defRPr sz="1600">
                <a:latin typeface="Poppins Medium"/>
                <a:ea typeface="Poppins Medium"/>
                <a:cs typeface="Poppins Medium"/>
                <a:sym typeface="Poppins Medium"/>
              </a:defRPr>
            </a:lvl9pPr>
          </a:lstStyle>
          <a:p/>
        </p:txBody>
      </p:sp>
      <p:sp>
        <p:nvSpPr>
          <p:cNvPr id="152" name="Google Shape;152;p22"/>
          <p:cNvSpPr/>
          <p:nvPr/>
        </p:nvSpPr>
        <p:spPr>
          <a:xfrm>
            <a:off x="-8175" y="4599425"/>
            <a:ext cx="9160200" cy="54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rot="-2700000">
            <a:off x="8759776" y="1038825"/>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rot="-2700000">
            <a:off x="8759776" y="28854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rot="-2700000">
            <a:off x="877526" y="42027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
    <p:bg>
      <p:bgPr>
        <a:solidFill>
          <a:schemeClr val="accent3"/>
        </a:solidFill>
      </p:bgPr>
    </p:bg>
    <p:spTree>
      <p:nvGrpSpPr>
        <p:cNvPr id="156" name="Shape 156"/>
        <p:cNvGrpSpPr/>
        <p:nvPr/>
      </p:nvGrpSpPr>
      <p:grpSpPr>
        <a:xfrm>
          <a:off x="0" y="0"/>
          <a:ext cx="0" cy="0"/>
          <a:chOff x="0" y="0"/>
          <a:chExt cx="0" cy="0"/>
        </a:xfrm>
      </p:grpSpPr>
      <p:sp>
        <p:nvSpPr>
          <p:cNvPr id="157" name="Google Shape;157;p23"/>
          <p:cNvSpPr txBox="1"/>
          <p:nvPr>
            <p:ph type="ctrTitle"/>
          </p:nvPr>
        </p:nvSpPr>
        <p:spPr>
          <a:xfrm>
            <a:off x="704209" y="539500"/>
            <a:ext cx="3448800" cy="1109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5200"/>
              <a:buNone/>
              <a:defRPr b="1"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8" name="Google Shape;158;p23"/>
          <p:cNvSpPr txBox="1"/>
          <p:nvPr>
            <p:ph idx="1" type="subTitle"/>
          </p:nvPr>
        </p:nvSpPr>
        <p:spPr>
          <a:xfrm>
            <a:off x="713100" y="1672700"/>
            <a:ext cx="3456000" cy="154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600"/>
              <a:buFont typeface="Comfortaa Medium"/>
              <a:buNone/>
              <a:defRPr sz="1400">
                <a:solidFill>
                  <a:schemeClr val="lt1"/>
                </a:solidFill>
                <a:latin typeface="Comfortaa Medium"/>
                <a:ea typeface="Comfortaa Medium"/>
                <a:cs typeface="Comfortaa Medium"/>
                <a:sym typeface="Comfortaa Medium"/>
              </a:defRPr>
            </a:lvl1pPr>
            <a:lvl2pPr lvl="1"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2pPr>
            <a:lvl3pPr lvl="2"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3pPr>
            <a:lvl4pPr lvl="3"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4pPr>
            <a:lvl5pPr lvl="4"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5pPr>
            <a:lvl6pPr lvl="5"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6pPr>
            <a:lvl7pPr lvl="6"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7pPr>
            <a:lvl8pPr lvl="7"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8pPr>
            <a:lvl9pPr lvl="8" rtl="0" algn="ctr">
              <a:lnSpc>
                <a:spcPct val="100000"/>
              </a:lnSpc>
              <a:spcBef>
                <a:spcPts val="0"/>
              </a:spcBef>
              <a:spcAft>
                <a:spcPts val="0"/>
              </a:spcAft>
              <a:buClr>
                <a:schemeClr val="lt1"/>
              </a:buClr>
              <a:buSzPts val="1600"/>
              <a:buFont typeface="Comfortaa Medium"/>
              <a:buNone/>
              <a:defRPr sz="1600">
                <a:solidFill>
                  <a:schemeClr val="lt1"/>
                </a:solidFill>
                <a:latin typeface="Comfortaa Medium"/>
                <a:ea typeface="Comfortaa Medium"/>
                <a:cs typeface="Comfortaa Medium"/>
                <a:sym typeface="Comfortaa Medium"/>
              </a:defRPr>
            </a:lvl9pPr>
          </a:lstStyle>
          <a:p/>
        </p:txBody>
      </p:sp>
      <p:sp>
        <p:nvSpPr>
          <p:cNvPr id="159" name="Google Shape;159;p23"/>
          <p:cNvSpPr/>
          <p:nvPr/>
        </p:nvSpPr>
        <p:spPr>
          <a:xfrm>
            <a:off x="4572000" y="0"/>
            <a:ext cx="4310700" cy="51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60" name="Google Shape;160;p23"/>
          <p:cNvSpPr/>
          <p:nvPr/>
        </p:nvSpPr>
        <p:spPr>
          <a:xfrm rot="-2700000">
            <a:off x="8602032" y="2290307"/>
            <a:ext cx="569787" cy="569787"/>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2700000">
            <a:off x="4287107" y="938832"/>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2700000">
            <a:off x="4287107" y="3682932"/>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nvSpPr>
        <p:spPr>
          <a:xfrm>
            <a:off x="5105900" y="3052925"/>
            <a:ext cx="3246900" cy="11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accent3"/>
                </a:solidFill>
                <a:latin typeface="Comfortaa Medium"/>
                <a:ea typeface="Comfortaa Medium"/>
                <a:cs typeface="Comfortaa Medium"/>
                <a:sym typeface="Comfortaa Medium"/>
              </a:rPr>
              <a:t>CREDITS: </a:t>
            </a:r>
            <a:endParaRPr sz="1200">
              <a:solidFill>
                <a:schemeClr val="accent3"/>
              </a:solidFill>
              <a:latin typeface="Comfortaa Medium"/>
              <a:ea typeface="Comfortaa Medium"/>
              <a:cs typeface="Comfortaa Medium"/>
              <a:sym typeface="Comfortaa Medium"/>
            </a:endParaRPr>
          </a:p>
          <a:p>
            <a:pPr indent="0" lvl="0" marL="0" rtl="0" algn="r">
              <a:spcBef>
                <a:spcPts val="0"/>
              </a:spcBef>
              <a:spcAft>
                <a:spcPts val="0"/>
              </a:spcAft>
              <a:buNone/>
            </a:pPr>
            <a:r>
              <a:rPr lang="en" sz="1200">
                <a:solidFill>
                  <a:schemeClr val="accent3"/>
                </a:solidFill>
                <a:latin typeface="Comfortaa Medium"/>
                <a:ea typeface="Comfortaa Medium"/>
                <a:cs typeface="Comfortaa Medium"/>
                <a:sym typeface="Comfortaa Medium"/>
              </a:rPr>
              <a:t>This presentation template </a:t>
            </a:r>
            <a:endParaRPr sz="1200">
              <a:solidFill>
                <a:schemeClr val="accent3"/>
              </a:solidFill>
              <a:latin typeface="Comfortaa Medium"/>
              <a:ea typeface="Comfortaa Medium"/>
              <a:cs typeface="Comfortaa Medium"/>
              <a:sym typeface="Comfortaa Medium"/>
            </a:endParaRPr>
          </a:p>
          <a:p>
            <a:pPr indent="0" lvl="0" marL="0" rtl="0" algn="r">
              <a:spcBef>
                <a:spcPts val="0"/>
              </a:spcBef>
              <a:spcAft>
                <a:spcPts val="0"/>
              </a:spcAft>
              <a:buNone/>
            </a:pPr>
            <a:r>
              <a:rPr lang="en" sz="1200">
                <a:solidFill>
                  <a:schemeClr val="accent3"/>
                </a:solidFill>
                <a:latin typeface="Comfortaa Medium"/>
                <a:ea typeface="Comfortaa Medium"/>
                <a:cs typeface="Comfortaa Medium"/>
                <a:sym typeface="Comfortaa Medium"/>
              </a:rPr>
              <a:t>was created by </a:t>
            </a:r>
            <a:r>
              <a:rPr b="1" lang="en" sz="1200">
                <a:solidFill>
                  <a:schemeClr val="accent3"/>
                </a:solidFill>
                <a:uFill>
                  <a:noFill/>
                </a:uFill>
                <a:latin typeface="Comfortaa"/>
                <a:ea typeface="Comfortaa"/>
                <a:cs typeface="Comfortaa"/>
                <a:sym typeface="Comfortaa"/>
                <a:hlinkClick r:id="rId2">
                  <a:extLst>
                    <a:ext uri="{A12FA001-AC4F-418D-AE19-62706E023703}">
                      <ahyp:hlinkClr val="tx"/>
                    </a:ext>
                  </a:extLst>
                </a:hlinkClick>
              </a:rPr>
              <a:t>Slidesgo</a:t>
            </a:r>
            <a:r>
              <a:rPr lang="en" sz="1200">
                <a:solidFill>
                  <a:schemeClr val="accent3"/>
                </a:solidFill>
                <a:latin typeface="Comfortaa Medium"/>
                <a:ea typeface="Comfortaa Medium"/>
                <a:cs typeface="Comfortaa Medium"/>
                <a:sym typeface="Comfortaa Medium"/>
              </a:rPr>
              <a:t>, </a:t>
            </a:r>
            <a:endParaRPr sz="1200">
              <a:solidFill>
                <a:schemeClr val="accent3"/>
              </a:solidFill>
              <a:latin typeface="Comfortaa Medium"/>
              <a:ea typeface="Comfortaa Medium"/>
              <a:cs typeface="Comfortaa Medium"/>
              <a:sym typeface="Comfortaa Medium"/>
            </a:endParaRPr>
          </a:p>
          <a:p>
            <a:pPr indent="0" lvl="0" marL="0" rtl="0" algn="r">
              <a:spcBef>
                <a:spcPts val="0"/>
              </a:spcBef>
              <a:spcAft>
                <a:spcPts val="0"/>
              </a:spcAft>
              <a:buNone/>
            </a:pPr>
            <a:r>
              <a:rPr lang="en" sz="1200">
                <a:solidFill>
                  <a:schemeClr val="accent3"/>
                </a:solidFill>
                <a:latin typeface="Comfortaa Medium"/>
                <a:ea typeface="Comfortaa Medium"/>
                <a:cs typeface="Comfortaa Medium"/>
                <a:sym typeface="Comfortaa Medium"/>
              </a:rPr>
              <a:t>including icons by </a:t>
            </a:r>
            <a:r>
              <a:rPr b="1" lang="en" sz="1200">
                <a:solidFill>
                  <a:schemeClr val="accent3"/>
                </a:solidFill>
                <a:uFill>
                  <a:noFill/>
                </a:uFill>
                <a:latin typeface="Comfortaa"/>
                <a:ea typeface="Comfortaa"/>
                <a:cs typeface="Comfortaa"/>
                <a:sym typeface="Comfortaa"/>
                <a:hlinkClick r:id="rId3">
                  <a:extLst>
                    <a:ext uri="{A12FA001-AC4F-418D-AE19-62706E023703}">
                      <ahyp:hlinkClr val="tx"/>
                    </a:ext>
                  </a:extLst>
                </a:hlinkClick>
              </a:rPr>
              <a:t>Flaticon</a:t>
            </a:r>
            <a:r>
              <a:rPr lang="en" sz="1200">
                <a:solidFill>
                  <a:schemeClr val="accent3"/>
                </a:solidFill>
                <a:latin typeface="Comfortaa Medium"/>
                <a:ea typeface="Comfortaa Medium"/>
                <a:cs typeface="Comfortaa Medium"/>
                <a:sym typeface="Comfortaa Medium"/>
              </a:rPr>
              <a:t>, infographics &amp; images by </a:t>
            </a:r>
            <a:r>
              <a:rPr b="1" lang="en" sz="1200">
                <a:solidFill>
                  <a:schemeClr val="accent3"/>
                </a:solidFill>
                <a:uFill>
                  <a:noFill/>
                </a:uFill>
                <a:latin typeface="Comfortaa"/>
                <a:ea typeface="Comfortaa"/>
                <a:cs typeface="Comfortaa"/>
                <a:sym typeface="Comfortaa"/>
                <a:hlinkClick r:id="rId4">
                  <a:extLst>
                    <a:ext uri="{A12FA001-AC4F-418D-AE19-62706E023703}">
                      <ahyp:hlinkClr val="tx"/>
                    </a:ext>
                  </a:extLst>
                </a:hlinkClick>
              </a:rPr>
              <a:t>Freepik</a:t>
            </a:r>
            <a:endParaRPr sz="1200">
              <a:solidFill>
                <a:schemeClr val="accent3"/>
              </a:solidFill>
              <a:latin typeface="Comfortaa Medium"/>
              <a:ea typeface="Comfortaa Medium"/>
              <a:cs typeface="Comfortaa Medium"/>
              <a:sym typeface="Comfortaa Medium"/>
            </a:endParaRPr>
          </a:p>
          <a:p>
            <a:pPr indent="0" lvl="0" marL="0" rtl="0" algn="r">
              <a:spcBef>
                <a:spcPts val="0"/>
              </a:spcBef>
              <a:spcAft>
                <a:spcPts val="0"/>
              </a:spcAft>
              <a:buNone/>
            </a:pPr>
            <a:r>
              <a:rPr lang="en" sz="1200">
                <a:solidFill>
                  <a:schemeClr val="accent3"/>
                </a:solidFill>
                <a:latin typeface="Comfortaa Medium"/>
                <a:ea typeface="Comfortaa Medium"/>
                <a:cs typeface="Comfortaa Medium"/>
                <a:sym typeface="Comfortaa Medium"/>
              </a:rPr>
              <a:t>and illustrations by </a:t>
            </a:r>
            <a:r>
              <a:rPr b="1" lang="en" sz="1200">
                <a:solidFill>
                  <a:schemeClr val="accent3"/>
                </a:solidFill>
                <a:uFill>
                  <a:noFill/>
                </a:uFill>
                <a:latin typeface="Comfortaa"/>
                <a:ea typeface="Comfortaa"/>
                <a:cs typeface="Comfortaa"/>
                <a:sym typeface="Comfortaa"/>
                <a:hlinkClick r:id="rId5">
                  <a:extLst>
                    <a:ext uri="{A12FA001-AC4F-418D-AE19-62706E023703}">
                      <ahyp:hlinkClr val="tx"/>
                    </a:ext>
                  </a:extLst>
                </a:hlinkClick>
              </a:rPr>
              <a:t>Storyset</a:t>
            </a:r>
            <a:endParaRPr b="1" sz="1200">
              <a:solidFill>
                <a:schemeClr val="accent3"/>
              </a:solidFill>
              <a:latin typeface="Comfortaa"/>
              <a:ea typeface="Comfortaa"/>
              <a:cs typeface="Comfortaa"/>
              <a:sym typeface="Comforta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1">
    <p:spTree>
      <p:nvGrpSpPr>
        <p:cNvPr id="164" name="Shape 164"/>
        <p:cNvGrpSpPr/>
        <p:nvPr/>
      </p:nvGrpSpPr>
      <p:grpSpPr>
        <a:xfrm>
          <a:off x="0" y="0"/>
          <a:ext cx="0" cy="0"/>
          <a:chOff x="0" y="0"/>
          <a:chExt cx="0" cy="0"/>
        </a:xfrm>
      </p:grpSpPr>
      <p:sp>
        <p:nvSpPr>
          <p:cNvPr id="165" name="Google Shape;165;p24"/>
          <p:cNvSpPr txBox="1"/>
          <p:nvPr>
            <p:ph type="title"/>
          </p:nvPr>
        </p:nvSpPr>
        <p:spPr>
          <a:xfrm>
            <a:off x="3914775" y="2714850"/>
            <a:ext cx="3441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400"/>
              <a:buFont typeface="Montserrat SemiBold"/>
              <a:buNone/>
              <a:defRPr b="1" sz="2400"/>
            </a:lvl1pPr>
            <a:lvl2pPr lvl="1"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p:txBody>
      </p:sp>
      <p:sp>
        <p:nvSpPr>
          <p:cNvPr id="166" name="Google Shape;166;p24"/>
          <p:cNvSpPr txBox="1"/>
          <p:nvPr/>
        </p:nvSpPr>
        <p:spPr>
          <a:xfrm flipH="1">
            <a:off x="5530427" y="2234925"/>
            <a:ext cx="15483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1800">
              <a:solidFill>
                <a:schemeClr val="dk2"/>
              </a:solidFill>
              <a:latin typeface="Montserrat"/>
              <a:ea typeface="Montserrat"/>
              <a:cs typeface="Montserrat"/>
              <a:sym typeface="Montserrat"/>
            </a:endParaRPr>
          </a:p>
        </p:txBody>
      </p:sp>
      <p:sp>
        <p:nvSpPr>
          <p:cNvPr id="167" name="Google Shape;167;p24"/>
          <p:cNvSpPr txBox="1"/>
          <p:nvPr>
            <p:ph idx="1" type="subTitle"/>
          </p:nvPr>
        </p:nvSpPr>
        <p:spPr>
          <a:xfrm>
            <a:off x="3914775" y="3287550"/>
            <a:ext cx="3633900" cy="1150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168" name="Google Shape;168;p24"/>
          <p:cNvSpPr/>
          <p:nvPr/>
        </p:nvSpPr>
        <p:spPr>
          <a:xfrm rot="-8100000">
            <a:off x="3390535" y="808376"/>
            <a:ext cx="1298248" cy="1298248"/>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70" name="Google Shape;170;p24"/>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171" name="Shape 171"/>
        <p:cNvGrpSpPr/>
        <p:nvPr/>
      </p:nvGrpSpPr>
      <p:grpSpPr>
        <a:xfrm>
          <a:off x="0" y="0"/>
          <a:ext cx="0" cy="0"/>
          <a:chOff x="0" y="0"/>
          <a:chExt cx="0" cy="0"/>
        </a:xfrm>
      </p:grpSpPr>
      <p:sp>
        <p:nvSpPr>
          <p:cNvPr id="172" name="Google Shape;17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73" name="Google Shape;173;p25"/>
          <p:cNvSpPr/>
          <p:nvPr/>
        </p:nvSpPr>
        <p:spPr>
          <a:xfrm>
            <a:off x="8084750" y="0"/>
            <a:ext cx="798000" cy="515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ph type="title"/>
          </p:nvPr>
        </p:nvSpPr>
        <p:spPr>
          <a:xfrm>
            <a:off x="3583512" y="3226750"/>
            <a:ext cx="1527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78" name="Google Shape;178;p25"/>
          <p:cNvSpPr txBox="1"/>
          <p:nvPr>
            <p:ph idx="1" type="subTitle"/>
          </p:nvPr>
        </p:nvSpPr>
        <p:spPr>
          <a:xfrm>
            <a:off x="3583512" y="3594500"/>
            <a:ext cx="1527300" cy="1005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atin typeface="Comfortaa"/>
                <a:ea typeface="Comfortaa"/>
                <a:cs typeface="Comfortaa"/>
                <a:sym typeface="Comfortaa"/>
              </a:defRPr>
            </a:lvl1pPr>
            <a:lvl2pPr lvl="1" rtl="0" algn="ctr">
              <a:spcBef>
                <a:spcPts val="0"/>
              </a:spcBef>
              <a:spcAft>
                <a:spcPts val="0"/>
              </a:spcAft>
              <a:buNone/>
              <a:defRPr sz="1600">
                <a:latin typeface="Comfortaa"/>
                <a:ea typeface="Comfortaa"/>
                <a:cs typeface="Comfortaa"/>
                <a:sym typeface="Comfortaa"/>
              </a:defRPr>
            </a:lvl2pPr>
            <a:lvl3pPr lvl="2" rtl="0" algn="ctr">
              <a:spcBef>
                <a:spcPts val="0"/>
              </a:spcBef>
              <a:spcAft>
                <a:spcPts val="0"/>
              </a:spcAft>
              <a:buNone/>
              <a:defRPr sz="1600">
                <a:latin typeface="Comfortaa"/>
                <a:ea typeface="Comfortaa"/>
                <a:cs typeface="Comfortaa"/>
                <a:sym typeface="Comfortaa"/>
              </a:defRPr>
            </a:lvl3pPr>
            <a:lvl4pPr lvl="3" rtl="0" algn="ctr">
              <a:spcBef>
                <a:spcPts val="0"/>
              </a:spcBef>
              <a:spcAft>
                <a:spcPts val="0"/>
              </a:spcAft>
              <a:buNone/>
              <a:defRPr sz="1600">
                <a:latin typeface="Comfortaa"/>
                <a:ea typeface="Comfortaa"/>
                <a:cs typeface="Comfortaa"/>
                <a:sym typeface="Comfortaa"/>
              </a:defRPr>
            </a:lvl4pPr>
            <a:lvl5pPr lvl="4" rtl="0" algn="ctr">
              <a:spcBef>
                <a:spcPts val="0"/>
              </a:spcBef>
              <a:spcAft>
                <a:spcPts val="0"/>
              </a:spcAft>
              <a:buNone/>
              <a:defRPr sz="1600">
                <a:latin typeface="Comfortaa"/>
                <a:ea typeface="Comfortaa"/>
                <a:cs typeface="Comfortaa"/>
                <a:sym typeface="Comfortaa"/>
              </a:defRPr>
            </a:lvl5pPr>
            <a:lvl6pPr lvl="5" rtl="0" algn="ctr">
              <a:spcBef>
                <a:spcPts val="0"/>
              </a:spcBef>
              <a:spcAft>
                <a:spcPts val="0"/>
              </a:spcAft>
              <a:buNone/>
              <a:defRPr sz="1600">
                <a:latin typeface="Comfortaa"/>
                <a:ea typeface="Comfortaa"/>
                <a:cs typeface="Comfortaa"/>
                <a:sym typeface="Comfortaa"/>
              </a:defRPr>
            </a:lvl6pPr>
            <a:lvl7pPr lvl="6" rtl="0" algn="ctr">
              <a:spcBef>
                <a:spcPts val="0"/>
              </a:spcBef>
              <a:spcAft>
                <a:spcPts val="0"/>
              </a:spcAft>
              <a:buNone/>
              <a:defRPr sz="1600">
                <a:latin typeface="Comfortaa"/>
                <a:ea typeface="Comfortaa"/>
                <a:cs typeface="Comfortaa"/>
                <a:sym typeface="Comfortaa"/>
              </a:defRPr>
            </a:lvl7pPr>
            <a:lvl8pPr lvl="7" rtl="0" algn="ctr">
              <a:spcBef>
                <a:spcPts val="0"/>
              </a:spcBef>
              <a:spcAft>
                <a:spcPts val="0"/>
              </a:spcAft>
              <a:buNone/>
              <a:defRPr sz="1600">
                <a:latin typeface="Comfortaa"/>
                <a:ea typeface="Comfortaa"/>
                <a:cs typeface="Comfortaa"/>
                <a:sym typeface="Comfortaa"/>
              </a:defRPr>
            </a:lvl8pPr>
            <a:lvl9pPr lvl="8" rtl="0" algn="ctr">
              <a:spcBef>
                <a:spcPts val="0"/>
              </a:spcBef>
              <a:spcAft>
                <a:spcPts val="0"/>
              </a:spcAft>
              <a:buNone/>
              <a:defRPr sz="1600">
                <a:latin typeface="Comfortaa"/>
                <a:ea typeface="Comfortaa"/>
                <a:cs typeface="Comfortaa"/>
                <a:sym typeface="Comfortaa"/>
              </a:defRPr>
            </a:lvl9pPr>
          </a:lstStyle>
          <a:p/>
        </p:txBody>
      </p:sp>
      <p:sp>
        <p:nvSpPr>
          <p:cNvPr id="179" name="Google Shape;179;p25"/>
          <p:cNvSpPr txBox="1"/>
          <p:nvPr>
            <p:ph hasCustomPrompt="1" idx="2" type="title"/>
          </p:nvPr>
        </p:nvSpPr>
        <p:spPr>
          <a:xfrm>
            <a:off x="3825454" y="2132050"/>
            <a:ext cx="10434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6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180" name="Google Shape;180;p25"/>
          <p:cNvSpPr txBox="1"/>
          <p:nvPr>
            <p:ph idx="3" type="title"/>
          </p:nvPr>
        </p:nvSpPr>
        <p:spPr>
          <a:xfrm>
            <a:off x="1253400" y="3226750"/>
            <a:ext cx="1527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81" name="Google Shape;181;p25"/>
          <p:cNvSpPr txBox="1"/>
          <p:nvPr>
            <p:ph idx="4" type="subTitle"/>
          </p:nvPr>
        </p:nvSpPr>
        <p:spPr>
          <a:xfrm>
            <a:off x="1253475" y="3594500"/>
            <a:ext cx="1527300" cy="1005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atin typeface="Comfortaa"/>
                <a:ea typeface="Comfortaa"/>
                <a:cs typeface="Comfortaa"/>
                <a:sym typeface="Comfortaa"/>
              </a:defRPr>
            </a:lvl1pPr>
            <a:lvl2pPr lvl="1" rtl="0" algn="ctr">
              <a:spcBef>
                <a:spcPts val="0"/>
              </a:spcBef>
              <a:spcAft>
                <a:spcPts val="0"/>
              </a:spcAft>
              <a:buNone/>
              <a:defRPr sz="1600">
                <a:latin typeface="Comfortaa"/>
                <a:ea typeface="Comfortaa"/>
                <a:cs typeface="Comfortaa"/>
                <a:sym typeface="Comfortaa"/>
              </a:defRPr>
            </a:lvl2pPr>
            <a:lvl3pPr lvl="2" rtl="0" algn="ctr">
              <a:spcBef>
                <a:spcPts val="0"/>
              </a:spcBef>
              <a:spcAft>
                <a:spcPts val="0"/>
              </a:spcAft>
              <a:buNone/>
              <a:defRPr sz="1600">
                <a:latin typeface="Comfortaa"/>
                <a:ea typeface="Comfortaa"/>
                <a:cs typeface="Comfortaa"/>
                <a:sym typeface="Comfortaa"/>
              </a:defRPr>
            </a:lvl3pPr>
            <a:lvl4pPr lvl="3" rtl="0" algn="ctr">
              <a:spcBef>
                <a:spcPts val="0"/>
              </a:spcBef>
              <a:spcAft>
                <a:spcPts val="0"/>
              </a:spcAft>
              <a:buNone/>
              <a:defRPr sz="1600">
                <a:latin typeface="Comfortaa"/>
                <a:ea typeface="Comfortaa"/>
                <a:cs typeface="Comfortaa"/>
                <a:sym typeface="Comfortaa"/>
              </a:defRPr>
            </a:lvl4pPr>
            <a:lvl5pPr lvl="4" rtl="0" algn="ctr">
              <a:spcBef>
                <a:spcPts val="0"/>
              </a:spcBef>
              <a:spcAft>
                <a:spcPts val="0"/>
              </a:spcAft>
              <a:buNone/>
              <a:defRPr sz="1600">
                <a:latin typeface="Comfortaa"/>
                <a:ea typeface="Comfortaa"/>
                <a:cs typeface="Comfortaa"/>
                <a:sym typeface="Comfortaa"/>
              </a:defRPr>
            </a:lvl5pPr>
            <a:lvl6pPr lvl="5" rtl="0" algn="ctr">
              <a:spcBef>
                <a:spcPts val="0"/>
              </a:spcBef>
              <a:spcAft>
                <a:spcPts val="0"/>
              </a:spcAft>
              <a:buNone/>
              <a:defRPr sz="1600">
                <a:latin typeface="Comfortaa"/>
                <a:ea typeface="Comfortaa"/>
                <a:cs typeface="Comfortaa"/>
                <a:sym typeface="Comfortaa"/>
              </a:defRPr>
            </a:lvl6pPr>
            <a:lvl7pPr lvl="6" rtl="0" algn="ctr">
              <a:spcBef>
                <a:spcPts val="0"/>
              </a:spcBef>
              <a:spcAft>
                <a:spcPts val="0"/>
              </a:spcAft>
              <a:buNone/>
              <a:defRPr sz="1600">
                <a:latin typeface="Comfortaa"/>
                <a:ea typeface="Comfortaa"/>
                <a:cs typeface="Comfortaa"/>
                <a:sym typeface="Comfortaa"/>
              </a:defRPr>
            </a:lvl7pPr>
            <a:lvl8pPr lvl="7" rtl="0" algn="ctr">
              <a:spcBef>
                <a:spcPts val="0"/>
              </a:spcBef>
              <a:spcAft>
                <a:spcPts val="0"/>
              </a:spcAft>
              <a:buNone/>
              <a:defRPr sz="1600">
                <a:latin typeface="Comfortaa"/>
                <a:ea typeface="Comfortaa"/>
                <a:cs typeface="Comfortaa"/>
                <a:sym typeface="Comfortaa"/>
              </a:defRPr>
            </a:lvl8pPr>
            <a:lvl9pPr lvl="8" rtl="0" algn="ctr">
              <a:spcBef>
                <a:spcPts val="0"/>
              </a:spcBef>
              <a:spcAft>
                <a:spcPts val="0"/>
              </a:spcAft>
              <a:buNone/>
              <a:defRPr sz="1600">
                <a:latin typeface="Comfortaa"/>
                <a:ea typeface="Comfortaa"/>
                <a:cs typeface="Comfortaa"/>
                <a:sym typeface="Comfortaa"/>
              </a:defRPr>
            </a:lvl9pPr>
          </a:lstStyle>
          <a:p/>
        </p:txBody>
      </p:sp>
      <p:sp>
        <p:nvSpPr>
          <p:cNvPr id="182" name="Google Shape;182;p25"/>
          <p:cNvSpPr txBox="1"/>
          <p:nvPr>
            <p:ph hasCustomPrompt="1" idx="5" type="title"/>
          </p:nvPr>
        </p:nvSpPr>
        <p:spPr>
          <a:xfrm>
            <a:off x="1495429" y="2132050"/>
            <a:ext cx="10434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6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183" name="Google Shape;183;p25"/>
          <p:cNvSpPr txBox="1"/>
          <p:nvPr>
            <p:ph idx="6" type="title"/>
          </p:nvPr>
        </p:nvSpPr>
        <p:spPr>
          <a:xfrm>
            <a:off x="5905200" y="3226750"/>
            <a:ext cx="1527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84" name="Google Shape;184;p25"/>
          <p:cNvSpPr txBox="1"/>
          <p:nvPr>
            <p:ph idx="7" type="subTitle"/>
          </p:nvPr>
        </p:nvSpPr>
        <p:spPr>
          <a:xfrm>
            <a:off x="5905125" y="3594500"/>
            <a:ext cx="1527300" cy="1005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atin typeface="Comfortaa"/>
                <a:ea typeface="Comfortaa"/>
                <a:cs typeface="Comfortaa"/>
                <a:sym typeface="Comfortaa"/>
              </a:defRPr>
            </a:lvl1pPr>
            <a:lvl2pPr lvl="1" rtl="0" algn="ctr">
              <a:spcBef>
                <a:spcPts val="0"/>
              </a:spcBef>
              <a:spcAft>
                <a:spcPts val="0"/>
              </a:spcAft>
              <a:buNone/>
              <a:defRPr sz="1600">
                <a:latin typeface="Comfortaa"/>
                <a:ea typeface="Comfortaa"/>
                <a:cs typeface="Comfortaa"/>
                <a:sym typeface="Comfortaa"/>
              </a:defRPr>
            </a:lvl2pPr>
            <a:lvl3pPr lvl="2" rtl="0" algn="ctr">
              <a:spcBef>
                <a:spcPts val="0"/>
              </a:spcBef>
              <a:spcAft>
                <a:spcPts val="0"/>
              </a:spcAft>
              <a:buNone/>
              <a:defRPr sz="1600">
                <a:latin typeface="Comfortaa"/>
                <a:ea typeface="Comfortaa"/>
                <a:cs typeface="Comfortaa"/>
                <a:sym typeface="Comfortaa"/>
              </a:defRPr>
            </a:lvl3pPr>
            <a:lvl4pPr lvl="3" rtl="0" algn="ctr">
              <a:spcBef>
                <a:spcPts val="0"/>
              </a:spcBef>
              <a:spcAft>
                <a:spcPts val="0"/>
              </a:spcAft>
              <a:buNone/>
              <a:defRPr sz="1600">
                <a:latin typeface="Comfortaa"/>
                <a:ea typeface="Comfortaa"/>
                <a:cs typeface="Comfortaa"/>
                <a:sym typeface="Comfortaa"/>
              </a:defRPr>
            </a:lvl4pPr>
            <a:lvl5pPr lvl="4" rtl="0" algn="ctr">
              <a:spcBef>
                <a:spcPts val="0"/>
              </a:spcBef>
              <a:spcAft>
                <a:spcPts val="0"/>
              </a:spcAft>
              <a:buNone/>
              <a:defRPr sz="1600">
                <a:latin typeface="Comfortaa"/>
                <a:ea typeface="Comfortaa"/>
                <a:cs typeface="Comfortaa"/>
                <a:sym typeface="Comfortaa"/>
              </a:defRPr>
            </a:lvl5pPr>
            <a:lvl6pPr lvl="5" rtl="0" algn="ctr">
              <a:spcBef>
                <a:spcPts val="0"/>
              </a:spcBef>
              <a:spcAft>
                <a:spcPts val="0"/>
              </a:spcAft>
              <a:buNone/>
              <a:defRPr sz="1600">
                <a:latin typeface="Comfortaa"/>
                <a:ea typeface="Comfortaa"/>
                <a:cs typeface="Comfortaa"/>
                <a:sym typeface="Comfortaa"/>
              </a:defRPr>
            </a:lvl6pPr>
            <a:lvl7pPr lvl="6" rtl="0" algn="ctr">
              <a:spcBef>
                <a:spcPts val="0"/>
              </a:spcBef>
              <a:spcAft>
                <a:spcPts val="0"/>
              </a:spcAft>
              <a:buNone/>
              <a:defRPr sz="1600">
                <a:latin typeface="Comfortaa"/>
                <a:ea typeface="Comfortaa"/>
                <a:cs typeface="Comfortaa"/>
                <a:sym typeface="Comfortaa"/>
              </a:defRPr>
            </a:lvl7pPr>
            <a:lvl8pPr lvl="7" rtl="0" algn="ctr">
              <a:spcBef>
                <a:spcPts val="0"/>
              </a:spcBef>
              <a:spcAft>
                <a:spcPts val="0"/>
              </a:spcAft>
              <a:buNone/>
              <a:defRPr sz="1600">
                <a:latin typeface="Comfortaa"/>
                <a:ea typeface="Comfortaa"/>
                <a:cs typeface="Comfortaa"/>
                <a:sym typeface="Comfortaa"/>
              </a:defRPr>
            </a:lvl8pPr>
            <a:lvl9pPr lvl="8" rtl="0" algn="ctr">
              <a:spcBef>
                <a:spcPts val="0"/>
              </a:spcBef>
              <a:spcAft>
                <a:spcPts val="0"/>
              </a:spcAft>
              <a:buNone/>
              <a:defRPr sz="1600">
                <a:latin typeface="Comfortaa"/>
                <a:ea typeface="Comfortaa"/>
                <a:cs typeface="Comfortaa"/>
                <a:sym typeface="Comfortaa"/>
              </a:defRPr>
            </a:lvl9pPr>
          </a:lstStyle>
          <a:p/>
        </p:txBody>
      </p:sp>
      <p:sp>
        <p:nvSpPr>
          <p:cNvPr id="185" name="Google Shape;185;p25"/>
          <p:cNvSpPr txBox="1"/>
          <p:nvPr>
            <p:ph hasCustomPrompt="1" idx="8" type="title"/>
          </p:nvPr>
        </p:nvSpPr>
        <p:spPr>
          <a:xfrm>
            <a:off x="6147150" y="2132050"/>
            <a:ext cx="10434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6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186" name="Google Shape;186;p25"/>
          <p:cNvSpPr txBox="1"/>
          <p:nvPr>
            <p:ph idx="9"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6">
    <p:spTree>
      <p:nvGrpSpPr>
        <p:cNvPr id="187" name="Shape 187"/>
        <p:cNvGrpSpPr/>
        <p:nvPr/>
      </p:nvGrpSpPr>
      <p:grpSpPr>
        <a:xfrm>
          <a:off x="0" y="0"/>
          <a:ext cx="0" cy="0"/>
          <a:chOff x="0" y="0"/>
          <a:chExt cx="0" cy="0"/>
        </a:xfrm>
      </p:grpSpPr>
      <p:sp>
        <p:nvSpPr>
          <p:cNvPr id="188" name="Google Shape;188;p26"/>
          <p:cNvSpPr txBox="1"/>
          <p:nvPr>
            <p:ph type="title"/>
          </p:nvPr>
        </p:nvSpPr>
        <p:spPr>
          <a:xfrm>
            <a:off x="713225" y="1297500"/>
            <a:ext cx="14478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89" name="Google Shape;189;p26"/>
          <p:cNvSpPr txBox="1"/>
          <p:nvPr>
            <p:ph idx="1" type="subTitle"/>
          </p:nvPr>
        </p:nvSpPr>
        <p:spPr>
          <a:xfrm>
            <a:off x="713225" y="1644900"/>
            <a:ext cx="1447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190" name="Google Shape;190;p26"/>
          <p:cNvSpPr txBox="1"/>
          <p:nvPr>
            <p:ph hasCustomPrompt="1" idx="2" type="title"/>
          </p:nvPr>
        </p:nvSpPr>
        <p:spPr>
          <a:xfrm>
            <a:off x="7479775" y="1573550"/>
            <a:ext cx="951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000"/>
              <a:buNone/>
              <a:defRPr sz="1600">
                <a:solidFill>
                  <a:schemeClr val="accent4"/>
                </a:solidFill>
              </a:defRPr>
            </a:lvl1pPr>
            <a:lvl2pPr lvl="1" rtl="0" algn="ctr">
              <a:spcBef>
                <a:spcPts val="0"/>
              </a:spcBef>
              <a:spcAft>
                <a:spcPts val="0"/>
              </a:spcAft>
              <a:buClr>
                <a:schemeClr val="accent4"/>
              </a:buClr>
              <a:buSzPts val="12000"/>
              <a:buNone/>
              <a:defRPr b="1" sz="12000">
                <a:solidFill>
                  <a:schemeClr val="accent4"/>
                </a:solidFill>
              </a:defRPr>
            </a:lvl2pPr>
            <a:lvl3pPr lvl="2" rtl="0" algn="ctr">
              <a:spcBef>
                <a:spcPts val="0"/>
              </a:spcBef>
              <a:spcAft>
                <a:spcPts val="0"/>
              </a:spcAft>
              <a:buClr>
                <a:schemeClr val="accent4"/>
              </a:buClr>
              <a:buSzPts val="12000"/>
              <a:buNone/>
              <a:defRPr b="1" sz="12000">
                <a:solidFill>
                  <a:schemeClr val="accent4"/>
                </a:solidFill>
              </a:defRPr>
            </a:lvl3pPr>
            <a:lvl4pPr lvl="3" rtl="0" algn="ctr">
              <a:spcBef>
                <a:spcPts val="0"/>
              </a:spcBef>
              <a:spcAft>
                <a:spcPts val="0"/>
              </a:spcAft>
              <a:buClr>
                <a:schemeClr val="accent4"/>
              </a:buClr>
              <a:buSzPts val="12000"/>
              <a:buNone/>
              <a:defRPr b="1" sz="12000">
                <a:solidFill>
                  <a:schemeClr val="accent4"/>
                </a:solidFill>
              </a:defRPr>
            </a:lvl4pPr>
            <a:lvl5pPr lvl="4" rtl="0" algn="ctr">
              <a:spcBef>
                <a:spcPts val="0"/>
              </a:spcBef>
              <a:spcAft>
                <a:spcPts val="0"/>
              </a:spcAft>
              <a:buClr>
                <a:schemeClr val="accent4"/>
              </a:buClr>
              <a:buSzPts val="12000"/>
              <a:buNone/>
              <a:defRPr b="1" sz="12000">
                <a:solidFill>
                  <a:schemeClr val="accent4"/>
                </a:solidFill>
              </a:defRPr>
            </a:lvl5pPr>
            <a:lvl6pPr lvl="5" rtl="0" algn="ctr">
              <a:spcBef>
                <a:spcPts val="0"/>
              </a:spcBef>
              <a:spcAft>
                <a:spcPts val="0"/>
              </a:spcAft>
              <a:buClr>
                <a:schemeClr val="accent4"/>
              </a:buClr>
              <a:buSzPts val="12000"/>
              <a:buNone/>
              <a:defRPr b="1" sz="12000">
                <a:solidFill>
                  <a:schemeClr val="accent4"/>
                </a:solidFill>
              </a:defRPr>
            </a:lvl6pPr>
            <a:lvl7pPr lvl="6" rtl="0" algn="ctr">
              <a:spcBef>
                <a:spcPts val="0"/>
              </a:spcBef>
              <a:spcAft>
                <a:spcPts val="0"/>
              </a:spcAft>
              <a:buClr>
                <a:schemeClr val="accent4"/>
              </a:buClr>
              <a:buSzPts val="12000"/>
              <a:buNone/>
              <a:defRPr b="1" sz="12000">
                <a:solidFill>
                  <a:schemeClr val="accent4"/>
                </a:solidFill>
              </a:defRPr>
            </a:lvl7pPr>
            <a:lvl8pPr lvl="7" rtl="0" algn="ctr">
              <a:spcBef>
                <a:spcPts val="0"/>
              </a:spcBef>
              <a:spcAft>
                <a:spcPts val="0"/>
              </a:spcAft>
              <a:buClr>
                <a:schemeClr val="accent4"/>
              </a:buClr>
              <a:buSzPts val="12000"/>
              <a:buNone/>
              <a:defRPr b="1" sz="12000">
                <a:solidFill>
                  <a:schemeClr val="accent4"/>
                </a:solidFill>
              </a:defRPr>
            </a:lvl8pPr>
            <a:lvl9pPr lvl="8" rtl="0" algn="ctr">
              <a:spcBef>
                <a:spcPts val="0"/>
              </a:spcBef>
              <a:spcAft>
                <a:spcPts val="0"/>
              </a:spcAft>
              <a:buClr>
                <a:schemeClr val="accent4"/>
              </a:buClr>
              <a:buSzPts val="12000"/>
              <a:buNone/>
              <a:defRPr b="1" sz="12000">
                <a:solidFill>
                  <a:schemeClr val="accent4"/>
                </a:solidFill>
              </a:defRPr>
            </a:lvl9pPr>
          </a:lstStyle>
          <a:p>
            <a:r>
              <a:t>xx%</a:t>
            </a:r>
          </a:p>
        </p:txBody>
      </p:sp>
      <p:sp>
        <p:nvSpPr>
          <p:cNvPr id="191" name="Google Shape;191;p26"/>
          <p:cNvSpPr txBox="1"/>
          <p:nvPr>
            <p:ph idx="3"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
        <p:nvSpPr>
          <p:cNvPr id="192" name="Google Shape;192;p26"/>
          <p:cNvSpPr txBox="1"/>
          <p:nvPr>
            <p:ph idx="4" type="title"/>
          </p:nvPr>
        </p:nvSpPr>
        <p:spPr>
          <a:xfrm>
            <a:off x="713225" y="3374525"/>
            <a:ext cx="14478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93" name="Google Shape;193;p26"/>
          <p:cNvSpPr txBox="1"/>
          <p:nvPr>
            <p:ph idx="5" type="subTitle"/>
          </p:nvPr>
        </p:nvSpPr>
        <p:spPr>
          <a:xfrm>
            <a:off x="713225" y="3721925"/>
            <a:ext cx="1447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194" name="Google Shape;194;p26"/>
          <p:cNvSpPr txBox="1"/>
          <p:nvPr>
            <p:ph hasCustomPrompt="1" idx="6" type="title"/>
          </p:nvPr>
        </p:nvSpPr>
        <p:spPr>
          <a:xfrm>
            <a:off x="7479775" y="3621850"/>
            <a:ext cx="951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000"/>
              <a:buNone/>
              <a:defRPr sz="1600">
                <a:solidFill>
                  <a:schemeClr val="accent4"/>
                </a:solidFill>
              </a:defRPr>
            </a:lvl1pPr>
            <a:lvl2pPr lvl="1" rtl="0" algn="ctr">
              <a:spcBef>
                <a:spcPts val="0"/>
              </a:spcBef>
              <a:spcAft>
                <a:spcPts val="0"/>
              </a:spcAft>
              <a:buClr>
                <a:schemeClr val="accent4"/>
              </a:buClr>
              <a:buSzPts val="12000"/>
              <a:buNone/>
              <a:defRPr b="1" sz="12000">
                <a:solidFill>
                  <a:schemeClr val="accent4"/>
                </a:solidFill>
              </a:defRPr>
            </a:lvl2pPr>
            <a:lvl3pPr lvl="2" rtl="0" algn="ctr">
              <a:spcBef>
                <a:spcPts val="0"/>
              </a:spcBef>
              <a:spcAft>
                <a:spcPts val="0"/>
              </a:spcAft>
              <a:buClr>
                <a:schemeClr val="accent4"/>
              </a:buClr>
              <a:buSzPts val="12000"/>
              <a:buNone/>
              <a:defRPr b="1" sz="12000">
                <a:solidFill>
                  <a:schemeClr val="accent4"/>
                </a:solidFill>
              </a:defRPr>
            </a:lvl3pPr>
            <a:lvl4pPr lvl="3" rtl="0" algn="ctr">
              <a:spcBef>
                <a:spcPts val="0"/>
              </a:spcBef>
              <a:spcAft>
                <a:spcPts val="0"/>
              </a:spcAft>
              <a:buClr>
                <a:schemeClr val="accent4"/>
              </a:buClr>
              <a:buSzPts val="12000"/>
              <a:buNone/>
              <a:defRPr b="1" sz="12000">
                <a:solidFill>
                  <a:schemeClr val="accent4"/>
                </a:solidFill>
              </a:defRPr>
            </a:lvl4pPr>
            <a:lvl5pPr lvl="4" rtl="0" algn="ctr">
              <a:spcBef>
                <a:spcPts val="0"/>
              </a:spcBef>
              <a:spcAft>
                <a:spcPts val="0"/>
              </a:spcAft>
              <a:buClr>
                <a:schemeClr val="accent4"/>
              </a:buClr>
              <a:buSzPts val="12000"/>
              <a:buNone/>
              <a:defRPr b="1" sz="12000">
                <a:solidFill>
                  <a:schemeClr val="accent4"/>
                </a:solidFill>
              </a:defRPr>
            </a:lvl5pPr>
            <a:lvl6pPr lvl="5" rtl="0" algn="ctr">
              <a:spcBef>
                <a:spcPts val="0"/>
              </a:spcBef>
              <a:spcAft>
                <a:spcPts val="0"/>
              </a:spcAft>
              <a:buClr>
                <a:schemeClr val="accent4"/>
              </a:buClr>
              <a:buSzPts val="12000"/>
              <a:buNone/>
              <a:defRPr b="1" sz="12000">
                <a:solidFill>
                  <a:schemeClr val="accent4"/>
                </a:solidFill>
              </a:defRPr>
            </a:lvl6pPr>
            <a:lvl7pPr lvl="6" rtl="0" algn="ctr">
              <a:spcBef>
                <a:spcPts val="0"/>
              </a:spcBef>
              <a:spcAft>
                <a:spcPts val="0"/>
              </a:spcAft>
              <a:buClr>
                <a:schemeClr val="accent4"/>
              </a:buClr>
              <a:buSzPts val="12000"/>
              <a:buNone/>
              <a:defRPr b="1" sz="12000">
                <a:solidFill>
                  <a:schemeClr val="accent4"/>
                </a:solidFill>
              </a:defRPr>
            </a:lvl7pPr>
            <a:lvl8pPr lvl="7" rtl="0" algn="ctr">
              <a:spcBef>
                <a:spcPts val="0"/>
              </a:spcBef>
              <a:spcAft>
                <a:spcPts val="0"/>
              </a:spcAft>
              <a:buClr>
                <a:schemeClr val="accent4"/>
              </a:buClr>
              <a:buSzPts val="12000"/>
              <a:buNone/>
              <a:defRPr b="1" sz="12000">
                <a:solidFill>
                  <a:schemeClr val="accent4"/>
                </a:solidFill>
              </a:defRPr>
            </a:lvl8pPr>
            <a:lvl9pPr lvl="8" rtl="0" algn="ctr">
              <a:spcBef>
                <a:spcPts val="0"/>
              </a:spcBef>
              <a:spcAft>
                <a:spcPts val="0"/>
              </a:spcAft>
              <a:buClr>
                <a:schemeClr val="accent4"/>
              </a:buClr>
              <a:buSzPts val="12000"/>
              <a:buNone/>
              <a:defRPr b="1" sz="12000">
                <a:solidFill>
                  <a:schemeClr val="accent4"/>
                </a:solidFill>
              </a:defRPr>
            </a:lvl9pPr>
          </a:lstStyle>
          <a:p>
            <a:r>
              <a:t>xx%</a:t>
            </a:r>
          </a:p>
        </p:txBody>
      </p:sp>
      <p:sp>
        <p:nvSpPr>
          <p:cNvPr id="195" name="Google Shape;195;p26"/>
          <p:cNvSpPr txBox="1"/>
          <p:nvPr>
            <p:ph idx="7" type="title"/>
          </p:nvPr>
        </p:nvSpPr>
        <p:spPr>
          <a:xfrm>
            <a:off x="713225" y="2321638"/>
            <a:ext cx="14478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vl1pPr>
            <a:lvl2pPr lvl="1" rtl="0" algn="ctr">
              <a:spcBef>
                <a:spcPts val="0"/>
              </a:spcBef>
              <a:spcAft>
                <a:spcPts val="0"/>
              </a:spcAft>
              <a:buNone/>
              <a:defRPr b="1" sz="2000"/>
            </a:lvl2pPr>
            <a:lvl3pPr lvl="2" rtl="0" algn="ctr">
              <a:spcBef>
                <a:spcPts val="0"/>
              </a:spcBef>
              <a:spcAft>
                <a:spcPts val="0"/>
              </a:spcAft>
              <a:buNone/>
              <a:defRPr b="1" sz="2000"/>
            </a:lvl3pPr>
            <a:lvl4pPr lvl="3" rtl="0" algn="ctr">
              <a:spcBef>
                <a:spcPts val="0"/>
              </a:spcBef>
              <a:spcAft>
                <a:spcPts val="0"/>
              </a:spcAft>
              <a:buNone/>
              <a:defRPr b="1" sz="2000"/>
            </a:lvl4pPr>
            <a:lvl5pPr lvl="4" rtl="0" algn="ctr">
              <a:spcBef>
                <a:spcPts val="0"/>
              </a:spcBef>
              <a:spcAft>
                <a:spcPts val="0"/>
              </a:spcAft>
              <a:buNone/>
              <a:defRPr b="1" sz="2000"/>
            </a:lvl5pPr>
            <a:lvl6pPr lvl="5" rtl="0" algn="ctr">
              <a:spcBef>
                <a:spcPts val="0"/>
              </a:spcBef>
              <a:spcAft>
                <a:spcPts val="0"/>
              </a:spcAft>
              <a:buNone/>
              <a:defRPr b="1" sz="2000"/>
            </a:lvl6pPr>
            <a:lvl7pPr lvl="6" rtl="0" algn="ctr">
              <a:spcBef>
                <a:spcPts val="0"/>
              </a:spcBef>
              <a:spcAft>
                <a:spcPts val="0"/>
              </a:spcAft>
              <a:buNone/>
              <a:defRPr b="1" sz="2000"/>
            </a:lvl7pPr>
            <a:lvl8pPr lvl="7" rtl="0" algn="ctr">
              <a:spcBef>
                <a:spcPts val="0"/>
              </a:spcBef>
              <a:spcAft>
                <a:spcPts val="0"/>
              </a:spcAft>
              <a:buNone/>
              <a:defRPr b="1" sz="2000"/>
            </a:lvl8pPr>
            <a:lvl9pPr lvl="8" rtl="0" algn="ctr">
              <a:spcBef>
                <a:spcPts val="0"/>
              </a:spcBef>
              <a:spcAft>
                <a:spcPts val="0"/>
              </a:spcAft>
              <a:buNone/>
              <a:defRPr b="1" sz="2000"/>
            </a:lvl9pPr>
          </a:lstStyle>
          <a:p/>
        </p:txBody>
      </p:sp>
      <p:sp>
        <p:nvSpPr>
          <p:cNvPr id="196" name="Google Shape;196;p26"/>
          <p:cNvSpPr txBox="1"/>
          <p:nvPr>
            <p:ph idx="8" type="subTitle"/>
          </p:nvPr>
        </p:nvSpPr>
        <p:spPr>
          <a:xfrm>
            <a:off x="713225" y="2669038"/>
            <a:ext cx="1447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197" name="Google Shape;197;p26"/>
          <p:cNvSpPr txBox="1"/>
          <p:nvPr>
            <p:ph hasCustomPrompt="1" idx="9" type="title"/>
          </p:nvPr>
        </p:nvSpPr>
        <p:spPr>
          <a:xfrm>
            <a:off x="7479775" y="2597688"/>
            <a:ext cx="951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000"/>
              <a:buNone/>
              <a:defRPr sz="1600">
                <a:solidFill>
                  <a:schemeClr val="accent4"/>
                </a:solidFill>
              </a:defRPr>
            </a:lvl1pPr>
            <a:lvl2pPr lvl="1" rtl="0" algn="ctr">
              <a:spcBef>
                <a:spcPts val="0"/>
              </a:spcBef>
              <a:spcAft>
                <a:spcPts val="0"/>
              </a:spcAft>
              <a:buClr>
                <a:schemeClr val="accent4"/>
              </a:buClr>
              <a:buSzPts val="12000"/>
              <a:buNone/>
              <a:defRPr b="1" sz="12000">
                <a:solidFill>
                  <a:schemeClr val="accent4"/>
                </a:solidFill>
              </a:defRPr>
            </a:lvl2pPr>
            <a:lvl3pPr lvl="2" rtl="0" algn="ctr">
              <a:spcBef>
                <a:spcPts val="0"/>
              </a:spcBef>
              <a:spcAft>
                <a:spcPts val="0"/>
              </a:spcAft>
              <a:buClr>
                <a:schemeClr val="accent4"/>
              </a:buClr>
              <a:buSzPts val="12000"/>
              <a:buNone/>
              <a:defRPr b="1" sz="12000">
                <a:solidFill>
                  <a:schemeClr val="accent4"/>
                </a:solidFill>
              </a:defRPr>
            </a:lvl3pPr>
            <a:lvl4pPr lvl="3" rtl="0" algn="ctr">
              <a:spcBef>
                <a:spcPts val="0"/>
              </a:spcBef>
              <a:spcAft>
                <a:spcPts val="0"/>
              </a:spcAft>
              <a:buClr>
                <a:schemeClr val="accent4"/>
              </a:buClr>
              <a:buSzPts val="12000"/>
              <a:buNone/>
              <a:defRPr b="1" sz="12000">
                <a:solidFill>
                  <a:schemeClr val="accent4"/>
                </a:solidFill>
              </a:defRPr>
            </a:lvl4pPr>
            <a:lvl5pPr lvl="4" rtl="0" algn="ctr">
              <a:spcBef>
                <a:spcPts val="0"/>
              </a:spcBef>
              <a:spcAft>
                <a:spcPts val="0"/>
              </a:spcAft>
              <a:buClr>
                <a:schemeClr val="accent4"/>
              </a:buClr>
              <a:buSzPts val="12000"/>
              <a:buNone/>
              <a:defRPr b="1" sz="12000">
                <a:solidFill>
                  <a:schemeClr val="accent4"/>
                </a:solidFill>
              </a:defRPr>
            </a:lvl5pPr>
            <a:lvl6pPr lvl="5" rtl="0" algn="ctr">
              <a:spcBef>
                <a:spcPts val="0"/>
              </a:spcBef>
              <a:spcAft>
                <a:spcPts val="0"/>
              </a:spcAft>
              <a:buClr>
                <a:schemeClr val="accent4"/>
              </a:buClr>
              <a:buSzPts val="12000"/>
              <a:buNone/>
              <a:defRPr b="1" sz="12000">
                <a:solidFill>
                  <a:schemeClr val="accent4"/>
                </a:solidFill>
              </a:defRPr>
            </a:lvl6pPr>
            <a:lvl7pPr lvl="6" rtl="0" algn="ctr">
              <a:spcBef>
                <a:spcPts val="0"/>
              </a:spcBef>
              <a:spcAft>
                <a:spcPts val="0"/>
              </a:spcAft>
              <a:buClr>
                <a:schemeClr val="accent4"/>
              </a:buClr>
              <a:buSzPts val="12000"/>
              <a:buNone/>
              <a:defRPr b="1" sz="12000">
                <a:solidFill>
                  <a:schemeClr val="accent4"/>
                </a:solidFill>
              </a:defRPr>
            </a:lvl7pPr>
            <a:lvl8pPr lvl="7" rtl="0" algn="ctr">
              <a:spcBef>
                <a:spcPts val="0"/>
              </a:spcBef>
              <a:spcAft>
                <a:spcPts val="0"/>
              </a:spcAft>
              <a:buClr>
                <a:schemeClr val="accent4"/>
              </a:buClr>
              <a:buSzPts val="12000"/>
              <a:buNone/>
              <a:defRPr b="1" sz="12000">
                <a:solidFill>
                  <a:schemeClr val="accent4"/>
                </a:solidFill>
              </a:defRPr>
            </a:lvl8pPr>
            <a:lvl9pPr lvl="8" rtl="0" algn="ctr">
              <a:spcBef>
                <a:spcPts val="0"/>
              </a:spcBef>
              <a:spcAft>
                <a:spcPts val="0"/>
              </a:spcAft>
              <a:buClr>
                <a:schemeClr val="accent4"/>
              </a:buClr>
              <a:buSzPts val="12000"/>
              <a:buNone/>
              <a:defRPr b="1" sz="12000">
                <a:solidFill>
                  <a:schemeClr val="accent4"/>
                </a:solidFill>
              </a:defRPr>
            </a:lvl9pPr>
          </a:lstStyle>
          <a:p>
            <a:r>
              <a:t>xx%</a:t>
            </a:r>
          </a:p>
        </p:txBody>
      </p:sp>
      <p:sp>
        <p:nvSpPr>
          <p:cNvPr id="198" name="Google Shape;198;p26"/>
          <p:cNvSpPr/>
          <p:nvPr/>
        </p:nvSpPr>
        <p:spPr>
          <a:xfrm>
            <a:off x="-8175" y="4599425"/>
            <a:ext cx="9160200" cy="54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rot="-2700000">
            <a:off x="8759776" y="1038825"/>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rot="-2700000">
            <a:off x="8759776" y="28854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
    <p:spTree>
      <p:nvGrpSpPr>
        <p:cNvPr id="201" name="Shape 201"/>
        <p:cNvGrpSpPr/>
        <p:nvPr/>
      </p:nvGrpSpPr>
      <p:grpSpPr>
        <a:xfrm>
          <a:off x="0" y="0"/>
          <a:ext cx="0" cy="0"/>
          <a:chOff x="0" y="0"/>
          <a:chExt cx="0" cy="0"/>
        </a:xfrm>
      </p:grpSpPr>
      <p:sp>
        <p:nvSpPr>
          <p:cNvPr id="202" name="Google Shape;202;p27"/>
          <p:cNvSpPr txBox="1"/>
          <p:nvPr>
            <p:ph idx="1" type="subTitle"/>
          </p:nvPr>
        </p:nvSpPr>
        <p:spPr>
          <a:xfrm>
            <a:off x="954594" y="2783751"/>
            <a:ext cx="1982100" cy="641100"/>
          </a:xfrm>
          <a:prstGeom prst="rect">
            <a:avLst/>
          </a:prstGeom>
          <a:noFill/>
        </p:spPr>
        <p:txBody>
          <a:bodyPr anchorCtr="0" anchor="ctr"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03" name="Google Shape;203;p27"/>
          <p:cNvSpPr txBox="1"/>
          <p:nvPr>
            <p:ph idx="2" type="subTitle"/>
          </p:nvPr>
        </p:nvSpPr>
        <p:spPr>
          <a:xfrm>
            <a:off x="954594" y="3424854"/>
            <a:ext cx="1982100" cy="10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04" name="Google Shape;204;p27"/>
          <p:cNvSpPr txBox="1"/>
          <p:nvPr>
            <p:ph idx="3" type="subTitle"/>
          </p:nvPr>
        </p:nvSpPr>
        <p:spPr>
          <a:xfrm>
            <a:off x="3330268" y="2783751"/>
            <a:ext cx="1944300" cy="641100"/>
          </a:xfrm>
          <a:prstGeom prst="rect">
            <a:avLst/>
          </a:prstGeom>
          <a:noFill/>
        </p:spPr>
        <p:txBody>
          <a:bodyPr anchorCtr="0" anchor="ctr"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05" name="Google Shape;205;p27"/>
          <p:cNvSpPr txBox="1"/>
          <p:nvPr>
            <p:ph idx="4" type="subTitle"/>
          </p:nvPr>
        </p:nvSpPr>
        <p:spPr>
          <a:xfrm>
            <a:off x="3330268" y="3424854"/>
            <a:ext cx="1944300" cy="10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06" name="Google Shape;206;p27"/>
          <p:cNvSpPr txBox="1"/>
          <p:nvPr>
            <p:ph idx="5" type="subTitle"/>
          </p:nvPr>
        </p:nvSpPr>
        <p:spPr>
          <a:xfrm>
            <a:off x="5654563" y="2783751"/>
            <a:ext cx="1944600" cy="641100"/>
          </a:xfrm>
          <a:prstGeom prst="rect">
            <a:avLst/>
          </a:prstGeom>
          <a:noFill/>
        </p:spPr>
        <p:txBody>
          <a:bodyPr anchorCtr="0" anchor="ctr"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07" name="Google Shape;207;p27"/>
          <p:cNvSpPr txBox="1"/>
          <p:nvPr>
            <p:ph idx="6" type="subTitle"/>
          </p:nvPr>
        </p:nvSpPr>
        <p:spPr>
          <a:xfrm>
            <a:off x="5654563" y="3424841"/>
            <a:ext cx="1944600" cy="10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08" name="Google Shape;208;p27"/>
          <p:cNvSpPr/>
          <p:nvPr/>
        </p:nvSpPr>
        <p:spPr>
          <a:xfrm>
            <a:off x="8084750" y="0"/>
            <a:ext cx="798000" cy="51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rot="-2700000">
            <a:off x="8598657" y="2981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rot="-2700000">
            <a:off x="8598657"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3">
    <p:spTree>
      <p:nvGrpSpPr>
        <p:cNvPr id="212" name="Shape 212"/>
        <p:cNvGrpSpPr/>
        <p:nvPr/>
      </p:nvGrpSpPr>
      <p:grpSpPr>
        <a:xfrm>
          <a:off x="0" y="0"/>
          <a:ext cx="0" cy="0"/>
          <a:chOff x="0" y="0"/>
          <a:chExt cx="0" cy="0"/>
        </a:xfrm>
      </p:grpSpPr>
      <p:sp>
        <p:nvSpPr>
          <p:cNvPr id="213" name="Google Shape;213;p28"/>
          <p:cNvSpPr txBox="1"/>
          <p:nvPr>
            <p:ph idx="1" type="subTitle"/>
          </p:nvPr>
        </p:nvSpPr>
        <p:spPr>
          <a:xfrm>
            <a:off x="1249631" y="2571751"/>
            <a:ext cx="1982100" cy="641100"/>
          </a:xfrm>
          <a:prstGeom prst="rect">
            <a:avLst/>
          </a:prstGeom>
          <a:noFill/>
        </p:spPr>
        <p:txBody>
          <a:bodyPr anchorCtr="0" anchor="t"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14" name="Google Shape;214;p28"/>
          <p:cNvSpPr txBox="1"/>
          <p:nvPr>
            <p:ph idx="2" type="subTitle"/>
          </p:nvPr>
        </p:nvSpPr>
        <p:spPr>
          <a:xfrm>
            <a:off x="1249631" y="3212854"/>
            <a:ext cx="1982100" cy="1033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15" name="Google Shape;215;p28"/>
          <p:cNvSpPr txBox="1"/>
          <p:nvPr>
            <p:ph idx="3" type="subTitle"/>
          </p:nvPr>
        </p:nvSpPr>
        <p:spPr>
          <a:xfrm>
            <a:off x="3599613" y="1804575"/>
            <a:ext cx="1982100" cy="641100"/>
          </a:xfrm>
          <a:prstGeom prst="rect">
            <a:avLst/>
          </a:prstGeom>
          <a:noFill/>
        </p:spPr>
        <p:txBody>
          <a:bodyPr anchorCtr="0" anchor="t"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16" name="Google Shape;216;p28"/>
          <p:cNvSpPr txBox="1"/>
          <p:nvPr>
            <p:ph idx="4" type="subTitle"/>
          </p:nvPr>
        </p:nvSpPr>
        <p:spPr>
          <a:xfrm>
            <a:off x="3599613" y="2445676"/>
            <a:ext cx="1982100" cy="1033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17" name="Google Shape;217;p28"/>
          <p:cNvSpPr txBox="1"/>
          <p:nvPr>
            <p:ph idx="5" type="subTitle"/>
          </p:nvPr>
        </p:nvSpPr>
        <p:spPr>
          <a:xfrm>
            <a:off x="5949625" y="2571750"/>
            <a:ext cx="1982100" cy="641100"/>
          </a:xfrm>
          <a:prstGeom prst="rect">
            <a:avLst/>
          </a:prstGeom>
          <a:noFill/>
        </p:spPr>
        <p:txBody>
          <a:bodyPr anchorCtr="0" anchor="t" bIns="91425" lIns="91425" spcFirstLastPara="1" rIns="91425" wrap="square" tIns="91425">
            <a:noAutofit/>
          </a:bodyPr>
          <a:lstStyle>
            <a:lvl1pPr lvl="0" marR="91440" rtl="0" algn="ctr">
              <a:lnSpc>
                <a:spcPct val="100000"/>
              </a:lnSpc>
              <a:spcBef>
                <a:spcPts val="0"/>
              </a:spcBef>
              <a:spcAft>
                <a:spcPts val="0"/>
              </a:spcAft>
              <a:buNone/>
              <a:defRPr b="1" sz="2000">
                <a:latin typeface="Rubik"/>
                <a:ea typeface="Rubik"/>
                <a:cs typeface="Rubik"/>
                <a:sym typeface="Rubik"/>
              </a:defRPr>
            </a:lvl1pPr>
            <a:lvl2pPr lvl="1" marR="91440" rtl="0" algn="ctr">
              <a:lnSpc>
                <a:spcPct val="100000"/>
              </a:lnSpc>
              <a:spcBef>
                <a:spcPts val="0"/>
              </a:spcBef>
              <a:spcAft>
                <a:spcPts val="0"/>
              </a:spcAft>
              <a:buNone/>
              <a:defRPr b="1" sz="2000">
                <a:latin typeface="Rubik"/>
                <a:ea typeface="Rubik"/>
                <a:cs typeface="Rubik"/>
                <a:sym typeface="Rubik"/>
              </a:defRPr>
            </a:lvl2pPr>
            <a:lvl3pPr lvl="2" marR="91440" rtl="0" algn="ctr">
              <a:lnSpc>
                <a:spcPct val="100000"/>
              </a:lnSpc>
              <a:spcBef>
                <a:spcPts val="0"/>
              </a:spcBef>
              <a:spcAft>
                <a:spcPts val="0"/>
              </a:spcAft>
              <a:buNone/>
              <a:defRPr b="1" sz="2000">
                <a:latin typeface="Rubik"/>
                <a:ea typeface="Rubik"/>
                <a:cs typeface="Rubik"/>
                <a:sym typeface="Rubik"/>
              </a:defRPr>
            </a:lvl3pPr>
            <a:lvl4pPr lvl="3" marR="91440" rtl="0" algn="ctr">
              <a:lnSpc>
                <a:spcPct val="100000"/>
              </a:lnSpc>
              <a:spcBef>
                <a:spcPts val="0"/>
              </a:spcBef>
              <a:spcAft>
                <a:spcPts val="0"/>
              </a:spcAft>
              <a:buNone/>
              <a:defRPr b="1" sz="2000">
                <a:latin typeface="Rubik"/>
                <a:ea typeface="Rubik"/>
                <a:cs typeface="Rubik"/>
                <a:sym typeface="Rubik"/>
              </a:defRPr>
            </a:lvl4pPr>
            <a:lvl5pPr lvl="4" marR="91440" rtl="0" algn="ctr">
              <a:lnSpc>
                <a:spcPct val="100000"/>
              </a:lnSpc>
              <a:spcBef>
                <a:spcPts val="0"/>
              </a:spcBef>
              <a:spcAft>
                <a:spcPts val="0"/>
              </a:spcAft>
              <a:buNone/>
              <a:defRPr b="1" sz="2000">
                <a:latin typeface="Rubik"/>
                <a:ea typeface="Rubik"/>
                <a:cs typeface="Rubik"/>
                <a:sym typeface="Rubik"/>
              </a:defRPr>
            </a:lvl5pPr>
            <a:lvl6pPr lvl="5" marR="91440" rtl="0" algn="ctr">
              <a:lnSpc>
                <a:spcPct val="100000"/>
              </a:lnSpc>
              <a:spcBef>
                <a:spcPts val="0"/>
              </a:spcBef>
              <a:spcAft>
                <a:spcPts val="0"/>
              </a:spcAft>
              <a:buNone/>
              <a:defRPr b="1" sz="2000">
                <a:latin typeface="Rubik"/>
                <a:ea typeface="Rubik"/>
                <a:cs typeface="Rubik"/>
                <a:sym typeface="Rubik"/>
              </a:defRPr>
            </a:lvl6pPr>
            <a:lvl7pPr lvl="6" marR="91440" rtl="0" algn="ctr">
              <a:lnSpc>
                <a:spcPct val="100000"/>
              </a:lnSpc>
              <a:spcBef>
                <a:spcPts val="0"/>
              </a:spcBef>
              <a:spcAft>
                <a:spcPts val="0"/>
              </a:spcAft>
              <a:buNone/>
              <a:defRPr b="1" sz="2000">
                <a:latin typeface="Rubik"/>
                <a:ea typeface="Rubik"/>
                <a:cs typeface="Rubik"/>
                <a:sym typeface="Rubik"/>
              </a:defRPr>
            </a:lvl7pPr>
            <a:lvl8pPr lvl="7" marR="91440" rtl="0" algn="ctr">
              <a:lnSpc>
                <a:spcPct val="100000"/>
              </a:lnSpc>
              <a:spcBef>
                <a:spcPts val="0"/>
              </a:spcBef>
              <a:spcAft>
                <a:spcPts val="0"/>
              </a:spcAft>
              <a:buNone/>
              <a:defRPr b="1" sz="2000">
                <a:latin typeface="Rubik"/>
                <a:ea typeface="Rubik"/>
                <a:cs typeface="Rubik"/>
                <a:sym typeface="Rubik"/>
              </a:defRPr>
            </a:lvl8pPr>
            <a:lvl9pPr lvl="8" marR="91440" rtl="0" algn="ctr">
              <a:lnSpc>
                <a:spcPct val="100000"/>
              </a:lnSpc>
              <a:spcBef>
                <a:spcPts val="0"/>
              </a:spcBef>
              <a:spcAft>
                <a:spcPts val="0"/>
              </a:spcAft>
              <a:buNone/>
              <a:defRPr b="1" sz="2000">
                <a:latin typeface="Rubik"/>
                <a:ea typeface="Rubik"/>
                <a:cs typeface="Rubik"/>
                <a:sym typeface="Rubik"/>
              </a:defRPr>
            </a:lvl9pPr>
          </a:lstStyle>
          <a:p/>
        </p:txBody>
      </p:sp>
      <p:sp>
        <p:nvSpPr>
          <p:cNvPr id="218" name="Google Shape;218;p28"/>
          <p:cNvSpPr txBox="1"/>
          <p:nvPr>
            <p:ph idx="6" type="subTitle"/>
          </p:nvPr>
        </p:nvSpPr>
        <p:spPr>
          <a:xfrm>
            <a:off x="5949625" y="3212844"/>
            <a:ext cx="1982100" cy="1033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1600"/>
              </a:spcBef>
              <a:spcAft>
                <a:spcPts val="0"/>
              </a:spcAft>
              <a:buNone/>
              <a:defRPr sz="1600">
                <a:latin typeface="Comfortaa Medium"/>
                <a:ea typeface="Comfortaa Medium"/>
                <a:cs typeface="Comfortaa Medium"/>
                <a:sym typeface="Comfortaa Medium"/>
              </a:defRPr>
            </a:lvl2pPr>
            <a:lvl3pPr lvl="2" rtl="0" algn="ctr">
              <a:spcBef>
                <a:spcPts val="1600"/>
              </a:spcBef>
              <a:spcAft>
                <a:spcPts val="0"/>
              </a:spcAft>
              <a:buNone/>
              <a:defRPr sz="1600">
                <a:latin typeface="Comfortaa Medium"/>
                <a:ea typeface="Comfortaa Medium"/>
                <a:cs typeface="Comfortaa Medium"/>
                <a:sym typeface="Comfortaa Medium"/>
              </a:defRPr>
            </a:lvl3pPr>
            <a:lvl4pPr lvl="3" rtl="0" algn="ctr">
              <a:spcBef>
                <a:spcPts val="1600"/>
              </a:spcBef>
              <a:spcAft>
                <a:spcPts val="0"/>
              </a:spcAft>
              <a:buNone/>
              <a:defRPr sz="1600">
                <a:latin typeface="Comfortaa Medium"/>
                <a:ea typeface="Comfortaa Medium"/>
                <a:cs typeface="Comfortaa Medium"/>
                <a:sym typeface="Comfortaa Medium"/>
              </a:defRPr>
            </a:lvl4pPr>
            <a:lvl5pPr lvl="4" rtl="0" algn="ctr">
              <a:spcBef>
                <a:spcPts val="1600"/>
              </a:spcBef>
              <a:spcAft>
                <a:spcPts val="0"/>
              </a:spcAft>
              <a:buNone/>
              <a:defRPr sz="1600">
                <a:latin typeface="Comfortaa Medium"/>
                <a:ea typeface="Comfortaa Medium"/>
                <a:cs typeface="Comfortaa Medium"/>
                <a:sym typeface="Comfortaa Medium"/>
              </a:defRPr>
            </a:lvl5pPr>
            <a:lvl6pPr lvl="5" rtl="0" algn="ctr">
              <a:spcBef>
                <a:spcPts val="1600"/>
              </a:spcBef>
              <a:spcAft>
                <a:spcPts val="0"/>
              </a:spcAft>
              <a:buNone/>
              <a:defRPr sz="1600">
                <a:latin typeface="Comfortaa Medium"/>
                <a:ea typeface="Comfortaa Medium"/>
                <a:cs typeface="Comfortaa Medium"/>
                <a:sym typeface="Comfortaa Medium"/>
              </a:defRPr>
            </a:lvl6pPr>
            <a:lvl7pPr lvl="6" rtl="0" algn="ctr">
              <a:spcBef>
                <a:spcPts val="1600"/>
              </a:spcBef>
              <a:spcAft>
                <a:spcPts val="0"/>
              </a:spcAft>
              <a:buNone/>
              <a:defRPr sz="1600">
                <a:latin typeface="Comfortaa Medium"/>
                <a:ea typeface="Comfortaa Medium"/>
                <a:cs typeface="Comfortaa Medium"/>
                <a:sym typeface="Comfortaa Medium"/>
              </a:defRPr>
            </a:lvl7pPr>
            <a:lvl8pPr lvl="7" rtl="0" algn="ctr">
              <a:spcBef>
                <a:spcPts val="1600"/>
              </a:spcBef>
              <a:spcAft>
                <a:spcPts val="0"/>
              </a:spcAft>
              <a:buNone/>
              <a:defRPr sz="1600">
                <a:latin typeface="Comfortaa Medium"/>
                <a:ea typeface="Comfortaa Medium"/>
                <a:cs typeface="Comfortaa Medium"/>
                <a:sym typeface="Comfortaa Medium"/>
              </a:defRPr>
            </a:lvl8pPr>
            <a:lvl9pPr lvl="8" rtl="0" algn="ctr">
              <a:spcBef>
                <a:spcPts val="1600"/>
              </a:spcBef>
              <a:spcAft>
                <a:spcPts val="1600"/>
              </a:spcAft>
              <a:buNone/>
              <a:defRPr sz="1600">
                <a:latin typeface="Comfortaa Medium"/>
                <a:ea typeface="Comfortaa Medium"/>
                <a:cs typeface="Comfortaa Medium"/>
                <a:sym typeface="Comfortaa Medium"/>
              </a:defRPr>
            </a:lvl9pPr>
          </a:lstStyle>
          <a:p/>
        </p:txBody>
      </p:sp>
      <p:sp>
        <p:nvSpPr>
          <p:cNvPr id="219" name="Google Shape;219;p28"/>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220" name="Google Shape;220;p28"/>
          <p:cNvSpPr/>
          <p:nvPr/>
        </p:nvSpPr>
        <p:spPr>
          <a:xfrm>
            <a:off x="-8175" y="4599425"/>
            <a:ext cx="9160200" cy="54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rot="-2700000">
            <a:off x="8748976" y="3174925"/>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LANK_1_1_1_1_1_1_1_1_1">
    <p:spTree>
      <p:nvGrpSpPr>
        <p:cNvPr id="222" name="Shape 222"/>
        <p:cNvGrpSpPr/>
        <p:nvPr/>
      </p:nvGrpSpPr>
      <p:grpSpPr>
        <a:xfrm>
          <a:off x="0" y="0"/>
          <a:ext cx="0" cy="0"/>
          <a:chOff x="0" y="0"/>
          <a:chExt cx="0" cy="0"/>
        </a:xfrm>
      </p:grpSpPr>
      <p:sp>
        <p:nvSpPr>
          <p:cNvPr id="223" name="Google Shape;223;p29"/>
          <p:cNvSpPr txBox="1"/>
          <p:nvPr>
            <p:ph idx="1" type="subTitle"/>
          </p:nvPr>
        </p:nvSpPr>
        <p:spPr>
          <a:xfrm>
            <a:off x="4852623" y="2710018"/>
            <a:ext cx="2533800" cy="152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224" name="Google Shape;224;p29"/>
          <p:cNvSpPr txBox="1"/>
          <p:nvPr>
            <p:ph idx="2" type="subTitle"/>
          </p:nvPr>
        </p:nvSpPr>
        <p:spPr>
          <a:xfrm>
            <a:off x="1231673" y="2710018"/>
            <a:ext cx="2533800" cy="152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225" name="Google Shape;225;p29"/>
          <p:cNvSpPr txBox="1"/>
          <p:nvPr>
            <p:ph idx="3" type="subTitle"/>
          </p:nvPr>
        </p:nvSpPr>
        <p:spPr>
          <a:xfrm>
            <a:off x="4852627" y="2150300"/>
            <a:ext cx="2533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26" name="Google Shape;226;p29"/>
          <p:cNvSpPr txBox="1"/>
          <p:nvPr>
            <p:ph idx="4" type="subTitle"/>
          </p:nvPr>
        </p:nvSpPr>
        <p:spPr>
          <a:xfrm>
            <a:off x="1231673" y="2150300"/>
            <a:ext cx="2533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27" name="Google Shape;227;p29"/>
          <p:cNvSpPr txBox="1"/>
          <p:nvPr>
            <p:ph idx="5" type="subTitle"/>
          </p:nvPr>
        </p:nvSpPr>
        <p:spPr>
          <a:xfrm>
            <a:off x="5331869" y="4179125"/>
            <a:ext cx="15753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28" name="Google Shape;228;p29"/>
          <p:cNvSpPr txBox="1"/>
          <p:nvPr>
            <p:ph idx="6" type="subTitle"/>
          </p:nvPr>
        </p:nvSpPr>
        <p:spPr>
          <a:xfrm>
            <a:off x="1710921" y="4179124"/>
            <a:ext cx="15753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29" name="Google Shape;229;p29"/>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0" name="Google Shape;230;p29"/>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9"/>
          <p:cNvGrpSpPr/>
          <p:nvPr/>
        </p:nvGrpSpPr>
        <p:grpSpPr>
          <a:xfrm>
            <a:off x="1829872" y="1398979"/>
            <a:ext cx="1063166" cy="701058"/>
            <a:chOff x="2880360" y="2172150"/>
            <a:chExt cx="1212000" cy="799200"/>
          </a:xfrm>
        </p:grpSpPr>
        <p:sp>
          <p:nvSpPr>
            <p:cNvPr id="232" name="Google Shape;232;p29"/>
            <p:cNvSpPr/>
            <p:nvPr/>
          </p:nvSpPr>
          <p:spPr>
            <a:xfrm rot="-8100000">
              <a:off x="34102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8100000">
              <a:off x="29974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9"/>
          <p:cNvGrpSpPr/>
          <p:nvPr/>
        </p:nvGrpSpPr>
        <p:grpSpPr>
          <a:xfrm>
            <a:off x="5298154" y="1418988"/>
            <a:ext cx="1410232" cy="701058"/>
            <a:chOff x="4688554" y="1554394"/>
            <a:chExt cx="1410232" cy="701058"/>
          </a:xfrm>
        </p:grpSpPr>
        <p:grpSp>
          <p:nvGrpSpPr>
            <p:cNvPr id="235" name="Google Shape;235;p29"/>
            <p:cNvGrpSpPr/>
            <p:nvPr/>
          </p:nvGrpSpPr>
          <p:grpSpPr>
            <a:xfrm>
              <a:off x="5035619" y="1554394"/>
              <a:ext cx="1063166" cy="701058"/>
              <a:chOff x="2880360" y="2172150"/>
              <a:chExt cx="1212000" cy="799200"/>
            </a:xfrm>
          </p:grpSpPr>
          <p:sp>
            <p:nvSpPr>
              <p:cNvPr id="236" name="Google Shape;236;p29"/>
              <p:cNvSpPr/>
              <p:nvPr/>
            </p:nvSpPr>
            <p:spPr>
              <a:xfrm rot="-8100000">
                <a:off x="34102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rot="-8100000">
                <a:off x="29974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9"/>
            <p:cNvSpPr/>
            <p:nvPr/>
          </p:nvSpPr>
          <p:spPr>
            <a:xfrm rot="-8100000">
              <a:off x="4791183" y="1657157"/>
              <a:ext cx="495540" cy="49554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9"/>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BLANK_1_1_1_1_1_1_1_1_1_2">
    <p:spTree>
      <p:nvGrpSpPr>
        <p:cNvPr id="240" name="Shape 240"/>
        <p:cNvGrpSpPr/>
        <p:nvPr/>
      </p:nvGrpSpPr>
      <p:grpSpPr>
        <a:xfrm>
          <a:off x="0" y="0"/>
          <a:ext cx="0" cy="0"/>
          <a:chOff x="0" y="0"/>
          <a:chExt cx="0" cy="0"/>
        </a:xfrm>
      </p:grpSpPr>
      <p:sp>
        <p:nvSpPr>
          <p:cNvPr id="241" name="Google Shape;241;p30"/>
          <p:cNvSpPr txBox="1"/>
          <p:nvPr>
            <p:ph idx="1" type="subTitle"/>
          </p:nvPr>
        </p:nvSpPr>
        <p:spPr>
          <a:xfrm>
            <a:off x="2034700" y="2075298"/>
            <a:ext cx="2190900" cy="100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242" name="Google Shape;242;p30"/>
          <p:cNvSpPr txBox="1"/>
          <p:nvPr>
            <p:ph idx="2" type="subTitle"/>
          </p:nvPr>
        </p:nvSpPr>
        <p:spPr>
          <a:xfrm>
            <a:off x="2034700" y="1655000"/>
            <a:ext cx="21909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43" name="Google Shape;243;p30"/>
          <p:cNvSpPr txBox="1"/>
          <p:nvPr>
            <p:ph idx="3" type="subTitle"/>
          </p:nvPr>
        </p:nvSpPr>
        <p:spPr>
          <a:xfrm>
            <a:off x="2342500" y="3551550"/>
            <a:ext cx="1575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3000">
                <a:latin typeface="Rubik"/>
                <a:ea typeface="Rubik"/>
                <a:cs typeface="Rubik"/>
                <a:sym typeface="Rubik"/>
              </a:defRPr>
            </a:lvl1pPr>
            <a:lvl2pPr lvl="1" rtl="0" algn="ctr">
              <a:lnSpc>
                <a:spcPct val="100000"/>
              </a:lnSpc>
              <a:spcBef>
                <a:spcPts val="0"/>
              </a:spcBef>
              <a:spcAft>
                <a:spcPts val="0"/>
              </a:spcAft>
              <a:buNone/>
              <a:defRPr b="1" sz="3000">
                <a:latin typeface="Rubik"/>
                <a:ea typeface="Rubik"/>
                <a:cs typeface="Rubik"/>
                <a:sym typeface="Rubik"/>
              </a:defRPr>
            </a:lvl2pPr>
            <a:lvl3pPr lvl="2" rtl="0" algn="ctr">
              <a:lnSpc>
                <a:spcPct val="100000"/>
              </a:lnSpc>
              <a:spcBef>
                <a:spcPts val="0"/>
              </a:spcBef>
              <a:spcAft>
                <a:spcPts val="0"/>
              </a:spcAft>
              <a:buNone/>
              <a:defRPr b="1" sz="3000">
                <a:latin typeface="Rubik"/>
                <a:ea typeface="Rubik"/>
                <a:cs typeface="Rubik"/>
                <a:sym typeface="Rubik"/>
              </a:defRPr>
            </a:lvl3pPr>
            <a:lvl4pPr lvl="3" rtl="0" algn="ctr">
              <a:lnSpc>
                <a:spcPct val="100000"/>
              </a:lnSpc>
              <a:spcBef>
                <a:spcPts val="0"/>
              </a:spcBef>
              <a:spcAft>
                <a:spcPts val="0"/>
              </a:spcAft>
              <a:buNone/>
              <a:defRPr b="1" sz="3000">
                <a:latin typeface="Rubik"/>
                <a:ea typeface="Rubik"/>
                <a:cs typeface="Rubik"/>
                <a:sym typeface="Rubik"/>
              </a:defRPr>
            </a:lvl4pPr>
            <a:lvl5pPr lvl="4" rtl="0" algn="ctr">
              <a:lnSpc>
                <a:spcPct val="100000"/>
              </a:lnSpc>
              <a:spcBef>
                <a:spcPts val="0"/>
              </a:spcBef>
              <a:spcAft>
                <a:spcPts val="0"/>
              </a:spcAft>
              <a:buNone/>
              <a:defRPr b="1" sz="3000">
                <a:latin typeface="Rubik"/>
                <a:ea typeface="Rubik"/>
                <a:cs typeface="Rubik"/>
                <a:sym typeface="Rubik"/>
              </a:defRPr>
            </a:lvl5pPr>
            <a:lvl6pPr lvl="5" rtl="0" algn="ctr">
              <a:lnSpc>
                <a:spcPct val="100000"/>
              </a:lnSpc>
              <a:spcBef>
                <a:spcPts val="0"/>
              </a:spcBef>
              <a:spcAft>
                <a:spcPts val="0"/>
              </a:spcAft>
              <a:buNone/>
              <a:defRPr b="1" sz="3000">
                <a:latin typeface="Rubik"/>
                <a:ea typeface="Rubik"/>
                <a:cs typeface="Rubik"/>
                <a:sym typeface="Rubik"/>
              </a:defRPr>
            </a:lvl6pPr>
            <a:lvl7pPr lvl="6" rtl="0" algn="ctr">
              <a:lnSpc>
                <a:spcPct val="100000"/>
              </a:lnSpc>
              <a:spcBef>
                <a:spcPts val="0"/>
              </a:spcBef>
              <a:spcAft>
                <a:spcPts val="0"/>
              </a:spcAft>
              <a:buNone/>
              <a:defRPr b="1" sz="3000">
                <a:latin typeface="Rubik"/>
                <a:ea typeface="Rubik"/>
                <a:cs typeface="Rubik"/>
                <a:sym typeface="Rubik"/>
              </a:defRPr>
            </a:lvl7pPr>
            <a:lvl8pPr lvl="7" rtl="0" algn="ctr">
              <a:lnSpc>
                <a:spcPct val="100000"/>
              </a:lnSpc>
              <a:spcBef>
                <a:spcPts val="0"/>
              </a:spcBef>
              <a:spcAft>
                <a:spcPts val="0"/>
              </a:spcAft>
              <a:buNone/>
              <a:defRPr b="1" sz="3000">
                <a:latin typeface="Rubik"/>
                <a:ea typeface="Rubik"/>
                <a:cs typeface="Rubik"/>
                <a:sym typeface="Rubik"/>
              </a:defRPr>
            </a:lvl8pPr>
            <a:lvl9pPr lvl="8" rtl="0" algn="ctr">
              <a:lnSpc>
                <a:spcPct val="100000"/>
              </a:lnSpc>
              <a:spcBef>
                <a:spcPts val="0"/>
              </a:spcBef>
              <a:spcAft>
                <a:spcPts val="0"/>
              </a:spcAft>
              <a:buNone/>
              <a:defRPr b="1" sz="3000">
                <a:latin typeface="Rubik"/>
                <a:ea typeface="Rubik"/>
                <a:cs typeface="Rubik"/>
                <a:sym typeface="Rubik"/>
              </a:defRPr>
            </a:lvl9pPr>
          </a:lstStyle>
          <a:p/>
        </p:txBody>
      </p:sp>
      <p:sp>
        <p:nvSpPr>
          <p:cNvPr id="244" name="Google Shape;244;p30"/>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245" name="Google Shape;245;p30"/>
          <p:cNvSpPr/>
          <p:nvPr/>
        </p:nvSpPr>
        <p:spPr>
          <a:xfrm>
            <a:off x="941838" y="1655000"/>
            <a:ext cx="765900" cy="76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30"/>
          <p:cNvGrpSpPr/>
          <p:nvPr/>
        </p:nvGrpSpPr>
        <p:grpSpPr>
          <a:xfrm>
            <a:off x="1041754" y="1908319"/>
            <a:ext cx="464317" cy="306094"/>
            <a:chOff x="2880360" y="2172150"/>
            <a:chExt cx="1212000" cy="799200"/>
          </a:xfrm>
        </p:grpSpPr>
        <p:sp>
          <p:nvSpPr>
            <p:cNvPr id="247" name="Google Shape;247;p30"/>
            <p:cNvSpPr/>
            <p:nvPr/>
          </p:nvSpPr>
          <p:spPr>
            <a:xfrm rot="-8100000">
              <a:off x="341020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rot="-8100000">
              <a:off x="299740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0"/>
          <p:cNvSpPr/>
          <p:nvPr/>
        </p:nvSpPr>
        <p:spPr>
          <a:xfrm>
            <a:off x="7436238" y="1655000"/>
            <a:ext cx="765900" cy="76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30"/>
          <p:cNvGrpSpPr/>
          <p:nvPr/>
        </p:nvGrpSpPr>
        <p:grpSpPr>
          <a:xfrm>
            <a:off x="7392335" y="1861500"/>
            <a:ext cx="709911" cy="352913"/>
            <a:chOff x="4688554" y="1554394"/>
            <a:chExt cx="1410232" cy="701058"/>
          </a:xfrm>
        </p:grpSpPr>
        <p:grpSp>
          <p:nvGrpSpPr>
            <p:cNvPr id="251" name="Google Shape;251;p30"/>
            <p:cNvGrpSpPr/>
            <p:nvPr/>
          </p:nvGrpSpPr>
          <p:grpSpPr>
            <a:xfrm>
              <a:off x="5035619" y="1554394"/>
              <a:ext cx="1063166" cy="701058"/>
              <a:chOff x="2880360" y="2172150"/>
              <a:chExt cx="1212000" cy="799200"/>
            </a:xfrm>
          </p:grpSpPr>
          <p:sp>
            <p:nvSpPr>
              <p:cNvPr id="252" name="Google Shape;252;p30"/>
              <p:cNvSpPr/>
              <p:nvPr/>
            </p:nvSpPr>
            <p:spPr>
              <a:xfrm rot="-8100000">
                <a:off x="341020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rot="-8100000">
                <a:off x="299740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0"/>
            <p:cNvSpPr/>
            <p:nvPr/>
          </p:nvSpPr>
          <p:spPr>
            <a:xfrm rot="-8100000">
              <a:off x="4791183" y="1657157"/>
              <a:ext cx="495540" cy="49554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0"/>
          <p:cNvSpPr txBox="1"/>
          <p:nvPr>
            <p:ph idx="4" type="subTitle"/>
          </p:nvPr>
        </p:nvSpPr>
        <p:spPr>
          <a:xfrm>
            <a:off x="2253862" y="3076100"/>
            <a:ext cx="17526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56" name="Google Shape;256;p30"/>
          <p:cNvSpPr txBox="1"/>
          <p:nvPr>
            <p:ph idx="5" type="subTitle"/>
          </p:nvPr>
        </p:nvSpPr>
        <p:spPr>
          <a:xfrm>
            <a:off x="4893575" y="2075298"/>
            <a:ext cx="2190900" cy="100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257" name="Google Shape;257;p30"/>
          <p:cNvSpPr txBox="1"/>
          <p:nvPr>
            <p:ph idx="6" type="subTitle"/>
          </p:nvPr>
        </p:nvSpPr>
        <p:spPr>
          <a:xfrm>
            <a:off x="4893575" y="1655000"/>
            <a:ext cx="21909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58" name="Google Shape;258;p30"/>
          <p:cNvSpPr txBox="1"/>
          <p:nvPr>
            <p:ph idx="7" type="subTitle"/>
          </p:nvPr>
        </p:nvSpPr>
        <p:spPr>
          <a:xfrm>
            <a:off x="5201375" y="3551550"/>
            <a:ext cx="1575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3000">
                <a:latin typeface="Rubik"/>
                <a:ea typeface="Rubik"/>
                <a:cs typeface="Rubik"/>
                <a:sym typeface="Rubik"/>
              </a:defRPr>
            </a:lvl1pPr>
            <a:lvl2pPr lvl="1" rtl="0" algn="ctr">
              <a:lnSpc>
                <a:spcPct val="100000"/>
              </a:lnSpc>
              <a:spcBef>
                <a:spcPts val="0"/>
              </a:spcBef>
              <a:spcAft>
                <a:spcPts val="0"/>
              </a:spcAft>
              <a:buNone/>
              <a:defRPr b="1" sz="3000">
                <a:latin typeface="Rubik"/>
                <a:ea typeface="Rubik"/>
                <a:cs typeface="Rubik"/>
                <a:sym typeface="Rubik"/>
              </a:defRPr>
            </a:lvl2pPr>
            <a:lvl3pPr lvl="2" rtl="0" algn="ctr">
              <a:lnSpc>
                <a:spcPct val="100000"/>
              </a:lnSpc>
              <a:spcBef>
                <a:spcPts val="0"/>
              </a:spcBef>
              <a:spcAft>
                <a:spcPts val="0"/>
              </a:spcAft>
              <a:buNone/>
              <a:defRPr b="1" sz="3000">
                <a:latin typeface="Rubik"/>
                <a:ea typeface="Rubik"/>
                <a:cs typeface="Rubik"/>
                <a:sym typeface="Rubik"/>
              </a:defRPr>
            </a:lvl3pPr>
            <a:lvl4pPr lvl="3" rtl="0" algn="ctr">
              <a:lnSpc>
                <a:spcPct val="100000"/>
              </a:lnSpc>
              <a:spcBef>
                <a:spcPts val="0"/>
              </a:spcBef>
              <a:spcAft>
                <a:spcPts val="0"/>
              </a:spcAft>
              <a:buNone/>
              <a:defRPr b="1" sz="3000">
                <a:latin typeface="Rubik"/>
                <a:ea typeface="Rubik"/>
                <a:cs typeface="Rubik"/>
                <a:sym typeface="Rubik"/>
              </a:defRPr>
            </a:lvl4pPr>
            <a:lvl5pPr lvl="4" rtl="0" algn="ctr">
              <a:lnSpc>
                <a:spcPct val="100000"/>
              </a:lnSpc>
              <a:spcBef>
                <a:spcPts val="0"/>
              </a:spcBef>
              <a:spcAft>
                <a:spcPts val="0"/>
              </a:spcAft>
              <a:buNone/>
              <a:defRPr b="1" sz="3000">
                <a:latin typeface="Rubik"/>
                <a:ea typeface="Rubik"/>
                <a:cs typeface="Rubik"/>
                <a:sym typeface="Rubik"/>
              </a:defRPr>
            </a:lvl5pPr>
            <a:lvl6pPr lvl="5" rtl="0" algn="ctr">
              <a:lnSpc>
                <a:spcPct val="100000"/>
              </a:lnSpc>
              <a:spcBef>
                <a:spcPts val="0"/>
              </a:spcBef>
              <a:spcAft>
                <a:spcPts val="0"/>
              </a:spcAft>
              <a:buNone/>
              <a:defRPr b="1" sz="3000">
                <a:latin typeface="Rubik"/>
                <a:ea typeface="Rubik"/>
                <a:cs typeface="Rubik"/>
                <a:sym typeface="Rubik"/>
              </a:defRPr>
            </a:lvl6pPr>
            <a:lvl7pPr lvl="6" rtl="0" algn="ctr">
              <a:lnSpc>
                <a:spcPct val="100000"/>
              </a:lnSpc>
              <a:spcBef>
                <a:spcPts val="0"/>
              </a:spcBef>
              <a:spcAft>
                <a:spcPts val="0"/>
              </a:spcAft>
              <a:buNone/>
              <a:defRPr b="1" sz="3000">
                <a:latin typeface="Rubik"/>
                <a:ea typeface="Rubik"/>
                <a:cs typeface="Rubik"/>
                <a:sym typeface="Rubik"/>
              </a:defRPr>
            </a:lvl7pPr>
            <a:lvl8pPr lvl="7" rtl="0" algn="ctr">
              <a:lnSpc>
                <a:spcPct val="100000"/>
              </a:lnSpc>
              <a:spcBef>
                <a:spcPts val="0"/>
              </a:spcBef>
              <a:spcAft>
                <a:spcPts val="0"/>
              </a:spcAft>
              <a:buNone/>
              <a:defRPr b="1" sz="3000">
                <a:latin typeface="Rubik"/>
                <a:ea typeface="Rubik"/>
                <a:cs typeface="Rubik"/>
                <a:sym typeface="Rubik"/>
              </a:defRPr>
            </a:lvl8pPr>
            <a:lvl9pPr lvl="8" rtl="0" algn="ctr">
              <a:lnSpc>
                <a:spcPct val="100000"/>
              </a:lnSpc>
              <a:spcBef>
                <a:spcPts val="0"/>
              </a:spcBef>
              <a:spcAft>
                <a:spcPts val="0"/>
              </a:spcAft>
              <a:buNone/>
              <a:defRPr b="1" sz="3000">
                <a:latin typeface="Rubik"/>
                <a:ea typeface="Rubik"/>
                <a:cs typeface="Rubik"/>
                <a:sym typeface="Rubik"/>
              </a:defRPr>
            </a:lvl9pPr>
          </a:lstStyle>
          <a:p/>
        </p:txBody>
      </p:sp>
      <p:sp>
        <p:nvSpPr>
          <p:cNvPr id="259" name="Google Shape;259;p30"/>
          <p:cNvSpPr txBox="1"/>
          <p:nvPr>
            <p:ph idx="8" type="subTitle"/>
          </p:nvPr>
        </p:nvSpPr>
        <p:spPr>
          <a:xfrm>
            <a:off x="5112737" y="3076100"/>
            <a:ext cx="1752600" cy="4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60" name="Google Shape;260;p30"/>
          <p:cNvSpPr/>
          <p:nvPr/>
        </p:nvSpPr>
        <p:spPr>
          <a:xfrm>
            <a:off x="50" y="4599425"/>
            <a:ext cx="9144000" cy="55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1" name="Google Shape;261;p30"/>
          <p:cNvSpPr/>
          <p:nvPr/>
        </p:nvSpPr>
        <p:spPr>
          <a:xfrm rot="-2700000">
            <a:off x="877551" y="4202750"/>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rot="-2700000">
            <a:off x="8748976" y="2175075"/>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 name="Google Shape;22;p4"/>
          <p:cNvSpPr txBox="1"/>
          <p:nvPr>
            <p:ph idx="1" type="body"/>
          </p:nvPr>
        </p:nvSpPr>
        <p:spPr>
          <a:xfrm>
            <a:off x="713225" y="1199425"/>
            <a:ext cx="7013100" cy="3402300"/>
          </a:xfrm>
          <a:prstGeom prst="rect">
            <a:avLst/>
          </a:prstGeom>
        </p:spPr>
        <p:txBody>
          <a:bodyPr anchorCtr="0" anchor="ctr" bIns="91425" lIns="91425" spcFirstLastPara="1" rIns="91425" wrap="square" tIns="91425">
            <a:noAutofit/>
          </a:bodyPr>
          <a:lstStyle>
            <a:lvl1pPr indent="-298450" lvl="0" marL="457200" marR="274320" rtl="0">
              <a:lnSpc>
                <a:spcPct val="100000"/>
              </a:lnSpc>
              <a:spcBef>
                <a:spcPts val="0"/>
              </a:spcBef>
              <a:spcAft>
                <a:spcPts val="0"/>
              </a:spcAft>
              <a:buClr>
                <a:srgbClr val="434343"/>
              </a:buClr>
              <a:buSzPts val="1100"/>
              <a:buFont typeface="Livvic"/>
              <a:buAutoNum type="arabicPeriod"/>
              <a:defRPr sz="1100">
                <a:latin typeface="Comfortaa"/>
                <a:ea typeface="Comfortaa"/>
                <a:cs typeface="Comfortaa"/>
                <a:sym typeface="Comfortaa"/>
              </a:defRPr>
            </a:lvl1pPr>
            <a:lvl2pPr indent="-298450" lvl="1" marL="91440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2pPr>
            <a:lvl3pPr indent="-298450" lvl="2" marL="137160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3pPr>
            <a:lvl4pPr indent="-298450" lvl="3" marL="1828800" rtl="0">
              <a:lnSpc>
                <a:spcPct val="100000"/>
              </a:lnSpc>
              <a:spcBef>
                <a:spcPts val="0"/>
              </a:spcBef>
              <a:spcAft>
                <a:spcPts val="0"/>
              </a:spcAft>
              <a:buClr>
                <a:srgbClr val="434343"/>
              </a:buClr>
              <a:buSzPts val="1100"/>
              <a:buFont typeface="Roboto Condensed Light"/>
              <a:buAutoNum type="arabicPeriod"/>
              <a:defRPr sz="1100">
                <a:latin typeface="Poppins"/>
                <a:ea typeface="Poppins"/>
                <a:cs typeface="Poppins"/>
                <a:sym typeface="Poppins"/>
              </a:defRPr>
            </a:lvl4pPr>
            <a:lvl5pPr indent="-298450" lvl="4" marL="228600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5pPr>
            <a:lvl6pPr indent="-298450" lvl="5" marL="274320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6pPr>
            <a:lvl7pPr indent="-298450" lvl="6" marL="3200400" rtl="0">
              <a:lnSpc>
                <a:spcPct val="100000"/>
              </a:lnSpc>
              <a:spcBef>
                <a:spcPts val="0"/>
              </a:spcBef>
              <a:spcAft>
                <a:spcPts val="0"/>
              </a:spcAft>
              <a:buClr>
                <a:srgbClr val="434343"/>
              </a:buClr>
              <a:buSzPts val="1100"/>
              <a:buFont typeface="Roboto Condensed Light"/>
              <a:buAutoNum type="arabicPeriod"/>
              <a:defRPr sz="1100">
                <a:latin typeface="Poppins"/>
                <a:ea typeface="Poppins"/>
                <a:cs typeface="Poppins"/>
                <a:sym typeface="Poppins"/>
              </a:defRPr>
            </a:lvl7pPr>
            <a:lvl8pPr indent="-298450" lvl="7" marL="365760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8pPr>
            <a:lvl9pPr indent="-298450" lvl="8" marL="411480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9pPr>
          </a:lstStyle>
          <a:p/>
        </p:txBody>
      </p:sp>
      <p:sp>
        <p:nvSpPr>
          <p:cNvPr id="23" name="Google Shape;23;p4"/>
          <p:cNvSpPr/>
          <p:nvPr/>
        </p:nvSpPr>
        <p:spPr>
          <a:xfrm>
            <a:off x="8084750" y="0"/>
            <a:ext cx="798000" cy="51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2700000">
            <a:off x="8602032" y="22903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12">
    <p:spTree>
      <p:nvGrpSpPr>
        <p:cNvPr id="263" name="Shape 263"/>
        <p:cNvGrpSpPr/>
        <p:nvPr/>
      </p:nvGrpSpPr>
      <p:grpSpPr>
        <a:xfrm>
          <a:off x="0" y="0"/>
          <a:ext cx="0" cy="0"/>
          <a:chOff x="0" y="0"/>
          <a:chExt cx="0" cy="0"/>
        </a:xfrm>
      </p:grpSpPr>
      <p:sp>
        <p:nvSpPr>
          <p:cNvPr id="264" name="Google Shape;264;p31"/>
          <p:cNvSpPr txBox="1"/>
          <p:nvPr>
            <p:ph idx="1" type="subTitle"/>
          </p:nvPr>
        </p:nvSpPr>
        <p:spPr>
          <a:xfrm>
            <a:off x="2259824" y="1798626"/>
            <a:ext cx="20340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65" name="Google Shape;265;p31"/>
          <p:cNvSpPr txBox="1"/>
          <p:nvPr>
            <p:ph idx="2" type="subTitle"/>
          </p:nvPr>
        </p:nvSpPr>
        <p:spPr>
          <a:xfrm>
            <a:off x="4582825" y="1715825"/>
            <a:ext cx="2828100" cy="805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266" name="Google Shape;266;p31"/>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267" name="Google Shape;267;p31"/>
          <p:cNvSpPr txBox="1"/>
          <p:nvPr>
            <p:ph idx="3" type="subTitle"/>
          </p:nvPr>
        </p:nvSpPr>
        <p:spPr>
          <a:xfrm>
            <a:off x="2259824" y="3264151"/>
            <a:ext cx="20340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68" name="Google Shape;268;p31"/>
          <p:cNvSpPr txBox="1"/>
          <p:nvPr>
            <p:ph idx="4" type="subTitle"/>
          </p:nvPr>
        </p:nvSpPr>
        <p:spPr>
          <a:xfrm>
            <a:off x="4582825" y="3181350"/>
            <a:ext cx="2828100" cy="805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269" name="Google Shape;269;p31"/>
          <p:cNvSpPr/>
          <p:nvPr/>
        </p:nvSpPr>
        <p:spPr>
          <a:xfrm>
            <a:off x="50" y="4599425"/>
            <a:ext cx="9144000" cy="55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0" name="Google Shape;270;p31"/>
          <p:cNvSpPr/>
          <p:nvPr/>
        </p:nvSpPr>
        <p:spPr>
          <a:xfrm rot="-2700000">
            <a:off x="8748976" y="3174925"/>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1_1_1_1">
    <p:bg>
      <p:bgPr>
        <a:solidFill>
          <a:schemeClr val="accent4"/>
        </a:solidFill>
      </p:bgPr>
    </p:bg>
    <p:spTree>
      <p:nvGrpSpPr>
        <p:cNvPr id="271" name="Shape 271"/>
        <p:cNvGrpSpPr/>
        <p:nvPr/>
      </p:nvGrpSpPr>
      <p:grpSpPr>
        <a:xfrm>
          <a:off x="0" y="0"/>
          <a:ext cx="0" cy="0"/>
          <a:chOff x="0" y="0"/>
          <a:chExt cx="0" cy="0"/>
        </a:xfrm>
      </p:grpSpPr>
      <p:sp>
        <p:nvSpPr>
          <p:cNvPr id="272" name="Google Shape;272;p32"/>
          <p:cNvSpPr txBox="1"/>
          <p:nvPr>
            <p:ph type="title"/>
          </p:nvPr>
        </p:nvSpPr>
        <p:spPr>
          <a:xfrm>
            <a:off x="720000" y="539500"/>
            <a:ext cx="3280500" cy="1719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Montserrat SemiBold"/>
              <a:buNone/>
              <a:defRPr b="1" sz="2400">
                <a:solidFill>
                  <a:schemeClr val="lt1"/>
                </a:solidFill>
              </a:defRPr>
            </a:lvl1pPr>
            <a:lvl2pPr lvl="1"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2pPr>
            <a:lvl3pPr lvl="2"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3pPr>
            <a:lvl4pPr lvl="3"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4pPr>
            <a:lvl5pPr lvl="4"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5pPr>
            <a:lvl6pPr lvl="5"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6pPr>
            <a:lvl7pPr lvl="6"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7pPr>
            <a:lvl8pPr lvl="7"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8pPr>
            <a:lvl9pPr lvl="8" rtl="0">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9pPr>
          </a:lstStyle>
          <a:p/>
        </p:txBody>
      </p:sp>
      <p:sp>
        <p:nvSpPr>
          <p:cNvPr id="273" name="Google Shape;273;p32"/>
          <p:cNvSpPr txBox="1"/>
          <p:nvPr>
            <p:ph idx="1" type="subTitle"/>
          </p:nvPr>
        </p:nvSpPr>
        <p:spPr>
          <a:xfrm>
            <a:off x="720000" y="3252500"/>
            <a:ext cx="2863500" cy="13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274" name="Google Shape;274;p32"/>
          <p:cNvSpPr/>
          <p:nvPr/>
        </p:nvSpPr>
        <p:spPr>
          <a:xfrm rot="2700000">
            <a:off x="8257076" y="1699976"/>
            <a:ext cx="1773848" cy="17738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p:cSld name="CUSTOM_15">
    <p:bg>
      <p:bgPr>
        <a:solidFill>
          <a:schemeClr val="accent4"/>
        </a:solidFill>
      </p:bgPr>
    </p:bg>
    <p:spTree>
      <p:nvGrpSpPr>
        <p:cNvPr id="275" name="Shape 275"/>
        <p:cNvGrpSpPr/>
        <p:nvPr/>
      </p:nvGrpSpPr>
      <p:grpSpPr>
        <a:xfrm>
          <a:off x="0" y="0"/>
          <a:ext cx="0" cy="0"/>
          <a:chOff x="0" y="0"/>
          <a:chExt cx="0" cy="0"/>
        </a:xfrm>
      </p:grpSpPr>
      <p:sp>
        <p:nvSpPr>
          <p:cNvPr id="276" name="Google Shape;276;p33"/>
          <p:cNvSpPr txBox="1"/>
          <p:nvPr>
            <p:ph type="title"/>
          </p:nvPr>
        </p:nvSpPr>
        <p:spPr>
          <a:xfrm>
            <a:off x="5150275" y="1128451"/>
            <a:ext cx="3280500" cy="1726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400"/>
              <a:buFont typeface="Montserrat SemiBold"/>
              <a:buNone/>
              <a:defRPr b="1" sz="2400">
                <a:solidFill>
                  <a:schemeClr val="lt1"/>
                </a:solidFill>
              </a:defRPr>
            </a:lvl1pPr>
            <a:lvl2pPr lvl="1"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2pPr>
            <a:lvl3pPr lvl="2"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3pPr>
            <a:lvl4pPr lvl="3"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4pPr>
            <a:lvl5pPr lvl="4"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5pPr>
            <a:lvl6pPr lvl="5"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6pPr>
            <a:lvl7pPr lvl="6"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7pPr>
            <a:lvl8pPr lvl="7"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8pPr>
            <a:lvl9pPr lvl="8" rtl="0" algn="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9pPr>
          </a:lstStyle>
          <a:p/>
        </p:txBody>
      </p:sp>
      <p:sp>
        <p:nvSpPr>
          <p:cNvPr id="277" name="Google Shape;277;p33"/>
          <p:cNvSpPr txBox="1"/>
          <p:nvPr>
            <p:ph idx="1" type="subTitle"/>
          </p:nvPr>
        </p:nvSpPr>
        <p:spPr>
          <a:xfrm>
            <a:off x="5150275" y="2854950"/>
            <a:ext cx="3280500" cy="1160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atin typeface="Comfortaa Medium"/>
                <a:ea typeface="Comfortaa Medium"/>
                <a:cs typeface="Comfortaa Medium"/>
                <a:sym typeface="Comfortaa Medium"/>
              </a:defRPr>
            </a:lvl1pPr>
            <a:lvl2pPr lvl="1" rtl="0" algn="r">
              <a:lnSpc>
                <a:spcPct val="100000"/>
              </a:lnSpc>
              <a:spcBef>
                <a:spcPts val="0"/>
              </a:spcBef>
              <a:spcAft>
                <a:spcPts val="0"/>
              </a:spcAft>
              <a:buNone/>
              <a:defRPr sz="1600">
                <a:latin typeface="Comfortaa Medium"/>
                <a:ea typeface="Comfortaa Medium"/>
                <a:cs typeface="Comfortaa Medium"/>
                <a:sym typeface="Comfortaa Medium"/>
              </a:defRPr>
            </a:lvl2pPr>
            <a:lvl3pPr lvl="2" rtl="0" algn="r">
              <a:lnSpc>
                <a:spcPct val="100000"/>
              </a:lnSpc>
              <a:spcBef>
                <a:spcPts val="1600"/>
              </a:spcBef>
              <a:spcAft>
                <a:spcPts val="0"/>
              </a:spcAft>
              <a:buNone/>
              <a:defRPr sz="1600">
                <a:latin typeface="Comfortaa Medium"/>
                <a:ea typeface="Comfortaa Medium"/>
                <a:cs typeface="Comfortaa Medium"/>
                <a:sym typeface="Comfortaa Medium"/>
              </a:defRPr>
            </a:lvl3pPr>
            <a:lvl4pPr lvl="3" rtl="0" algn="r">
              <a:lnSpc>
                <a:spcPct val="100000"/>
              </a:lnSpc>
              <a:spcBef>
                <a:spcPts val="1600"/>
              </a:spcBef>
              <a:spcAft>
                <a:spcPts val="0"/>
              </a:spcAft>
              <a:buNone/>
              <a:defRPr sz="1600">
                <a:latin typeface="Comfortaa Medium"/>
                <a:ea typeface="Comfortaa Medium"/>
                <a:cs typeface="Comfortaa Medium"/>
                <a:sym typeface="Comfortaa Medium"/>
              </a:defRPr>
            </a:lvl4pPr>
            <a:lvl5pPr lvl="4" rtl="0" algn="r">
              <a:lnSpc>
                <a:spcPct val="100000"/>
              </a:lnSpc>
              <a:spcBef>
                <a:spcPts val="1600"/>
              </a:spcBef>
              <a:spcAft>
                <a:spcPts val="0"/>
              </a:spcAft>
              <a:buNone/>
              <a:defRPr sz="1600">
                <a:latin typeface="Comfortaa Medium"/>
                <a:ea typeface="Comfortaa Medium"/>
                <a:cs typeface="Comfortaa Medium"/>
                <a:sym typeface="Comfortaa Medium"/>
              </a:defRPr>
            </a:lvl5pPr>
            <a:lvl6pPr lvl="5" rtl="0" algn="r">
              <a:lnSpc>
                <a:spcPct val="100000"/>
              </a:lnSpc>
              <a:spcBef>
                <a:spcPts val="1600"/>
              </a:spcBef>
              <a:spcAft>
                <a:spcPts val="0"/>
              </a:spcAft>
              <a:buNone/>
              <a:defRPr sz="1600">
                <a:latin typeface="Comfortaa Medium"/>
                <a:ea typeface="Comfortaa Medium"/>
                <a:cs typeface="Comfortaa Medium"/>
                <a:sym typeface="Comfortaa Medium"/>
              </a:defRPr>
            </a:lvl6pPr>
            <a:lvl7pPr lvl="6" rtl="0" algn="r">
              <a:lnSpc>
                <a:spcPct val="100000"/>
              </a:lnSpc>
              <a:spcBef>
                <a:spcPts val="1600"/>
              </a:spcBef>
              <a:spcAft>
                <a:spcPts val="0"/>
              </a:spcAft>
              <a:buNone/>
              <a:defRPr sz="1600">
                <a:latin typeface="Comfortaa Medium"/>
                <a:ea typeface="Comfortaa Medium"/>
                <a:cs typeface="Comfortaa Medium"/>
                <a:sym typeface="Comfortaa Medium"/>
              </a:defRPr>
            </a:lvl7pPr>
            <a:lvl8pPr lvl="7" rtl="0" algn="r">
              <a:lnSpc>
                <a:spcPct val="100000"/>
              </a:lnSpc>
              <a:spcBef>
                <a:spcPts val="1600"/>
              </a:spcBef>
              <a:spcAft>
                <a:spcPts val="0"/>
              </a:spcAft>
              <a:buNone/>
              <a:defRPr sz="1600">
                <a:latin typeface="Comfortaa Medium"/>
                <a:ea typeface="Comfortaa Medium"/>
                <a:cs typeface="Comfortaa Medium"/>
                <a:sym typeface="Comfortaa Medium"/>
              </a:defRPr>
            </a:lvl8pPr>
            <a:lvl9pPr lvl="8" rtl="0" algn="r">
              <a:lnSpc>
                <a:spcPct val="100000"/>
              </a:lnSpc>
              <a:spcBef>
                <a:spcPts val="1600"/>
              </a:spcBef>
              <a:spcAft>
                <a:spcPts val="1600"/>
              </a:spcAft>
              <a:buNone/>
              <a:defRPr sz="1600">
                <a:latin typeface="Comfortaa Medium"/>
                <a:ea typeface="Comfortaa Medium"/>
                <a:cs typeface="Comfortaa Medium"/>
                <a:sym typeface="Comfortaa Medium"/>
              </a:defRPr>
            </a:lvl9pPr>
          </a:lstStyle>
          <a:p/>
        </p:txBody>
      </p:sp>
      <p:sp>
        <p:nvSpPr>
          <p:cNvPr id="278" name="Google Shape;278;p33"/>
          <p:cNvSpPr/>
          <p:nvPr/>
        </p:nvSpPr>
        <p:spPr>
          <a:xfrm>
            <a:off x="50" y="4599425"/>
            <a:ext cx="9144000" cy="55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9" name="Google Shape;279;p33"/>
          <p:cNvSpPr/>
          <p:nvPr/>
        </p:nvSpPr>
        <p:spPr>
          <a:xfrm rot="-2700000">
            <a:off x="8759776" y="1038825"/>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rot="-2700000">
            <a:off x="8759776" y="2885450"/>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rot="-2700000">
            <a:off x="4175351" y="4202750"/>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BLANK_1_1_1_1_1_1_1_1_1_1_1">
    <p:spTree>
      <p:nvGrpSpPr>
        <p:cNvPr id="282" name="Shape 282"/>
        <p:cNvGrpSpPr/>
        <p:nvPr/>
      </p:nvGrpSpPr>
      <p:grpSpPr>
        <a:xfrm>
          <a:off x="0" y="0"/>
          <a:ext cx="0" cy="0"/>
          <a:chOff x="0" y="0"/>
          <a:chExt cx="0" cy="0"/>
        </a:xfrm>
      </p:grpSpPr>
      <p:sp>
        <p:nvSpPr>
          <p:cNvPr id="283" name="Google Shape;283;p34"/>
          <p:cNvSpPr/>
          <p:nvPr/>
        </p:nvSpPr>
        <p:spPr>
          <a:xfrm rot="8100000">
            <a:off x="1323292" y="3346093"/>
            <a:ext cx="2945665" cy="2945665"/>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type="title"/>
          </p:nvPr>
        </p:nvSpPr>
        <p:spPr>
          <a:xfrm>
            <a:off x="1329275" y="3440525"/>
            <a:ext cx="2933700" cy="137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Montserrat SemiBold"/>
              <a:buNone/>
              <a:defRPr sz="2400">
                <a:solidFill>
                  <a:schemeClr val="lt1"/>
                </a:solidFill>
              </a:defRPr>
            </a:lvl1pPr>
            <a:lvl2pPr lvl="1"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2pPr>
            <a:lvl3pPr lvl="2"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3pPr>
            <a:lvl4pPr lvl="3"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4pPr>
            <a:lvl5pPr lvl="4"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5pPr>
            <a:lvl6pPr lvl="5"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6pPr>
            <a:lvl7pPr lvl="6"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7pPr>
            <a:lvl8pPr lvl="7"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8pPr>
            <a:lvl9pPr lvl="8"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_1_1_1_1_1">
    <p:spTree>
      <p:nvGrpSpPr>
        <p:cNvPr id="285" name="Shape 285"/>
        <p:cNvGrpSpPr/>
        <p:nvPr/>
      </p:nvGrpSpPr>
      <p:grpSpPr>
        <a:xfrm>
          <a:off x="0" y="0"/>
          <a:ext cx="0" cy="0"/>
          <a:chOff x="0" y="0"/>
          <a:chExt cx="0" cy="0"/>
        </a:xfrm>
      </p:grpSpPr>
      <p:sp>
        <p:nvSpPr>
          <p:cNvPr id="286" name="Google Shape;286;p35"/>
          <p:cNvSpPr txBox="1"/>
          <p:nvPr>
            <p:ph idx="1" type="subTitle"/>
          </p:nvPr>
        </p:nvSpPr>
        <p:spPr>
          <a:xfrm>
            <a:off x="721142" y="3328150"/>
            <a:ext cx="2981100" cy="5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Rubik"/>
                <a:ea typeface="Rubik"/>
                <a:cs typeface="Rubik"/>
                <a:sym typeface="Rubik"/>
              </a:defRPr>
            </a:lvl1pPr>
            <a:lvl2pPr lvl="1" rtl="0">
              <a:lnSpc>
                <a:spcPct val="100000"/>
              </a:lnSpc>
              <a:spcBef>
                <a:spcPts val="0"/>
              </a:spcBef>
              <a:spcAft>
                <a:spcPts val="0"/>
              </a:spcAft>
              <a:buNone/>
              <a:defRPr b="1" sz="2000">
                <a:latin typeface="Rubik"/>
                <a:ea typeface="Rubik"/>
                <a:cs typeface="Rubik"/>
                <a:sym typeface="Rubik"/>
              </a:defRPr>
            </a:lvl2pPr>
            <a:lvl3pPr lvl="2" rtl="0">
              <a:lnSpc>
                <a:spcPct val="100000"/>
              </a:lnSpc>
              <a:spcBef>
                <a:spcPts val="0"/>
              </a:spcBef>
              <a:spcAft>
                <a:spcPts val="0"/>
              </a:spcAft>
              <a:buNone/>
              <a:defRPr b="1" sz="2000">
                <a:latin typeface="Rubik"/>
                <a:ea typeface="Rubik"/>
                <a:cs typeface="Rubik"/>
                <a:sym typeface="Rubik"/>
              </a:defRPr>
            </a:lvl3pPr>
            <a:lvl4pPr lvl="3" rtl="0">
              <a:lnSpc>
                <a:spcPct val="100000"/>
              </a:lnSpc>
              <a:spcBef>
                <a:spcPts val="0"/>
              </a:spcBef>
              <a:spcAft>
                <a:spcPts val="0"/>
              </a:spcAft>
              <a:buNone/>
              <a:defRPr b="1" sz="2000">
                <a:latin typeface="Rubik"/>
                <a:ea typeface="Rubik"/>
                <a:cs typeface="Rubik"/>
                <a:sym typeface="Rubik"/>
              </a:defRPr>
            </a:lvl4pPr>
            <a:lvl5pPr lvl="4" rtl="0">
              <a:lnSpc>
                <a:spcPct val="100000"/>
              </a:lnSpc>
              <a:spcBef>
                <a:spcPts val="0"/>
              </a:spcBef>
              <a:spcAft>
                <a:spcPts val="0"/>
              </a:spcAft>
              <a:buNone/>
              <a:defRPr b="1" sz="2000">
                <a:latin typeface="Rubik"/>
                <a:ea typeface="Rubik"/>
                <a:cs typeface="Rubik"/>
                <a:sym typeface="Rubik"/>
              </a:defRPr>
            </a:lvl5pPr>
            <a:lvl6pPr lvl="5" rtl="0">
              <a:lnSpc>
                <a:spcPct val="100000"/>
              </a:lnSpc>
              <a:spcBef>
                <a:spcPts val="0"/>
              </a:spcBef>
              <a:spcAft>
                <a:spcPts val="0"/>
              </a:spcAft>
              <a:buNone/>
              <a:defRPr b="1" sz="2000">
                <a:latin typeface="Rubik"/>
                <a:ea typeface="Rubik"/>
                <a:cs typeface="Rubik"/>
                <a:sym typeface="Rubik"/>
              </a:defRPr>
            </a:lvl6pPr>
            <a:lvl7pPr lvl="6" rtl="0">
              <a:lnSpc>
                <a:spcPct val="100000"/>
              </a:lnSpc>
              <a:spcBef>
                <a:spcPts val="0"/>
              </a:spcBef>
              <a:spcAft>
                <a:spcPts val="0"/>
              </a:spcAft>
              <a:buNone/>
              <a:defRPr b="1" sz="2000">
                <a:latin typeface="Rubik"/>
                <a:ea typeface="Rubik"/>
                <a:cs typeface="Rubik"/>
                <a:sym typeface="Rubik"/>
              </a:defRPr>
            </a:lvl7pPr>
            <a:lvl8pPr lvl="7" rtl="0">
              <a:lnSpc>
                <a:spcPct val="100000"/>
              </a:lnSpc>
              <a:spcBef>
                <a:spcPts val="0"/>
              </a:spcBef>
              <a:spcAft>
                <a:spcPts val="0"/>
              </a:spcAft>
              <a:buNone/>
              <a:defRPr b="1" sz="2000">
                <a:latin typeface="Rubik"/>
                <a:ea typeface="Rubik"/>
                <a:cs typeface="Rubik"/>
                <a:sym typeface="Rubik"/>
              </a:defRPr>
            </a:lvl8pPr>
            <a:lvl9pPr lvl="8" rtl="0">
              <a:lnSpc>
                <a:spcPct val="100000"/>
              </a:lnSpc>
              <a:spcBef>
                <a:spcPts val="0"/>
              </a:spcBef>
              <a:spcAft>
                <a:spcPts val="0"/>
              </a:spcAft>
              <a:buNone/>
              <a:defRPr b="1" sz="2000">
                <a:latin typeface="Rubik"/>
                <a:ea typeface="Rubik"/>
                <a:cs typeface="Rubik"/>
                <a:sym typeface="Rubik"/>
              </a:defRPr>
            </a:lvl9pPr>
          </a:lstStyle>
          <a:p/>
        </p:txBody>
      </p:sp>
      <p:sp>
        <p:nvSpPr>
          <p:cNvPr id="287" name="Google Shape;287;p35"/>
          <p:cNvSpPr txBox="1"/>
          <p:nvPr>
            <p:ph idx="2" type="subTitle"/>
          </p:nvPr>
        </p:nvSpPr>
        <p:spPr>
          <a:xfrm>
            <a:off x="721125" y="3842150"/>
            <a:ext cx="2981100" cy="744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288" name="Google Shape;288;p35"/>
          <p:cNvSpPr txBox="1"/>
          <p:nvPr>
            <p:ph idx="3" type="subTitle"/>
          </p:nvPr>
        </p:nvSpPr>
        <p:spPr>
          <a:xfrm>
            <a:off x="4572018" y="1104175"/>
            <a:ext cx="2981100" cy="51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000">
                <a:latin typeface="Rubik"/>
                <a:ea typeface="Rubik"/>
                <a:cs typeface="Rubik"/>
                <a:sym typeface="Rubik"/>
              </a:defRPr>
            </a:lvl1pPr>
            <a:lvl2pPr lvl="1" rtl="0" algn="r">
              <a:lnSpc>
                <a:spcPct val="100000"/>
              </a:lnSpc>
              <a:spcBef>
                <a:spcPts val="0"/>
              </a:spcBef>
              <a:spcAft>
                <a:spcPts val="0"/>
              </a:spcAft>
              <a:buNone/>
              <a:defRPr b="1" sz="2000">
                <a:latin typeface="Rubik"/>
                <a:ea typeface="Rubik"/>
                <a:cs typeface="Rubik"/>
                <a:sym typeface="Rubik"/>
              </a:defRPr>
            </a:lvl2pPr>
            <a:lvl3pPr lvl="2" rtl="0" algn="r">
              <a:lnSpc>
                <a:spcPct val="100000"/>
              </a:lnSpc>
              <a:spcBef>
                <a:spcPts val="0"/>
              </a:spcBef>
              <a:spcAft>
                <a:spcPts val="0"/>
              </a:spcAft>
              <a:buNone/>
              <a:defRPr b="1" sz="2000">
                <a:latin typeface="Rubik"/>
                <a:ea typeface="Rubik"/>
                <a:cs typeface="Rubik"/>
                <a:sym typeface="Rubik"/>
              </a:defRPr>
            </a:lvl3pPr>
            <a:lvl4pPr lvl="3" rtl="0" algn="r">
              <a:lnSpc>
                <a:spcPct val="100000"/>
              </a:lnSpc>
              <a:spcBef>
                <a:spcPts val="0"/>
              </a:spcBef>
              <a:spcAft>
                <a:spcPts val="0"/>
              </a:spcAft>
              <a:buNone/>
              <a:defRPr b="1" sz="2000">
                <a:latin typeface="Rubik"/>
                <a:ea typeface="Rubik"/>
                <a:cs typeface="Rubik"/>
                <a:sym typeface="Rubik"/>
              </a:defRPr>
            </a:lvl4pPr>
            <a:lvl5pPr lvl="4" rtl="0" algn="r">
              <a:lnSpc>
                <a:spcPct val="100000"/>
              </a:lnSpc>
              <a:spcBef>
                <a:spcPts val="0"/>
              </a:spcBef>
              <a:spcAft>
                <a:spcPts val="0"/>
              </a:spcAft>
              <a:buNone/>
              <a:defRPr b="1" sz="2000">
                <a:latin typeface="Rubik"/>
                <a:ea typeface="Rubik"/>
                <a:cs typeface="Rubik"/>
                <a:sym typeface="Rubik"/>
              </a:defRPr>
            </a:lvl5pPr>
            <a:lvl6pPr lvl="5" rtl="0" algn="r">
              <a:lnSpc>
                <a:spcPct val="100000"/>
              </a:lnSpc>
              <a:spcBef>
                <a:spcPts val="0"/>
              </a:spcBef>
              <a:spcAft>
                <a:spcPts val="0"/>
              </a:spcAft>
              <a:buNone/>
              <a:defRPr b="1" sz="2000">
                <a:latin typeface="Rubik"/>
                <a:ea typeface="Rubik"/>
                <a:cs typeface="Rubik"/>
                <a:sym typeface="Rubik"/>
              </a:defRPr>
            </a:lvl6pPr>
            <a:lvl7pPr lvl="6" rtl="0" algn="r">
              <a:lnSpc>
                <a:spcPct val="100000"/>
              </a:lnSpc>
              <a:spcBef>
                <a:spcPts val="0"/>
              </a:spcBef>
              <a:spcAft>
                <a:spcPts val="0"/>
              </a:spcAft>
              <a:buNone/>
              <a:defRPr b="1" sz="2000">
                <a:latin typeface="Rubik"/>
                <a:ea typeface="Rubik"/>
                <a:cs typeface="Rubik"/>
                <a:sym typeface="Rubik"/>
              </a:defRPr>
            </a:lvl7pPr>
            <a:lvl8pPr lvl="7" rtl="0" algn="r">
              <a:lnSpc>
                <a:spcPct val="100000"/>
              </a:lnSpc>
              <a:spcBef>
                <a:spcPts val="0"/>
              </a:spcBef>
              <a:spcAft>
                <a:spcPts val="0"/>
              </a:spcAft>
              <a:buNone/>
              <a:defRPr b="1" sz="2000">
                <a:latin typeface="Rubik"/>
                <a:ea typeface="Rubik"/>
                <a:cs typeface="Rubik"/>
                <a:sym typeface="Rubik"/>
              </a:defRPr>
            </a:lvl8pPr>
            <a:lvl9pPr lvl="8" rtl="0" algn="r">
              <a:lnSpc>
                <a:spcPct val="100000"/>
              </a:lnSpc>
              <a:spcBef>
                <a:spcPts val="0"/>
              </a:spcBef>
              <a:spcAft>
                <a:spcPts val="0"/>
              </a:spcAft>
              <a:buNone/>
              <a:defRPr b="1" sz="2000">
                <a:latin typeface="Rubik"/>
                <a:ea typeface="Rubik"/>
                <a:cs typeface="Rubik"/>
                <a:sym typeface="Rubik"/>
              </a:defRPr>
            </a:lvl9pPr>
          </a:lstStyle>
          <a:p/>
        </p:txBody>
      </p:sp>
      <p:sp>
        <p:nvSpPr>
          <p:cNvPr id="289" name="Google Shape;289;p35"/>
          <p:cNvSpPr txBox="1"/>
          <p:nvPr>
            <p:ph idx="4" type="subTitle"/>
          </p:nvPr>
        </p:nvSpPr>
        <p:spPr>
          <a:xfrm>
            <a:off x="4572000" y="1622446"/>
            <a:ext cx="2981100" cy="7530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600">
                <a:latin typeface="Comfortaa Medium"/>
                <a:ea typeface="Comfortaa Medium"/>
                <a:cs typeface="Comfortaa Medium"/>
                <a:sym typeface="Comfortaa Medium"/>
              </a:defRPr>
            </a:lvl1pPr>
            <a:lvl2pPr lvl="1" rtl="0" algn="r">
              <a:spcBef>
                <a:spcPts val="1600"/>
              </a:spcBef>
              <a:spcAft>
                <a:spcPts val="0"/>
              </a:spcAft>
              <a:buNone/>
              <a:defRPr sz="1600">
                <a:latin typeface="Comfortaa Medium"/>
                <a:ea typeface="Comfortaa Medium"/>
                <a:cs typeface="Comfortaa Medium"/>
                <a:sym typeface="Comfortaa Medium"/>
              </a:defRPr>
            </a:lvl2pPr>
            <a:lvl3pPr lvl="2" rtl="0" algn="r">
              <a:spcBef>
                <a:spcPts val="1600"/>
              </a:spcBef>
              <a:spcAft>
                <a:spcPts val="0"/>
              </a:spcAft>
              <a:buNone/>
              <a:defRPr sz="1600">
                <a:latin typeface="Comfortaa Medium"/>
                <a:ea typeface="Comfortaa Medium"/>
                <a:cs typeface="Comfortaa Medium"/>
                <a:sym typeface="Comfortaa Medium"/>
              </a:defRPr>
            </a:lvl3pPr>
            <a:lvl4pPr lvl="3" rtl="0" algn="r">
              <a:spcBef>
                <a:spcPts val="1600"/>
              </a:spcBef>
              <a:spcAft>
                <a:spcPts val="0"/>
              </a:spcAft>
              <a:buNone/>
              <a:defRPr sz="1600">
                <a:latin typeface="Comfortaa Medium"/>
                <a:ea typeface="Comfortaa Medium"/>
                <a:cs typeface="Comfortaa Medium"/>
                <a:sym typeface="Comfortaa Medium"/>
              </a:defRPr>
            </a:lvl4pPr>
            <a:lvl5pPr lvl="4" rtl="0" algn="r">
              <a:spcBef>
                <a:spcPts val="1600"/>
              </a:spcBef>
              <a:spcAft>
                <a:spcPts val="0"/>
              </a:spcAft>
              <a:buNone/>
              <a:defRPr sz="1600">
                <a:latin typeface="Comfortaa Medium"/>
                <a:ea typeface="Comfortaa Medium"/>
                <a:cs typeface="Comfortaa Medium"/>
                <a:sym typeface="Comfortaa Medium"/>
              </a:defRPr>
            </a:lvl5pPr>
            <a:lvl6pPr lvl="5" rtl="0" algn="r">
              <a:spcBef>
                <a:spcPts val="1600"/>
              </a:spcBef>
              <a:spcAft>
                <a:spcPts val="0"/>
              </a:spcAft>
              <a:buNone/>
              <a:defRPr sz="1600">
                <a:latin typeface="Comfortaa Medium"/>
                <a:ea typeface="Comfortaa Medium"/>
                <a:cs typeface="Comfortaa Medium"/>
                <a:sym typeface="Comfortaa Medium"/>
              </a:defRPr>
            </a:lvl6pPr>
            <a:lvl7pPr lvl="6" rtl="0" algn="r">
              <a:spcBef>
                <a:spcPts val="1600"/>
              </a:spcBef>
              <a:spcAft>
                <a:spcPts val="0"/>
              </a:spcAft>
              <a:buNone/>
              <a:defRPr sz="1600">
                <a:latin typeface="Comfortaa Medium"/>
                <a:ea typeface="Comfortaa Medium"/>
                <a:cs typeface="Comfortaa Medium"/>
                <a:sym typeface="Comfortaa Medium"/>
              </a:defRPr>
            </a:lvl7pPr>
            <a:lvl8pPr lvl="7" rtl="0" algn="r">
              <a:spcBef>
                <a:spcPts val="1600"/>
              </a:spcBef>
              <a:spcAft>
                <a:spcPts val="0"/>
              </a:spcAft>
              <a:buNone/>
              <a:defRPr sz="1600">
                <a:latin typeface="Comfortaa Medium"/>
                <a:ea typeface="Comfortaa Medium"/>
                <a:cs typeface="Comfortaa Medium"/>
                <a:sym typeface="Comfortaa Medium"/>
              </a:defRPr>
            </a:lvl8pPr>
            <a:lvl9pPr lvl="8" rtl="0" algn="r">
              <a:spcBef>
                <a:spcPts val="1600"/>
              </a:spcBef>
              <a:spcAft>
                <a:spcPts val="1600"/>
              </a:spcAft>
              <a:buNone/>
              <a:defRPr sz="1600">
                <a:latin typeface="Comfortaa Medium"/>
                <a:ea typeface="Comfortaa Medium"/>
                <a:cs typeface="Comfortaa Medium"/>
                <a:sym typeface="Comfortaa Medium"/>
              </a:defRPr>
            </a:lvl9pPr>
          </a:lstStyle>
          <a:p/>
        </p:txBody>
      </p:sp>
      <p:sp>
        <p:nvSpPr>
          <p:cNvPr id="290" name="Google Shape;290;p35"/>
          <p:cNvSpPr/>
          <p:nvPr/>
        </p:nvSpPr>
        <p:spPr>
          <a:xfrm>
            <a:off x="8084750" y="0"/>
            <a:ext cx="798000" cy="515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rot="-2700000">
            <a:off x="8598657"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7">
    <p:spTree>
      <p:nvGrpSpPr>
        <p:cNvPr id="296" name="Shape 296"/>
        <p:cNvGrpSpPr/>
        <p:nvPr/>
      </p:nvGrpSpPr>
      <p:grpSpPr>
        <a:xfrm>
          <a:off x="0" y="0"/>
          <a:ext cx="0" cy="0"/>
          <a:chOff x="0" y="0"/>
          <a:chExt cx="0" cy="0"/>
        </a:xfrm>
      </p:grpSpPr>
      <p:sp>
        <p:nvSpPr>
          <p:cNvPr id="297" name="Google Shape;297;p36"/>
          <p:cNvSpPr/>
          <p:nvPr/>
        </p:nvSpPr>
        <p:spPr>
          <a:xfrm>
            <a:off x="50" y="4599425"/>
            <a:ext cx="9144000" cy="55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8" name="Google Shape;298;p36"/>
          <p:cNvSpPr/>
          <p:nvPr/>
        </p:nvSpPr>
        <p:spPr>
          <a:xfrm rot="-2700000">
            <a:off x="8759776" y="78565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rot="-2700000">
            <a:off x="8759776" y="2022675"/>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rot="-2700000">
            <a:off x="8759776" y="325970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302" name="Google Shape;302;p36"/>
          <p:cNvSpPr txBox="1"/>
          <p:nvPr>
            <p:ph idx="1" type="subTitle"/>
          </p:nvPr>
        </p:nvSpPr>
        <p:spPr>
          <a:xfrm>
            <a:off x="713225" y="2980338"/>
            <a:ext cx="2377200" cy="62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303" name="Google Shape;303;p36"/>
          <p:cNvSpPr txBox="1"/>
          <p:nvPr>
            <p:ph idx="2" type="subTitle"/>
          </p:nvPr>
        </p:nvSpPr>
        <p:spPr>
          <a:xfrm>
            <a:off x="713225" y="3602512"/>
            <a:ext cx="2377200" cy="7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304" name="Google Shape;304;p36"/>
          <p:cNvSpPr txBox="1"/>
          <p:nvPr>
            <p:ph idx="3" type="subTitle"/>
          </p:nvPr>
        </p:nvSpPr>
        <p:spPr>
          <a:xfrm>
            <a:off x="6053550" y="2980338"/>
            <a:ext cx="2377200" cy="62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305" name="Google Shape;305;p36"/>
          <p:cNvSpPr txBox="1"/>
          <p:nvPr>
            <p:ph idx="4" type="subTitle"/>
          </p:nvPr>
        </p:nvSpPr>
        <p:spPr>
          <a:xfrm>
            <a:off x="6053550" y="3602512"/>
            <a:ext cx="2377200" cy="7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306" name="Google Shape;306;p36"/>
          <p:cNvSpPr txBox="1"/>
          <p:nvPr>
            <p:ph idx="5" type="subTitle"/>
          </p:nvPr>
        </p:nvSpPr>
        <p:spPr>
          <a:xfrm>
            <a:off x="3383388" y="2980338"/>
            <a:ext cx="2377200" cy="62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307" name="Google Shape;307;p36"/>
          <p:cNvSpPr txBox="1"/>
          <p:nvPr>
            <p:ph idx="6" type="subTitle"/>
          </p:nvPr>
        </p:nvSpPr>
        <p:spPr>
          <a:xfrm>
            <a:off x="3383388" y="3602512"/>
            <a:ext cx="2377200" cy="7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
    <p:spTree>
      <p:nvGrpSpPr>
        <p:cNvPr id="308" name="Shape 308"/>
        <p:cNvGrpSpPr/>
        <p:nvPr/>
      </p:nvGrpSpPr>
      <p:grpSpPr>
        <a:xfrm>
          <a:off x="0" y="0"/>
          <a:ext cx="0" cy="0"/>
          <a:chOff x="0" y="0"/>
          <a:chExt cx="0" cy="0"/>
        </a:xfrm>
      </p:grpSpPr>
      <p:sp>
        <p:nvSpPr>
          <p:cNvPr id="309" name="Google Shape;309;p37"/>
          <p:cNvSpPr txBox="1"/>
          <p:nvPr>
            <p:ph idx="1" type="body"/>
          </p:nvPr>
        </p:nvSpPr>
        <p:spPr>
          <a:xfrm>
            <a:off x="1072675" y="1440550"/>
            <a:ext cx="3003900" cy="2871300"/>
          </a:xfrm>
          <a:prstGeom prst="rect">
            <a:avLst/>
          </a:prstGeom>
        </p:spPr>
        <p:txBody>
          <a:bodyPr anchorCtr="0" anchor="t" bIns="91425" lIns="91425" spcFirstLastPara="1" rIns="91425" wrap="square" tIns="91425">
            <a:noAutofit/>
          </a:bodyPr>
          <a:lstStyle>
            <a:lvl1pPr indent="-304800" lvl="0" marL="457200" marR="274320" rtl="0">
              <a:spcBef>
                <a:spcPts val="0"/>
              </a:spcBef>
              <a:spcAft>
                <a:spcPts val="0"/>
              </a:spcAft>
              <a:buClr>
                <a:srgbClr val="434343"/>
              </a:buClr>
              <a:buSzPts val="1200"/>
              <a:buFont typeface="Livvic"/>
              <a:buAutoNum type="arabicPeriod"/>
              <a:defRPr sz="1600">
                <a:latin typeface="Comfortaa"/>
                <a:ea typeface="Comfortaa"/>
                <a:cs typeface="Comfortaa"/>
                <a:sym typeface="Comfortaa"/>
              </a:defRPr>
            </a:lvl1pPr>
            <a:lvl2pPr indent="-304800" lvl="1" marL="914400" rtl="0">
              <a:lnSpc>
                <a:spcPct val="100000"/>
              </a:lnSpc>
              <a:spcBef>
                <a:spcPts val="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p:txBody>
      </p:sp>
      <p:sp>
        <p:nvSpPr>
          <p:cNvPr id="310" name="Google Shape;310;p37"/>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311" name="Google Shape;311;p37"/>
          <p:cNvSpPr txBox="1"/>
          <p:nvPr>
            <p:ph idx="2" type="body"/>
          </p:nvPr>
        </p:nvSpPr>
        <p:spPr>
          <a:xfrm>
            <a:off x="5054350" y="1440550"/>
            <a:ext cx="3003900" cy="2871300"/>
          </a:xfrm>
          <a:prstGeom prst="rect">
            <a:avLst/>
          </a:prstGeom>
        </p:spPr>
        <p:txBody>
          <a:bodyPr anchorCtr="0" anchor="t" bIns="91425" lIns="91425" spcFirstLastPara="1" rIns="91425" wrap="square" tIns="91425">
            <a:noAutofit/>
          </a:bodyPr>
          <a:lstStyle>
            <a:lvl1pPr indent="-304800" lvl="0" marL="457200" marR="274320" rtl="0">
              <a:spcBef>
                <a:spcPts val="0"/>
              </a:spcBef>
              <a:spcAft>
                <a:spcPts val="0"/>
              </a:spcAft>
              <a:buClr>
                <a:srgbClr val="434343"/>
              </a:buClr>
              <a:buSzPts val="1200"/>
              <a:buFont typeface="Livvic"/>
              <a:buAutoNum type="arabicPeriod"/>
              <a:defRPr sz="1600">
                <a:latin typeface="Comfortaa"/>
                <a:ea typeface="Comfortaa"/>
                <a:cs typeface="Comfortaa"/>
                <a:sym typeface="Comfortaa"/>
              </a:defRPr>
            </a:lvl1pPr>
            <a:lvl2pPr indent="-304800" lvl="1" marL="914400" rtl="0">
              <a:lnSpc>
                <a:spcPct val="100000"/>
              </a:lnSpc>
              <a:spcBef>
                <a:spcPts val="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p:txBody>
      </p:sp>
      <p:sp>
        <p:nvSpPr>
          <p:cNvPr id="312" name="Google Shape;312;p37"/>
          <p:cNvSpPr/>
          <p:nvPr/>
        </p:nvSpPr>
        <p:spPr>
          <a:xfrm>
            <a:off x="50" y="4599425"/>
            <a:ext cx="9144000" cy="55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3" name="Google Shape;313;p37"/>
          <p:cNvSpPr/>
          <p:nvPr/>
        </p:nvSpPr>
        <p:spPr>
          <a:xfrm rot="-2700000">
            <a:off x="8748976" y="2175075"/>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rot="-2700000">
            <a:off x="4175301" y="4202750"/>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BLANK_1_1_1_1_1_1_1_1_1_1_1_1_1">
    <p:spTree>
      <p:nvGrpSpPr>
        <p:cNvPr id="315" name="Shape 315"/>
        <p:cNvGrpSpPr/>
        <p:nvPr/>
      </p:nvGrpSpPr>
      <p:grpSpPr>
        <a:xfrm>
          <a:off x="0" y="0"/>
          <a:ext cx="0" cy="0"/>
          <a:chOff x="0" y="0"/>
          <a:chExt cx="0" cy="0"/>
        </a:xfrm>
      </p:grpSpPr>
      <p:sp>
        <p:nvSpPr>
          <p:cNvPr id="316" name="Google Shape;316;p38"/>
          <p:cNvSpPr/>
          <p:nvPr/>
        </p:nvSpPr>
        <p:spPr>
          <a:xfrm>
            <a:off x="8084750" y="0"/>
            <a:ext cx="798000" cy="51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rot="-2700000">
            <a:off x="8598657" y="2981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rot="-2700000">
            <a:off x="8598657"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7">
  <p:cSld name="BLANK_1_1_1_1_1_1_1_1_1_1_1_1_1_3">
    <p:spTree>
      <p:nvGrpSpPr>
        <p:cNvPr id="320" name="Shape 320"/>
        <p:cNvGrpSpPr/>
        <p:nvPr/>
      </p:nvGrpSpPr>
      <p:grpSpPr>
        <a:xfrm>
          <a:off x="0" y="0"/>
          <a:ext cx="0" cy="0"/>
          <a:chOff x="0" y="0"/>
          <a:chExt cx="0" cy="0"/>
        </a:xfrm>
      </p:grpSpPr>
      <p:sp>
        <p:nvSpPr>
          <p:cNvPr id="321" name="Google Shape;321;p39"/>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322" name="Google Shape;322;p39"/>
          <p:cNvSpPr/>
          <p:nvPr/>
        </p:nvSpPr>
        <p:spPr>
          <a:xfrm>
            <a:off x="-8175" y="4599425"/>
            <a:ext cx="9160200" cy="54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rot="-2700000">
            <a:off x="8748976" y="3174925"/>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rot="-2700000">
            <a:off x="877551" y="4202750"/>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9">
  <p:cSld name="BLANK_1_1_1_1_1_1_1_1_1_1_1_1_1_3_1">
    <p:spTree>
      <p:nvGrpSpPr>
        <p:cNvPr id="325" name="Shape 325"/>
        <p:cNvGrpSpPr/>
        <p:nvPr/>
      </p:nvGrpSpPr>
      <p:grpSpPr>
        <a:xfrm>
          <a:off x="0" y="0"/>
          <a:ext cx="0" cy="0"/>
          <a:chOff x="0" y="0"/>
          <a:chExt cx="0" cy="0"/>
        </a:xfrm>
      </p:grpSpPr>
      <p:sp>
        <p:nvSpPr>
          <p:cNvPr id="326" name="Google Shape;326;p40"/>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327" name="Google Shape;327;p40"/>
          <p:cNvSpPr/>
          <p:nvPr/>
        </p:nvSpPr>
        <p:spPr>
          <a:xfrm>
            <a:off x="50" y="4599425"/>
            <a:ext cx="9144000" cy="5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8" name="Google Shape;328;p40"/>
          <p:cNvSpPr/>
          <p:nvPr/>
        </p:nvSpPr>
        <p:spPr>
          <a:xfrm rot="-2700000">
            <a:off x="8759776" y="1038825"/>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rot="-2700000">
            <a:off x="8759776" y="28854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rot="-2700000">
            <a:off x="877526" y="42027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 name="Google Shape;28;p5"/>
          <p:cNvSpPr txBox="1"/>
          <p:nvPr>
            <p:ph idx="1" type="subTitle"/>
          </p:nvPr>
        </p:nvSpPr>
        <p:spPr>
          <a:xfrm>
            <a:off x="4970699" y="1664737"/>
            <a:ext cx="20340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29" name="Google Shape;29;p5"/>
          <p:cNvSpPr txBox="1"/>
          <p:nvPr>
            <p:ph idx="2" type="subTitle"/>
          </p:nvPr>
        </p:nvSpPr>
        <p:spPr>
          <a:xfrm>
            <a:off x="4573611" y="3404126"/>
            <a:ext cx="2828100" cy="120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0"/>
              </a:spcBef>
              <a:spcAft>
                <a:spcPts val="0"/>
              </a:spcAft>
              <a:buNone/>
              <a:defRPr sz="1600">
                <a:latin typeface="Comfortaa Medium"/>
                <a:ea typeface="Comfortaa Medium"/>
                <a:cs typeface="Comfortaa Medium"/>
                <a:sym typeface="Comfortaa Medium"/>
              </a:defRPr>
            </a:lvl2pPr>
            <a:lvl3pPr lvl="2" rtl="0" algn="ctr">
              <a:spcBef>
                <a:spcPts val="0"/>
              </a:spcBef>
              <a:spcAft>
                <a:spcPts val="0"/>
              </a:spcAft>
              <a:buNone/>
              <a:defRPr sz="1600">
                <a:latin typeface="Comfortaa Medium"/>
                <a:ea typeface="Comfortaa Medium"/>
                <a:cs typeface="Comfortaa Medium"/>
                <a:sym typeface="Comfortaa Medium"/>
              </a:defRPr>
            </a:lvl3pPr>
            <a:lvl4pPr lvl="3" rtl="0" algn="ctr">
              <a:spcBef>
                <a:spcPts val="0"/>
              </a:spcBef>
              <a:spcAft>
                <a:spcPts val="0"/>
              </a:spcAft>
              <a:buNone/>
              <a:defRPr sz="1600">
                <a:latin typeface="Comfortaa Medium"/>
                <a:ea typeface="Comfortaa Medium"/>
                <a:cs typeface="Comfortaa Medium"/>
                <a:sym typeface="Comfortaa Medium"/>
              </a:defRPr>
            </a:lvl4pPr>
            <a:lvl5pPr lvl="4" rtl="0" algn="ctr">
              <a:spcBef>
                <a:spcPts val="0"/>
              </a:spcBef>
              <a:spcAft>
                <a:spcPts val="0"/>
              </a:spcAft>
              <a:buNone/>
              <a:defRPr sz="1600">
                <a:latin typeface="Comfortaa Medium"/>
                <a:ea typeface="Comfortaa Medium"/>
                <a:cs typeface="Comfortaa Medium"/>
                <a:sym typeface="Comfortaa Medium"/>
              </a:defRPr>
            </a:lvl5pPr>
            <a:lvl6pPr lvl="5" rtl="0" algn="ctr">
              <a:spcBef>
                <a:spcPts val="0"/>
              </a:spcBef>
              <a:spcAft>
                <a:spcPts val="0"/>
              </a:spcAft>
              <a:buNone/>
              <a:defRPr sz="1600">
                <a:latin typeface="Comfortaa Medium"/>
                <a:ea typeface="Comfortaa Medium"/>
                <a:cs typeface="Comfortaa Medium"/>
                <a:sym typeface="Comfortaa Medium"/>
              </a:defRPr>
            </a:lvl6pPr>
            <a:lvl7pPr lvl="6" rtl="0" algn="ctr">
              <a:spcBef>
                <a:spcPts val="0"/>
              </a:spcBef>
              <a:spcAft>
                <a:spcPts val="0"/>
              </a:spcAft>
              <a:buNone/>
              <a:defRPr sz="1600">
                <a:latin typeface="Comfortaa Medium"/>
                <a:ea typeface="Comfortaa Medium"/>
                <a:cs typeface="Comfortaa Medium"/>
                <a:sym typeface="Comfortaa Medium"/>
              </a:defRPr>
            </a:lvl7pPr>
            <a:lvl8pPr lvl="7" rtl="0" algn="ctr">
              <a:spcBef>
                <a:spcPts val="0"/>
              </a:spcBef>
              <a:spcAft>
                <a:spcPts val="0"/>
              </a:spcAft>
              <a:buNone/>
              <a:defRPr sz="1600">
                <a:latin typeface="Comfortaa Medium"/>
                <a:ea typeface="Comfortaa Medium"/>
                <a:cs typeface="Comfortaa Medium"/>
                <a:sym typeface="Comfortaa Medium"/>
              </a:defRPr>
            </a:lvl8pPr>
            <a:lvl9pPr lvl="8" rtl="0" algn="ctr">
              <a:spcBef>
                <a:spcPts val="0"/>
              </a:spcBef>
              <a:spcAft>
                <a:spcPts val="0"/>
              </a:spcAft>
              <a:buNone/>
              <a:defRPr sz="1600">
                <a:latin typeface="Comfortaa Medium"/>
                <a:ea typeface="Comfortaa Medium"/>
                <a:cs typeface="Comfortaa Medium"/>
                <a:sym typeface="Comfortaa Medium"/>
              </a:defRPr>
            </a:lvl9pPr>
          </a:lstStyle>
          <a:p/>
        </p:txBody>
      </p:sp>
      <p:sp>
        <p:nvSpPr>
          <p:cNvPr id="30" name="Google Shape;30;p5"/>
          <p:cNvSpPr txBox="1"/>
          <p:nvPr>
            <p:ph idx="3" type="subTitle"/>
          </p:nvPr>
        </p:nvSpPr>
        <p:spPr>
          <a:xfrm>
            <a:off x="1109349" y="1664737"/>
            <a:ext cx="20340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atin typeface="Rubik"/>
                <a:ea typeface="Rubik"/>
                <a:cs typeface="Rubik"/>
                <a:sym typeface="Rubik"/>
              </a:defRPr>
            </a:lvl1pPr>
            <a:lvl2pPr lvl="1" rtl="0" algn="ctr">
              <a:lnSpc>
                <a:spcPct val="100000"/>
              </a:lnSpc>
              <a:spcBef>
                <a:spcPts val="0"/>
              </a:spcBef>
              <a:spcAft>
                <a:spcPts val="0"/>
              </a:spcAft>
              <a:buNone/>
              <a:defRPr b="1" sz="2000">
                <a:latin typeface="Rubik"/>
                <a:ea typeface="Rubik"/>
                <a:cs typeface="Rubik"/>
                <a:sym typeface="Rubik"/>
              </a:defRPr>
            </a:lvl2pPr>
            <a:lvl3pPr lvl="2" rtl="0" algn="ctr">
              <a:lnSpc>
                <a:spcPct val="100000"/>
              </a:lnSpc>
              <a:spcBef>
                <a:spcPts val="0"/>
              </a:spcBef>
              <a:spcAft>
                <a:spcPts val="0"/>
              </a:spcAft>
              <a:buNone/>
              <a:defRPr b="1" sz="2000">
                <a:latin typeface="Rubik"/>
                <a:ea typeface="Rubik"/>
                <a:cs typeface="Rubik"/>
                <a:sym typeface="Rubik"/>
              </a:defRPr>
            </a:lvl3pPr>
            <a:lvl4pPr lvl="3" rtl="0" algn="ctr">
              <a:lnSpc>
                <a:spcPct val="100000"/>
              </a:lnSpc>
              <a:spcBef>
                <a:spcPts val="0"/>
              </a:spcBef>
              <a:spcAft>
                <a:spcPts val="0"/>
              </a:spcAft>
              <a:buNone/>
              <a:defRPr b="1" sz="2000">
                <a:latin typeface="Rubik"/>
                <a:ea typeface="Rubik"/>
                <a:cs typeface="Rubik"/>
                <a:sym typeface="Rubik"/>
              </a:defRPr>
            </a:lvl4pPr>
            <a:lvl5pPr lvl="4" rtl="0" algn="ctr">
              <a:lnSpc>
                <a:spcPct val="100000"/>
              </a:lnSpc>
              <a:spcBef>
                <a:spcPts val="0"/>
              </a:spcBef>
              <a:spcAft>
                <a:spcPts val="0"/>
              </a:spcAft>
              <a:buNone/>
              <a:defRPr b="1" sz="2000">
                <a:latin typeface="Rubik"/>
                <a:ea typeface="Rubik"/>
                <a:cs typeface="Rubik"/>
                <a:sym typeface="Rubik"/>
              </a:defRPr>
            </a:lvl5pPr>
            <a:lvl6pPr lvl="5" rtl="0" algn="ctr">
              <a:lnSpc>
                <a:spcPct val="100000"/>
              </a:lnSpc>
              <a:spcBef>
                <a:spcPts val="0"/>
              </a:spcBef>
              <a:spcAft>
                <a:spcPts val="0"/>
              </a:spcAft>
              <a:buNone/>
              <a:defRPr b="1" sz="2000">
                <a:latin typeface="Rubik"/>
                <a:ea typeface="Rubik"/>
                <a:cs typeface="Rubik"/>
                <a:sym typeface="Rubik"/>
              </a:defRPr>
            </a:lvl6pPr>
            <a:lvl7pPr lvl="6" rtl="0" algn="ctr">
              <a:lnSpc>
                <a:spcPct val="100000"/>
              </a:lnSpc>
              <a:spcBef>
                <a:spcPts val="0"/>
              </a:spcBef>
              <a:spcAft>
                <a:spcPts val="0"/>
              </a:spcAft>
              <a:buNone/>
              <a:defRPr b="1" sz="2000">
                <a:latin typeface="Rubik"/>
                <a:ea typeface="Rubik"/>
                <a:cs typeface="Rubik"/>
                <a:sym typeface="Rubik"/>
              </a:defRPr>
            </a:lvl7pPr>
            <a:lvl8pPr lvl="7" rtl="0" algn="ctr">
              <a:lnSpc>
                <a:spcPct val="100000"/>
              </a:lnSpc>
              <a:spcBef>
                <a:spcPts val="0"/>
              </a:spcBef>
              <a:spcAft>
                <a:spcPts val="0"/>
              </a:spcAft>
              <a:buNone/>
              <a:defRPr b="1" sz="2000">
                <a:latin typeface="Rubik"/>
                <a:ea typeface="Rubik"/>
                <a:cs typeface="Rubik"/>
                <a:sym typeface="Rubik"/>
              </a:defRPr>
            </a:lvl8pPr>
            <a:lvl9pPr lvl="8" rtl="0" algn="ctr">
              <a:lnSpc>
                <a:spcPct val="100000"/>
              </a:lnSpc>
              <a:spcBef>
                <a:spcPts val="0"/>
              </a:spcBef>
              <a:spcAft>
                <a:spcPts val="0"/>
              </a:spcAft>
              <a:buNone/>
              <a:defRPr b="1" sz="2000">
                <a:latin typeface="Rubik"/>
                <a:ea typeface="Rubik"/>
                <a:cs typeface="Rubik"/>
                <a:sym typeface="Rubik"/>
              </a:defRPr>
            </a:lvl9pPr>
          </a:lstStyle>
          <a:p/>
        </p:txBody>
      </p:sp>
      <p:sp>
        <p:nvSpPr>
          <p:cNvPr id="31" name="Google Shape;31;p5"/>
          <p:cNvSpPr txBox="1"/>
          <p:nvPr>
            <p:ph idx="4" type="subTitle"/>
          </p:nvPr>
        </p:nvSpPr>
        <p:spPr>
          <a:xfrm>
            <a:off x="712336" y="3404126"/>
            <a:ext cx="2828100" cy="120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sz="1600">
                <a:latin typeface="Comfortaa Medium"/>
                <a:ea typeface="Comfortaa Medium"/>
                <a:cs typeface="Comfortaa Medium"/>
                <a:sym typeface="Comfortaa Medium"/>
              </a:defRPr>
            </a:lvl1pPr>
            <a:lvl2pPr lvl="1" rtl="0" algn="ctr">
              <a:spcBef>
                <a:spcPts val="0"/>
              </a:spcBef>
              <a:spcAft>
                <a:spcPts val="0"/>
              </a:spcAft>
              <a:buNone/>
              <a:defRPr sz="1600">
                <a:latin typeface="Comfortaa Medium"/>
                <a:ea typeface="Comfortaa Medium"/>
                <a:cs typeface="Comfortaa Medium"/>
                <a:sym typeface="Comfortaa Medium"/>
              </a:defRPr>
            </a:lvl2pPr>
            <a:lvl3pPr lvl="2" rtl="0" algn="ctr">
              <a:spcBef>
                <a:spcPts val="0"/>
              </a:spcBef>
              <a:spcAft>
                <a:spcPts val="0"/>
              </a:spcAft>
              <a:buNone/>
              <a:defRPr sz="1600">
                <a:latin typeface="Comfortaa Medium"/>
                <a:ea typeface="Comfortaa Medium"/>
                <a:cs typeface="Comfortaa Medium"/>
                <a:sym typeface="Comfortaa Medium"/>
              </a:defRPr>
            </a:lvl3pPr>
            <a:lvl4pPr lvl="3" rtl="0" algn="ctr">
              <a:spcBef>
                <a:spcPts val="0"/>
              </a:spcBef>
              <a:spcAft>
                <a:spcPts val="0"/>
              </a:spcAft>
              <a:buNone/>
              <a:defRPr sz="1600">
                <a:latin typeface="Comfortaa Medium"/>
                <a:ea typeface="Comfortaa Medium"/>
                <a:cs typeface="Comfortaa Medium"/>
                <a:sym typeface="Comfortaa Medium"/>
              </a:defRPr>
            </a:lvl4pPr>
            <a:lvl5pPr lvl="4" rtl="0" algn="ctr">
              <a:spcBef>
                <a:spcPts val="0"/>
              </a:spcBef>
              <a:spcAft>
                <a:spcPts val="0"/>
              </a:spcAft>
              <a:buNone/>
              <a:defRPr sz="1600">
                <a:latin typeface="Comfortaa Medium"/>
                <a:ea typeface="Comfortaa Medium"/>
                <a:cs typeface="Comfortaa Medium"/>
                <a:sym typeface="Comfortaa Medium"/>
              </a:defRPr>
            </a:lvl5pPr>
            <a:lvl6pPr lvl="5" rtl="0" algn="ctr">
              <a:spcBef>
                <a:spcPts val="0"/>
              </a:spcBef>
              <a:spcAft>
                <a:spcPts val="0"/>
              </a:spcAft>
              <a:buNone/>
              <a:defRPr sz="1600">
                <a:latin typeface="Comfortaa Medium"/>
                <a:ea typeface="Comfortaa Medium"/>
                <a:cs typeface="Comfortaa Medium"/>
                <a:sym typeface="Comfortaa Medium"/>
              </a:defRPr>
            </a:lvl6pPr>
            <a:lvl7pPr lvl="6" rtl="0" algn="ctr">
              <a:spcBef>
                <a:spcPts val="0"/>
              </a:spcBef>
              <a:spcAft>
                <a:spcPts val="0"/>
              </a:spcAft>
              <a:buNone/>
              <a:defRPr sz="1600">
                <a:latin typeface="Comfortaa Medium"/>
                <a:ea typeface="Comfortaa Medium"/>
                <a:cs typeface="Comfortaa Medium"/>
                <a:sym typeface="Comfortaa Medium"/>
              </a:defRPr>
            </a:lvl7pPr>
            <a:lvl8pPr lvl="7" rtl="0" algn="ctr">
              <a:spcBef>
                <a:spcPts val="0"/>
              </a:spcBef>
              <a:spcAft>
                <a:spcPts val="0"/>
              </a:spcAft>
              <a:buNone/>
              <a:defRPr sz="1600">
                <a:latin typeface="Comfortaa Medium"/>
                <a:ea typeface="Comfortaa Medium"/>
                <a:cs typeface="Comfortaa Medium"/>
                <a:sym typeface="Comfortaa Medium"/>
              </a:defRPr>
            </a:lvl8pPr>
            <a:lvl9pPr lvl="8" rtl="0" algn="ctr">
              <a:spcBef>
                <a:spcPts val="0"/>
              </a:spcBef>
              <a:spcAft>
                <a:spcPts val="0"/>
              </a:spcAft>
              <a:buNone/>
              <a:defRPr sz="1600">
                <a:latin typeface="Comfortaa Medium"/>
                <a:ea typeface="Comfortaa Medium"/>
                <a:cs typeface="Comfortaa Medium"/>
                <a:sym typeface="Comfortaa Medium"/>
              </a:defRPr>
            </a:lvl9pPr>
          </a:lstStyle>
          <a:p/>
        </p:txBody>
      </p:sp>
      <p:sp>
        <p:nvSpPr>
          <p:cNvPr id="32" name="Google Shape;32;p5"/>
          <p:cNvSpPr/>
          <p:nvPr/>
        </p:nvSpPr>
        <p:spPr>
          <a:xfrm>
            <a:off x="8084750" y="0"/>
            <a:ext cx="798000" cy="51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2700000">
            <a:off x="8598657" y="2981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2700000">
            <a:off x="8598657"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BLANK_1_1_1_1_1_1_1_1_1_1_1_1_1_1">
    <p:spTree>
      <p:nvGrpSpPr>
        <p:cNvPr id="331" name="Shape 331"/>
        <p:cNvGrpSpPr/>
        <p:nvPr/>
      </p:nvGrpSpPr>
      <p:grpSpPr>
        <a:xfrm>
          <a:off x="0" y="0"/>
          <a:ext cx="0" cy="0"/>
          <a:chOff x="0" y="0"/>
          <a:chExt cx="0" cy="0"/>
        </a:xfrm>
      </p:grpSpPr>
      <p:sp>
        <p:nvSpPr>
          <p:cNvPr id="332" name="Google Shape;332;p41"/>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33" name="Google Shape;333;p41"/>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BLANK_1_1_1_1_1_1_1_1_1_1_1_1_1_1_3">
    <p:spTree>
      <p:nvGrpSpPr>
        <p:cNvPr id="335" name="Shape 335"/>
        <p:cNvGrpSpPr/>
        <p:nvPr/>
      </p:nvGrpSpPr>
      <p:grpSpPr>
        <a:xfrm>
          <a:off x="0" y="0"/>
          <a:ext cx="0" cy="0"/>
          <a:chOff x="0" y="0"/>
          <a:chExt cx="0" cy="0"/>
        </a:xfrm>
      </p:grpSpPr>
      <p:sp>
        <p:nvSpPr>
          <p:cNvPr id="336" name="Google Shape;336;p42"/>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337" name="Google Shape;337;p42"/>
          <p:cNvSpPr/>
          <p:nvPr/>
        </p:nvSpPr>
        <p:spPr>
          <a:xfrm>
            <a:off x="8084750" y="0"/>
            <a:ext cx="798000" cy="51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rot="-2700000">
            <a:off x="7796232"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_1_1_1_1">
    <p:spTree>
      <p:nvGrpSpPr>
        <p:cNvPr id="340" name="Shape 340"/>
        <p:cNvGrpSpPr/>
        <p:nvPr/>
      </p:nvGrpSpPr>
      <p:grpSpPr>
        <a:xfrm>
          <a:off x="0" y="0"/>
          <a:ext cx="0" cy="0"/>
          <a:chOff x="0" y="0"/>
          <a:chExt cx="0" cy="0"/>
        </a:xfrm>
      </p:grpSpPr>
      <p:sp>
        <p:nvSpPr>
          <p:cNvPr id="341" name="Google Shape;341;p43"/>
          <p:cNvSpPr txBox="1"/>
          <p:nvPr>
            <p:ph type="title"/>
          </p:nvPr>
        </p:nvSpPr>
        <p:spPr>
          <a:xfrm>
            <a:off x="5755550" y="1442450"/>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500"/>
              </a:spcBef>
              <a:spcAft>
                <a:spcPts val="0"/>
              </a:spcAft>
              <a:buNone/>
              <a:defRPr b="1" sz="2000"/>
            </a:lvl2pPr>
            <a:lvl3pPr lvl="2" rtl="0">
              <a:spcBef>
                <a:spcPts val="500"/>
              </a:spcBef>
              <a:spcAft>
                <a:spcPts val="0"/>
              </a:spcAft>
              <a:buNone/>
              <a:defRPr b="1" sz="2000"/>
            </a:lvl3pPr>
            <a:lvl4pPr lvl="3" rtl="0">
              <a:spcBef>
                <a:spcPts val="500"/>
              </a:spcBef>
              <a:spcAft>
                <a:spcPts val="0"/>
              </a:spcAft>
              <a:buNone/>
              <a:defRPr b="1" sz="2000"/>
            </a:lvl4pPr>
            <a:lvl5pPr lvl="4" rtl="0">
              <a:spcBef>
                <a:spcPts val="500"/>
              </a:spcBef>
              <a:spcAft>
                <a:spcPts val="0"/>
              </a:spcAft>
              <a:buNone/>
              <a:defRPr b="1" sz="2000"/>
            </a:lvl5pPr>
            <a:lvl6pPr lvl="5" rtl="0">
              <a:spcBef>
                <a:spcPts val="500"/>
              </a:spcBef>
              <a:spcAft>
                <a:spcPts val="0"/>
              </a:spcAft>
              <a:buNone/>
              <a:defRPr b="1" sz="2000"/>
            </a:lvl6pPr>
            <a:lvl7pPr lvl="6" rtl="0">
              <a:spcBef>
                <a:spcPts val="500"/>
              </a:spcBef>
              <a:spcAft>
                <a:spcPts val="0"/>
              </a:spcAft>
              <a:buNone/>
              <a:defRPr b="1" sz="2000"/>
            </a:lvl7pPr>
            <a:lvl8pPr lvl="7" rtl="0">
              <a:spcBef>
                <a:spcPts val="500"/>
              </a:spcBef>
              <a:spcAft>
                <a:spcPts val="0"/>
              </a:spcAft>
              <a:buNone/>
              <a:defRPr b="1" sz="2000"/>
            </a:lvl8pPr>
            <a:lvl9pPr lvl="8" rtl="0">
              <a:spcBef>
                <a:spcPts val="500"/>
              </a:spcBef>
              <a:spcAft>
                <a:spcPts val="500"/>
              </a:spcAft>
              <a:buNone/>
              <a:defRPr b="1" sz="2000"/>
            </a:lvl9pPr>
          </a:lstStyle>
          <a:p/>
        </p:txBody>
      </p:sp>
      <p:sp>
        <p:nvSpPr>
          <p:cNvPr id="342" name="Google Shape;342;p43"/>
          <p:cNvSpPr txBox="1"/>
          <p:nvPr>
            <p:ph idx="1" type="subTitle"/>
          </p:nvPr>
        </p:nvSpPr>
        <p:spPr>
          <a:xfrm>
            <a:off x="5755550" y="1929950"/>
            <a:ext cx="1853700" cy="844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343" name="Google Shape;343;p43"/>
          <p:cNvSpPr txBox="1"/>
          <p:nvPr>
            <p:ph idx="2" type="title"/>
          </p:nvPr>
        </p:nvSpPr>
        <p:spPr>
          <a:xfrm>
            <a:off x="5755550" y="3260825"/>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500"/>
              </a:spcBef>
              <a:spcAft>
                <a:spcPts val="0"/>
              </a:spcAft>
              <a:buNone/>
              <a:defRPr b="1" sz="2000"/>
            </a:lvl2pPr>
            <a:lvl3pPr lvl="2" rtl="0">
              <a:spcBef>
                <a:spcPts val="500"/>
              </a:spcBef>
              <a:spcAft>
                <a:spcPts val="0"/>
              </a:spcAft>
              <a:buNone/>
              <a:defRPr b="1" sz="2000"/>
            </a:lvl3pPr>
            <a:lvl4pPr lvl="3" rtl="0">
              <a:spcBef>
                <a:spcPts val="500"/>
              </a:spcBef>
              <a:spcAft>
                <a:spcPts val="0"/>
              </a:spcAft>
              <a:buNone/>
              <a:defRPr b="1" sz="2000"/>
            </a:lvl4pPr>
            <a:lvl5pPr lvl="4" rtl="0">
              <a:spcBef>
                <a:spcPts val="500"/>
              </a:spcBef>
              <a:spcAft>
                <a:spcPts val="0"/>
              </a:spcAft>
              <a:buNone/>
              <a:defRPr b="1" sz="2000"/>
            </a:lvl5pPr>
            <a:lvl6pPr lvl="5" rtl="0">
              <a:spcBef>
                <a:spcPts val="500"/>
              </a:spcBef>
              <a:spcAft>
                <a:spcPts val="0"/>
              </a:spcAft>
              <a:buNone/>
              <a:defRPr b="1" sz="2000"/>
            </a:lvl6pPr>
            <a:lvl7pPr lvl="6" rtl="0">
              <a:spcBef>
                <a:spcPts val="500"/>
              </a:spcBef>
              <a:spcAft>
                <a:spcPts val="0"/>
              </a:spcAft>
              <a:buNone/>
              <a:defRPr b="1" sz="2000"/>
            </a:lvl7pPr>
            <a:lvl8pPr lvl="7" rtl="0">
              <a:spcBef>
                <a:spcPts val="500"/>
              </a:spcBef>
              <a:spcAft>
                <a:spcPts val="0"/>
              </a:spcAft>
              <a:buNone/>
              <a:defRPr b="1" sz="2000"/>
            </a:lvl8pPr>
            <a:lvl9pPr lvl="8" rtl="0">
              <a:spcBef>
                <a:spcPts val="500"/>
              </a:spcBef>
              <a:spcAft>
                <a:spcPts val="500"/>
              </a:spcAft>
              <a:buNone/>
              <a:defRPr b="1" sz="2000"/>
            </a:lvl9pPr>
          </a:lstStyle>
          <a:p/>
        </p:txBody>
      </p:sp>
      <p:sp>
        <p:nvSpPr>
          <p:cNvPr id="344" name="Google Shape;344;p43"/>
          <p:cNvSpPr txBox="1"/>
          <p:nvPr>
            <p:ph idx="3" type="subTitle"/>
          </p:nvPr>
        </p:nvSpPr>
        <p:spPr>
          <a:xfrm>
            <a:off x="5755550" y="3743050"/>
            <a:ext cx="1853700" cy="844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345" name="Google Shape;345;p43"/>
          <p:cNvSpPr txBox="1"/>
          <p:nvPr>
            <p:ph idx="4" type="title"/>
          </p:nvPr>
        </p:nvSpPr>
        <p:spPr>
          <a:xfrm>
            <a:off x="2190200" y="1442450"/>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500"/>
              </a:spcBef>
              <a:spcAft>
                <a:spcPts val="0"/>
              </a:spcAft>
              <a:buNone/>
              <a:defRPr b="1" sz="2000"/>
            </a:lvl2pPr>
            <a:lvl3pPr lvl="2" rtl="0">
              <a:spcBef>
                <a:spcPts val="500"/>
              </a:spcBef>
              <a:spcAft>
                <a:spcPts val="0"/>
              </a:spcAft>
              <a:buNone/>
              <a:defRPr b="1" sz="2000"/>
            </a:lvl3pPr>
            <a:lvl4pPr lvl="3" rtl="0">
              <a:spcBef>
                <a:spcPts val="500"/>
              </a:spcBef>
              <a:spcAft>
                <a:spcPts val="0"/>
              </a:spcAft>
              <a:buNone/>
              <a:defRPr b="1" sz="2000"/>
            </a:lvl4pPr>
            <a:lvl5pPr lvl="4" rtl="0">
              <a:spcBef>
                <a:spcPts val="500"/>
              </a:spcBef>
              <a:spcAft>
                <a:spcPts val="0"/>
              </a:spcAft>
              <a:buNone/>
              <a:defRPr b="1" sz="2000"/>
            </a:lvl5pPr>
            <a:lvl6pPr lvl="5" rtl="0">
              <a:spcBef>
                <a:spcPts val="500"/>
              </a:spcBef>
              <a:spcAft>
                <a:spcPts val="0"/>
              </a:spcAft>
              <a:buNone/>
              <a:defRPr b="1" sz="2000"/>
            </a:lvl6pPr>
            <a:lvl7pPr lvl="6" rtl="0">
              <a:spcBef>
                <a:spcPts val="500"/>
              </a:spcBef>
              <a:spcAft>
                <a:spcPts val="0"/>
              </a:spcAft>
              <a:buNone/>
              <a:defRPr b="1" sz="2000"/>
            </a:lvl7pPr>
            <a:lvl8pPr lvl="7" rtl="0">
              <a:spcBef>
                <a:spcPts val="500"/>
              </a:spcBef>
              <a:spcAft>
                <a:spcPts val="0"/>
              </a:spcAft>
              <a:buNone/>
              <a:defRPr b="1" sz="2000"/>
            </a:lvl8pPr>
            <a:lvl9pPr lvl="8" rtl="0">
              <a:spcBef>
                <a:spcPts val="500"/>
              </a:spcBef>
              <a:spcAft>
                <a:spcPts val="500"/>
              </a:spcAft>
              <a:buNone/>
              <a:defRPr b="1" sz="2000"/>
            </a:lvl9pPr>
          </a:lstStyle>
          <a:p/>
        </p:txBody>
      </p:sp>
      <p:sp>
        <p:nvSpPr>
          <p:cNvPr id="346" name="Google Shape;346;p43"/>
          <p:cNvSpPr txBox="1"/>
          <p:nvPr>
            <p:ph idx="5" type="subTitle"/>
          </p:nvPr>
        </p:nvSpPr>
        <p:spPr>
          <a:xfrm>
            <a:off x="2190200" y="1929950"/>
            <a:ext cx="1853700" cy="844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347" name="Google Shape;347;p43"/>
          <p:cNvSpPr txBox="1"/>
          <p:nvPr>
            <p:ph idx="6" type="title"/>
          </p:nvPr>
        </p:nvSpPr>
        <p:spPr>
          <a:xfrm>
            <a:off x="2190200" y="3260825"/>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500"/>
              </a:spcBef>
              <a:spcAft>
                <a:spcPts val="0"/>
              </a:spcAft>
              <a:buNone/>
              <a:defRPr b="1" sz="2000"/>
            </a:lvl2pPr>
            <a:lvl3pPr lvl="2" rtl="0">
              <a:spcBef>
                <a:spcPts val="500"/>
              </a:spcBef>
              <a:spcAft>
                <a:spcPts val="0"/>
              </a:spcAft>
              <a:buNone/>
              <a:defRPr b="1" sz="2000"/>
            </a:lvl3pPr>
            <a:lvl4pPr lvl="3" rtl="0">
              <a:spcBef>
                <a:spcPts val="500"/>
              </a:spcBef>
              <a:spcAft>
                <a:spcPts val="0"/>
              </a:spcAft>
              <a:buNone/>
              <a:defRPr b="1" sz="2000"/>
            </a:lvl4pPr>
            <a:lvl5pPr lvl="4" rtl="0">
              <a:spcBef>
                <a:spcPts val="500"/>
              </a:spcBef>
              <a:spcAft>
                <a:spcPts val="0"/>
              </a:spcAft>
              <a:buNone/>
              <a:defRPr b="1" sz="2000"/>
            </a:lvl5pPr>
            <a:lvl6pPr lvl="5" rtl="0">
              <a:spcBef>
                <a:spcPts val="500"/>
              </a:spcBef>
              <a:spcAft>
                <a:spcPts val="0"/>
              </a:spcAft>
              <a:buNone/>
              <a:defRPr b="1" sz="2000"/>
            </a:lvl6pPr>
            <a:lvl7pPr lvl="6" rtl="0">
              <a:spcBef>
                <a:spcPts val="500"/>
              </a:spcBef>
              <a:spcAft>
                <a:spcPts val="0"/>
              </a:spcAft>
              <a:buNone/>
              <a:defRPr b="1" sz="2000"/>
            </a:lvl7pPr>
            <a:lvl8pPr lvl="7" rtl="0">
              <a:spcBef>
                <a:spcPts val="500"/>
              </a:spcBef>
              <a:spcAft>
                <a:spcPts val="0"/>
              </a:spcAft>
              <a:buNone/>
              <a:defRPr b="1" sz="2000"/>
            </a:lvl8pPr>
            <a:lvl9pPr lvl="8" rtl="0">
              <a:spcBef>
                <a:spcPts val="500"/>
              </a:spcBef>
              <a:spcAft>
                <a:spcPts val="500"/>
              </a:spcAft>
              <a:buNone/>
              <a:defRPr b="1" sz="2000"/>
            </a:lvl9pPr>
          </a:lstStyle>
          <a:p/>
        </p:txBody>
      </p:sp>
      <p:sp>
        <p:nvSpPr>
          <p:cNvPr id="348" name="Google Shape;348;p43"/>
          <p:cNvSpPr txBox="1"/>
          <p:nvPr>
            <p:ph idx="7" type="subTitle"/>
          </p:nvPr>
        </p:nvSpPr>
        <p:spPr>
          <a:xfrm>
            <a:off x="2190200" y="3743050"/>
            <a:ext cx="1853700" cy="844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1600"/>
              </a:spcBef>
              <a:spcAft>
                <a:spcPts val="0"/>
              </a:spcAft>
              <a:buNone/>
              <a:defRPr sz="1600">
                <a:latin typeface="Comfortaa Medium"/>
                <a:ea typeface="Comfortaa Medium"/>
                <a:cs typeface="Comfortaa Medium"/>
                <a:sym typeface="Comfortaa Medium"/>
              </a:defRPr>
            </a:lvl2pPr>
            <a:lvl3pPr lvl="2" rtl="0">
              <a:spcBef>
                <a:spcPts val="1600"/>
              </a:spcBef>
              <a:spcAft>
                <a:spcPts val="0"/>
              </a:spcAft>
              <a:buNone/>
              <a:defRPr sz="1600">
                <a:latin typeface="Comfortaa Medium"/>
                <a:ea typeface="Comfortaa Medium"/>
                <a:cs typeface="Comfortaa Medium"/>
                <a:sym typeface="Comfortaa Medium"/>
              </a:defRPr>
            </a:lvl3pPr>
            <a:lvl4pPr lvl="3" rtl="0">
              <a:spcBef>
                <a:spcPts val="1600"/>
              </a:spcBef>
              <a:spcAft>
                <a:spcPts val="0"/>
              </a:spcAft>
              <a:buNone/>
              <a:defRPr sz="1600">
                <a:latin typeface="Comfortaa Medium"/>
                <a:ea typeface="Comfortaa Medium"/>
                <a:cs typeface="Comfortaa Medium"/>
                <a:sym typeface="Comfortaa Medium"/>
              </a:defRPr>
            </a:lvl4pPr>
            <a:lvl5pPr lvl="4" rtl="0">
              <a:spcBef>
                <a:spcPts val="1600"/>
              </a:spcBef>
              <a:spcAft>
                <a:spcPts val="0"/>
              </a:spcAft>
              <a:buNone/>
              <a:defRPr sz="1600">
                <a:latin typeface="Comfortaa Medium"/>
                <a:ea typeface="Comfortaa Medium"/>
                <a:cs typeface="Comfortaa Medium"/>
                <a:sym typeface="Comfortaa Medium"/>
              </a:defRPr>
            </a:lvl5pPr>
            <a:lvl6pPr lvl="5" rtl="0">
              <a:spcBef>
                <a:spcPts val="1600"/>
              </a:spcBef>
              <a:spcAft>
                <a:spcPts val="0"/>
              </a:spcAft>
              <a:buNone/>
              <a:defRPr sz="1600">
                <a:latin typeface="Comfortaa Medium"/>
                <a:ea typeface="Comfortaa Medium"/>
                <a:cs typeface="Comfortaa Medium"/>
                <a:sym typeface="Comfortaa Medium"/>
              </a:defRPr>
            </a:lvl6pPr>
            <a:lvl7pPr lvl="6" rtl="0">
              <a:spcBef>
                <a:spcPts val="1600"/>
              </a:spcBef>
              <a:spcAft>
                <a:spcPts val="0"/>
              </a:spcAft>
              <a:buNone/>
              <a:defRPr sz="1600">
                <a:latin typeface="Comfortaa Medium"/>
                <a:ea typeface="Comfortaa Medium"/>
                <a:cs typeface="Comfortaa Medium"/>
                <a:sym typeface="Comfortaa Medium"/>
              </a:defRPr>
            </a:lvl7pPr>
            <a:lvl8pPr lvl="7" rtl="0">
              <a:spcBef>
                <a:spcPts val="1600"/>
              </a:spcBef>
              <a:spcAft>
                <a:spcPts val="0"/>
              </a:spcAft>
              <a:buNone/>
              <a:defRPr sz="1600">
                <a:latin typeface="Comfortaa Medium"/>
                <a:ea typeface="Comfortaa Medium"/>
                <a:cs typeface="Comfortaa Medium"/>
                <a:sym typeface="Comfortaa Medium"/>
              </a:defRPr>
            </a:lvl8pPr>
            <a:lvl9pPr lvl="8" rtl="0">
              <a:spcBef>
                <a:spcPts val="1600"/>
              </a:spcBef>
              <a:spcAft>
                <a:spcPts val="1600"/>
              </a:spcAft>
              <a:buNone/>
              <a:defRPr sz="1600">
                <a:latin typeface="Comfortaa Medium"/>
                <a:ea typeface="Comfortaa Medium"/>
                <a:cs typeface="Comfortaa Medium"/>
                <a:sym typeface="Comfortaa Medium"/>
              </a:defRPr>
            </a:lvl9pPr>
          </a:lstStyle>
          <a:p/>
        </p:txBody>
      </p:sp>
      <p:sp>
        <p:nvSpPr>
          <p:cNvPr id="349" name="Google Shape;349;p43"/>
          <p:cNvSpPr txBox="1"/>
          <p:nvPr>
            <p:ph hasCustomPrompt="1" idx="8" type="title"/>
          </p:nvPr>
        </p:nvSpPr>
        <p:spPr>
          <a:xfrm>
            <a:off x="1316363" y="3283025"/>
            <a:ext cx="717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600">
                <a:solidFill>
                  <a:schemeClr val="accent2"/>
                </a:solidFill>
              </a:defRPr>
            </a:lvl1pPr>
            <a:lvl2pPr lvl="1" rtl="0" algn="ctr">
              <a:spcBef>
                <a:spcPts val="0"/>
              </a:spcBef>
              <a:spcAft>
                <a:spcPts val="0"/>
              </a:spcAft>
              <a:buClr>
                <a:schemeClr val="accent1"/>
              </a:buClr>
              <a:buSzPts val="12000"/>
              <a:buNone/>
              <a:defRPr b="1" sz="12000">
                <a:solidFill>
                  <a:schemeClr val="accent1"/>
                </a:solidFill>
              </a:defRPr>
            </a:lvl2pPr>
            <a:lvl3pPr lvl="2" rtl="0" algn="ctr">
              <a:spcBef>
                <a:spcPts val="0"/>
              </a:spcBef>
              <a:spcAft>
                <a:spcPts val="0"/>
              </a:spcAft>
              <a:buClr>
                <a:schemeClr val="accent1"/>
              </a:buClr>
              <a:buSzPts val="12000"/>
              <a:buNone/>
              <a:defRPr b="1" sz="12000">
                <a:solidFill>
                  <a:schemeClr val="accent1"/>
                </a:solidFill>
              </a:defRPr>
            </a:lvl3pPr>
            <a:lvl4pPr lvl="3" rtl="0" algn="ctr">
              <a:spcBef>
                <a:spcPts val="0"/>
              </a:spcBef>
              <a:spcAft>
                <a:spcPts val="0"/>
              </a:spcAft>
              <a:buClr>
                <a:schemeClr val="accent1"/>
              </a:buClr>
              <a:buSzPts val="12000"/>
              <a:buNone/>
              <a:defRPr b="1" sz="12000">
                <a:solidFill>
                  <a:schemeClr val="accent1"/>
                </a:solidFill>
              </a:defRPr>
            </a:lvl4pPr>
            <a:lvl5pPr lvl="4" rtl="0" algn="ctr">
              <a:spcBef>
                <a:spcPts val="0"/>
              </a:spcBef>
              <a:spcAft>
                <a:spcPts val="0"/>
              </a:spcAft>
              <a:buClr>
                <a:schemeClr val="accent1"/>
              </a:buClr>
              <a:buSzPts val="12000"/>
              <a:buNone/>
              <a:defRPr b="1" sz="12000">
                <a:solidFill>
                  <a:schemeClr val="accent1"/>
                </a:solidFill>
              </a:defRPr>
            </a:lvl5pPr>
            <a:lvl6pPr lvl="5" rtl="0" algn="ctr">
              <a:spcBef>
                <a:spcPts val="0"/>
              </a:spcBef>
              <a:spcAft>
                <a:spcPts val="0"/>
              </a:spcAft>
              <a:buClr>
                <a:schemeClr val="accent1"/>
              </a:buClr>
              <a:buSzPts val="12000"/>
              <a:buNone/>
              <a:defRPr b="1" sz="12000">
                <a:solidFill>
                  <a:schemeClr val="accent1"/>
                </a:solidFill>
              </a:defRPr>
            </a:lvl6pPr>
            <a:lvl7pPr lvl="6" rtl="0" algn="ctr">
              <a:spcBef>
                <a:spcPts val="0"/>
              </a:spcBef>
              <a:spcAft>
                <a:spcPts val="0"/>
              </a:spcAft>
              <a:buClr>
                <a:schemeClr val="accent1"/>
              </a:buClr>
              <a:buSzPts val="12000"/>
              <a:buNone/>
              <a:defRPr b="1" sz="12000">
                <a:solidFill>
                  <a:schemeClr val="accent1"/>
                </a:solidFill>
              </a:defRPr>
            </a:lvl7pPr>
            <a:lvl8pPr lvl="7" rtl="0" algn="ctr">
              <a:spcBef>
                <a:spcPts val="0"/>
              </a:spcBef>
              <a:spcAft>
                <a:spcPts val="0"/>
              </a:spcAft>
              <a:buClr>
                <a:schemeClr val="accent1"/>
              </a:buClr>
              <a:buSzPts val="12000"/>
              <a:buNone/>
              <a:defRPr b="1" sz="12000">
                <a:solidFill>
                  <a:schemeClr val="accent1"/>
                </a:solidFill>
              </a:defRPr>
            </a:lvl8pPr>
            <a:lvl9pPr lvl="8" rtl="0" algn="ctr">
              <a:spcBef>
                <a:spcPts val="0"/>
              </a:spcBef>
              <a:spcAft>
                <a:spcPts val="0"/>
              </a:spcAft>
              <a:buClr>
                <a:schemeClr val="accent1"/>
              </a:buClr>
              <a:buSzPts val="12000"/>
              <a:buNone/>
              <a:defRPr b="1" sz="12000">
                <a:solidFill>
                  <a:schemeClr val="accent1"/>
                </a:solidFill>
              </a:defRPr>
            </a:lvl9pPr>
          </a:lstStyle>
          <a:p>
            <a:r>
              <a:t>xx%</a:t>
            </a:r>
          </a:p>
        </p:txBody>
      </p:sp>
      <p:sp>
        <p:nvSpPr>
          <p:cNvPr id="350" name="Google Shape;350;p43"/>
          <p:cNvSpPr txBox="1"/>
          <p:nvPr>
            <p:ph hasCustomPrompt="1" idx="9" type="title"/>
          </p:nvPr>
        </p:nvSpPr>
        <p:spPr>
          <a:xfrm>
            <a:off x="4866638" y="3283025"/>
            <a:ext cx="717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600">
                <a:solidFill>
                  <a:schemeClr val="accent2"/>
                </a:solidFill>
              </a:defRPr>
            </a:lvl1pPr>
            <a:lvl2pPr lvl="1" rtl="0" algn="ctr">
              <a:spcBef>
                <a:spcPts val="0"/>
              </a:spcBef>
              <a:spcAft>
                <a:spcPts val="0"/>
              </a:spcAft>
              <a:buClr>
                <a:schemeClr val="accent1"/>
              </a:buClr>
              <a:buSzPts val="12000"/>
              <a:buNone/>
              <a:defRPr b="1" sz="12000">
                <a:solidFill>
                  <a:schemeClr val="accent1"/>
                </a:solidFill>
              </a:defRPr>
            </a:lvl2pPr>
            <a:lvl3pPr lvl="2" rtl="0" algn="ctr">
              <a:spcBef>
                <a:spcPts val="0"/>
              </a:spcBef>
              <a:spcAft>
                <a:spcPts val="0"/>
              </a:spcAft>
              <a:buClr>
                <a:schemeClr val="accent1"/>
              </a:buClr>
              <a:buSzPts val="12000"/>
              <a:buNone/>
              <a:defRPr b="1" sz="12000">
                <a:solidFill>
                  <a:schemeClr val="accent1"/>
                </a:solidFill>
              </a:defRPr>
            </a:lvl3pPr>
            <a:lvl4pPr lvl="3" rtl="0" algn="ctr">
              <a:spcBef>
                <a:spcPts val="0"/>
              </a:spcBef>
              <a:spcAft>
                <a:spcPts val="0"/>
              </a:spcAft>
              <a:buClr>
                <a:schemeClr val="accent1"/>
              </a:buClr>
              <a:buSzPts val="12000"/>
              <a:buNone/>
              <a:defRPr b="1" sz="12000">
                <a:solidFill>
                  <a:schemeClr val="accent1"/>
                </a:solidFill>
              </a:defRPr>
            </a:lvl4pPr>
            <a:lvl5pPr lvl="4" rtl="0" algn="ctr">
              <a:spcBef>
                <a:spcPts val="0"/>
              </a:spcBef>
              <a:spcAft>
                <a:spcPts val="0"/>
              </a:spcAft>
              <a:buClr>
                <a:schemeClr val="accent1"/>
              </a:buClr>
              <a:buSzPts val="12000"/>
              <a:buNone/>
              <a:defRPr b="1" sz="12000">
                <a:solidFill>
                  <a:schemeClr val="accent1"/>
                </a:solidFill>
              </a:defRPr>
            </a:lvl5pPr>
            <a:lvl6pPr lvl="5" rtl="0" algn="ctr">
              <a:spcBef>
                <a:spcPts val="0"/>
              </a:spcBef>
              <a:spcAft>
                <a:spcPts val="0"/>
              </a:spcAft>
              <a:buClr>
                <a:schemeClr val="accent1"/>
              </a:buClr>
              <a:buSzPts val="12000"/>
              <a:buNone/>
              <a:defRPr b="1" sz="12000">
                <a:solidFill>
                  <a:schemeClr val="accent1"/>
                </a:solidFill>
              </a:defRPr>
            </a:lvl6pPr>
            <a:lvl7pPr lvl="6" rtl="0" algn="ctr">
              <a:spcBef>
                <a:spcPts val="0"/>
              </a:spcBef>
              <a:spcAft>
                <a:spcPts val="0"/>
              </a:spcAft>
              <a:buClr>
                <a:schemeClr val="accent1"/>
              </a:buClr>
              <a:buSzPts val="12000"/>
              <a:buNone/>
              <a:defRPr b="1" sz="12000">
                <a:solidFill>
                  <a:schemeClr val="accent1"/>
                </a:solidFill>
              </a:defRPr>
            </a:lvl7pPr>
            <a:lvl8pPr lvl="7" rtl="0" algn="ctr">
              <a:spcBef>
                <a:spcPts val="0"/>
              </a:spcBef>
              <a:spcAft>
                <a:spcPts val="0"/>
              </a:spcAft>
              <a:buClr>
                <a:schemeClr val="accent1"/>
              </a:buClr>
              <a:buSzPts val="12000"/>
              <a:buNone/>
              <a:defRPr b="1" sz="12000">
                <a:solidFill>
                  <a:schemeClr val="accent1"/>
                </a:solidFill>
              </a:defRPr>
            </a:lvl8pPr>
            <a:lvl9pPr lvl="8" rtl="0" algn="ctr">
              <a:spcBef>
                <a:spcPts val="0"/>
              </a:spcBef>
              <a:spcAft>
                <a:spcPts val="0"/>
              </a:spcAft>
              <a:buClr>
                <a:schemeClr val="accent1"/>
              </a:buClr>
              <a:buSzPts val="12000"/>
              <a:buNone/>
              <a:defRPr b="1" sz="12000">
                <a:solidFill>
                  <a:schemeClr val="accent1"/>
                </a:solidFill>
              </a:defRPr>
            </a:lvl9pPr>
          </a:lstStyle>
          <a:p>
            <a:r>
              <a:t>xx%</a:t>
            </a:r>
          </a:p>
        </p:txBody>
      </p:sp>
      <p:sp>
        <p:nvSpPr>
          <p:cNvPr id="351" name="Google Shape;351;p43"/>
          <p:cNvSpPr txBox="1"/>
          <p:nvPr>
            <p:ph hasCustomPrompt="1" idx="13" type="title"/>
          </p:nvPr>
        </p:nvSpPr>
        <p:spPr>
          <a:xfrm>
            <a:off x="1316363" y="1464650"/>
            <a:ext cx="717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600">
                <a:solidFill>
                  <a:schemeClr val="accent2"/>
                </a:solidFill>
              </a:defRPr>
            </a:lvl1pPr>
            <a:lvl2pPr lvl="1" rtl="0" algn="ctr">
              <a:spcBef>
                <a:spcPts val="0"/>
              </a:spcBef>
              <a:spcAft>
                <a:spcPts val="0"/>
              </a:spcAft>
              <a:buClr>
                <a:schemeClr val="accent1"/>
              </a:buClr>
              <a:buSzPts val="12000"/>
              <a:buNone/>
              <a:defRPr b="1" sz="12000">
                <a:solidFill>
                  <a:schemeClr val="accent1"/>
                </a:solidFill>
              </a:defRPr>
            </a:lvl2pPr>
            <a:lvl3pPr lvl="2" rtl="0" algn="ctr">
              <a:spcBef>
                <a:spcPts val="0"/>
              </a:spcBef>
              <a:spcAft>
                <a:spcPts val="0"/>
              </a:spcAft>
              <a:buClr>
                <a:schemeClr val="accent1"/>
              </a:buClr>
              <a:buSzPts val="12000"/>
              <a:buNone/>
              <a:defRPr b="1" sz="12000">
                <a:solidFill>
                  <a:schemeClr val="accent1"/>
                </a:solidFill>
              </a:defRPr>
            </a:lvl3pPr>
            <a:lvl4pPr lvl="3" rtl="0" algn="ctr">
              <a:spcBef>
                <a:spcPts val="0"/>
              </a:spcBef>
              <a:spcAft>
                <a:spcPts val="0"/>
              </a:spcAft>
              <a:buClr>
                <a:schemeClr val="accent1"/>
              </a:buClr>
              <a:buSzPts val="12000"/>
              <a:buNone/>
              <a:defRPr b="1" sz="12000">
                <a:solidFill>
                  <a:schemeClr val="accent1"/>
                </a:solidFill>
              </a:defRPr>
            </a:lvl4pPr>
            <a:lvl5pPr lvl="4" rtl="0" algn="ctr">
              <a:spcBef>
                <a:spcPts val="0"/>
              </a:spcBef>
              <a:spcAft>
                <a:spcPts val="0"/>
              </a:spcAft>
              <a:buClr>
                <a:schemeClr val="accent1"/>
              </a:buClr>
              <a:buSzPts val="12000"/>
              <a:buNone/>
              <a:defRPr b="1" sz="12000">
                <a:solidFill>
                  <a:schemeClr val="accent1"/>
                </a:solidFill>
              </a:defRPr>
            </a:lvl5pPr>
            <a:lvl6pPr lvl="5" rtl="0" algn="ctr">
              <a:spcBef>
                <a:spcPts val="0"/>
              </a:spcBef>
              <a:spcAft>
                <a:spcPts val="0"/>
              </a:spcAft>
              <a:buClr>
                <a:schemeClr val="accent1"/>
              </a:buClr>
              <a:buSzPts val="12000"/>
              <a:buNone/>
              <a:defRPr b="1" sz="12000">
                <a:solidFill>
                  <a:schemeClr val="accent1"/>
                </a:solidFill>
              </a:defRPr>
            </a:lvl6pPr>
            <a:lvl7pPr lvl="6" rtl="0" algn="ctr">
              <a:spcBef>
                <a:spcPts val="0"/>
              </a:spcBef>
              <a:spcAft>
                <a:spcPts val="0"/>
              </a:spcAft>
              <a:buClr>
                <a:schemeClr val="accent1"/>
              </a:buClr>
              <a:buSzPts val="12000"/>
              <a:buNone/>
              <a:defRPr b="1" sz="12000">
                <a:solidFill>
                  <a:schemeClr val="accent1"/>
                </a:solidFill>
              </a:defRPr>
            </a:lvl7pPr>
            <a:lvl8pPr lvl="7" rtl="0" algn="ctr">
              <a:spcBef>
                <a:spcPts val="0"/>
              </a:spcBef>
              <a:spcAft>
                <a:spcPts val="0"/>
              </a:spcAft>
              <a:buClr>
                <a:schemeClr val="accent1"/>
              </a:buClr>
              <a:buSzPts val="12000"/>
              <a:buNone/>
              <a:defRPr b="1" sz="12000">
                <a:solidFill>
                  <a:schemeClr val="accent1"/>
                </a:solidFill>
              </a:defRPr>
            </a:lvl8pPr>
            <a:lvl9pPr lvl="8" rtl="0" algn="ctr">
              <a:spcBef>
                <a:spcPts val="0"/>
              </a:spcBef>
              <a:spcAft>
                <a:spcPts val="0"/>
              </a:spcAft>
              <a:buClr>
                <a:schemeClr val="accent1"/>
              </a:buClr>
              <a:buSzPts val="12000"/>
              <a:buNone/>
              <a:defRPr b="1" sz="12000">
                <a:solidFill>
                  <a:schemeClr val="accent1"/>
                </a:solidFill>
              </a:defRPr>
            </a:lvl9pPr>
          </a:lstStyle>
          <a:p>
            <a:r>
              <a:t>xx%</a:t>
            </a:r>
          </a:p>
        </p:txBody>
      </p:sp>
      <p:sp>
        <p:nvSpPr>
          <p:cNvPr id="352" name="Google Shape;352;p43"/>
          <p:cNvSpPr txBox="1"/>
          <p:nvPr>
            <p:ph hasCustomPrompt="1" idx="14" type="title"/>
          </p:nvPr>
        </p:nvSpPr>
        <p:spPr>
          <a:xfrm>
            <a:off x="4866638" y="1464650"/>
            <a:ext cx="717000" cy="34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600">
                <a:solidFill>
                  <a:schemeClr val="accent2"/>
                </a:solidFill>
              </a:defRPr>
            </a:lvl1pPr>
            <a:lvl2pPr lvl="1" rtl="0" algn="ctr">
              <a:spcBef>
                <a:spcPts val="0"/>
              </a:spcBef>
              <a:spcAft>
                <a:spcPts val="0"/>
              </a:spcAft>
              <a:buClr>
                <a:schemeClr val="accent1"/>
              </a:buClr>
              <a:buSzPts val="12000"/>
              <a:buNone/>
              <a:defRPr b="1" sz="12000">
                <a:solidFill>
                  <a:schemeClr val="accent1"/>
                </a:solidFill>
              </a:defRPr>
            </a:lvl2pPr>
            <a:lvl3pPr lvl="2" rtl="0" algn="ctr">
              <a:spcBef>
                <a:spcPts val="0"/>
              </a:spcBef>
              <a:spcAft>
                <a:spcPts val="0"/>
              </a:spcAft>
              <a:buClr>
                <a:schemeClr val="accent1"/>
              </a:buClr>
              <a:buSzPts val="12000"/>
              <a:buNone/>
              <a:defRPr b="1" sz="12000">
                <a:solidFill>
                  <a:schemeClr val="accent1"/>
                </a:solidFill>
              </a:defRPr>
            </a:lvl3pPr>
            <a:lvl4pPr lvl="3" rtl="0" algn="ctr">
              <a:spcBef>
                <a:spcPts val="0"/>
              </a:spcBef>
              <a:spcAft>
                <a:spcPts val="0"/>
              </a:spcAft>
              <a:buClr>
                <a:schemeClr val="accent1"/>
              </a:buClr>
              <a:buSzPts val="12000"/>
              <a:buNone/>
              <a:defRPr b="1" sz="12000">
                <a:solidFill>
                  <a:schemeClr val="accent1"/>
                </a:solidFill>
              </a:defRPr>
            </a:lvl4pPr>
            <a:lvl5pPr lvl="4" rtl="0" algn="ctr">
              <a:spcBef>
                <a:spcPts val="0"/>
              </a:spcBef>
              <a:spcAft>
                <a:spcPts val="0"/>
              </a:spcAft>
              <a:buClr>
                <a:schemeClr val="accent1"/>
              </a:buClr>
              <a:buSzPts val="12000"/>
              <a:buNone/>
              <a:defRPr b="1" sz="12000">
                <a:solidFill>
                  <a:schemeClr val="accent1"/>
                </a:solidFill>
              </a:defRPr>
            </a:lvl5pPr>
            <a:lvl6pPr lvl="5" rtl="0" algn="ctr">
              <a:spcBef>
                <a:spcPts val="0"/>
              </a:spcBef>
              <a:spcAft>
                <a:spcPts val="0"/>
              </a:spcAft>
              <a:buClr>
                <a:schemeClr val="accent1"/>
              </a:buClr>
              <a:buSzPts val="12000"/>
              <a:buNone/>
              <a:defRPr b="1" sz="12000">
                <a:solidFill>
                  <a:schemeClr val="accent1"/>
                </a:solidFill>
              </a:defRPr>
            </a:lvl6pPr>
            <a:lvl7pPr lvl="6" rtl="0" algn="ctr">
              <a:spcBef>
                <a:spcPts val="0"/>
              </a:spcBef>
              <a:spcAft>
                <a:spcPts val="0"/>
              </a:spcAft>
              <a:buClr>
                <a:schemeClr val="accent1"/>
              </a:buClr>
              <a:buSzPts val="12000"/>
              <a:buNone/>
              <a:defRPr b="1" sz="12000">
                <a:solidFill>
                  <a:schemeClr val="accent1"/>
                </a:solidFill>
              </a:defRPr>
            </a:lvl7pPr>
            <a:lvl8pPr lvl="7" rtl="0" algn="ctr">
              <a:spcBef>
                <a:spcPts val="0"/>
              </a:spcBef>
              <a:spcAft>
                <a:spcPts val="0"/>
              </a:spcAft>
              <a:buClr>
                <a:schemeClr val="accent1"/>
              </a:buClr>
              <a:buSzPts val="12000"/>
              <a:buNone/>
              <a:defRPr b="1" sz="12000">
                <a:solidFill>
                  <a:schemeClr val="accent1"/>
                </a:solidFill>
              </a:defRPr>
            </a:lvl8pPr>
            <a:lvl9pPr lvl="8" rtl="0" algn="ctr">
              <a:spcBef>
                <a:spcPts val="0"/>
              </a:spcBef>
              <a:spcAft>
                <a:spcPts val="0"/>
              </a:spcAft>
              <a:buClr>
                <a:schemeClr val="accent1"/>
              </a:buClr>
              <a:buSzPts val="12000"/>
              <a:buNone/>
              <a:defRPr b="1" sz="12000">
                <a:solidFill>
                  <a:schemeClr val="accent1"/>
                </a:solidFill>
              </a:defRPr>
            </a:lvl9pPr>
          </a:lstStyle>
          <a:p>
            <a:r>
              <a:t>xx%</a:t>
            </a:r>
          </a:p>
        </p:txBody>
      </p:sp>
      <p:sp>
        <p:nvSpPr>
          <p:cNvPr id="353" name="Google Shape;353;p43"/>
          <p:cNvSpPr/>
          <p:nvPr/>
        </p:nvSpPr>
        <p:spPr>
          <a:xfrm>
            <a:off x="8084750" y="0"/>
            <a:ext cx="798000" cy="51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rot="-2700000">
            <a:off x="8598657" y="2981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rot="-2700000">
            <a:off x="8598657"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4">
    <p:spTree>
      <p:nvGrpSpPr>
        <p:cNvPr id="357" name="Shape 357"/>
        <p:cNvGrpSpPr/>
        <p:nvPr/>
      </p:nvGrpSpPr>
      <p:grpSpPr>
        <a:xfrm>
          <a:off x="0" y="0"/>
          <a:ext cx="0" cy="0"/>
          <a:chOff x="0" y="0"/>
          <a:chExt cx="0" cy="0"/>
        </a:xfrm>
      </p:grpSpPr>
      <p:sp>
        <p:nvSpPr>
          <p:cNvPr id="358" name="Google Shape;358;p44"/>
          <p:cNvSpPr/>
          <p:nvPr/>
        </p:nvSpPr>
        <p:spPr>
          <a:xfrm>
            <a:off x="-8175" y="4599425"/>
            <a:ext cx="9160200" cy="54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rot="-2700000">
            <a:off x="8748976" y="3174925"/>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SzPts val="2400"/>
              <a:buFont typeface="Rubik"/>
              <a:buNone/>
              <a:defRPr b="1" sz="2400">
                <a:latin typeface="Rubik"/>
                <a:ea typeface="Rubik"/>
                <a:cs typeface="Rubik"/>
                <a:sym typeface="Rubik"/>
              </a:defRPr>
            </a:lvl2pPr>
            <a:lvl3pPr lvl="2" rtl="0" algn="ctr">
              <a:spcBef>
                <a:spcPts val="0"/>
              </a:spcBef>
              <a:spcAft>
                <a:spcPts val="0"/>
              </a:spcAft>
              <a:buSzPts val="2400"/>
              <a:buFont typeface="Rubik"/>
              <a:buNone/>
              <a:defRPr b="1" sz="2400">
                <a:latin typeface="Rubik"/>
                <a:ea typeface="Rubik"/>
                <a:cs typeface="Rubik"/>
                <a:sym typeface="Rubik"/>
              </a:defRPr>
            </a:lvl3pPr>
            <a:lvl4pPr lvl="3" rtl="0" algn="ctr">
              <a:spcBef>
                <a:spcPts val="0"/>
              </a:spcBef>
              <a:spcAft>
                <a:spcPts val="0"/>
              </a:spcAft>
              <a:buSzPts val="2400"/>
              <a:buFont typeface="Rubik"/>
              <a:buNone/>
              <a:defRPr b="1" sz="2400">
                <a:latin typeface="Rubik"/>
                <a:ea typeface="Rubik"/>
                <a:cs typeface="Rubik"/>
                <a:sym typeface="Rubik"/>
              </a:defRPr>
            </a:lvl4pPr>
            <a:lvl5pPr lvl="4" rtl="0" algn="ctr">
              <a:spcBef>
                <a:spcPts val="0"/>
              </a:spcBef>
              <a:spcAft>
                <a:spcPts val="0"/>
              </a:spcAft>
              <a:buSzPts val="2400"/>
              <a:buFont typeface="Rubik"/>
              <a:buNone/>
              <a:defRPr b="1" sz="2400">
                <a:latin typeface="Rubik"/>
                <a:ea typeface="Rubik"/>
                <a:cs typeface="Rubik"/>
                <a:sym typeface="Rubik"/>
              </a:defRPr>
            </a:lvl5pPr>
            <a:lvl6pPr lvl="5" rtl="0" algn="ctr">
              <a:spcBef>
                <a:spcPts val="0"/>
              </a:spcBef>
              <a:spcAft>
                <a:spcPts val="0"/>
              </a:spcAft>
              <a:buSzPts val="2400"/>
              <a:buFont typeface="Rubik"/>
              <a:buNone/>
              <a:defRPr b="1" sz="2400">
                <a:latin typeface="Rubik"/>
                <a:ea typeface="Rubik"/>
                <a:cs typeface="Rubik"/>
                <a:sym typeface="Rubik"/>
              </a:defRPr>
            </a:lvl6pPr>
            <a:lvl7pPr lvl="6" rtl="0" algn="ctr">
              <a:spcBef>
                <a:spcPts val="0"/>
              </a:spcBef>
              <a:spcAft>
                <a:spcPts val="0"/>
              </a:spcAft>
              <a:buSzPts val="2400"/>
              <a:buFont typeface="Rubik"/>
              <a:buNone/>
              <a:defRPr b="1" sz="2400">
                <a:latin typeface="Rubik"/>
                <a:ea typeface="Rubik"/>
                <a:cs typeface="Rubik"/>
                <a:sym typeface="Rubik"/>
              </a:defRPr>
            </a:lvl7pPr>
            <a:lvl8pPr lvl="7" rtl="0" algn="ctr">
              <a:spcBef>
                <a:spcPts val="0"/>
              </a:spcBef>
              <a:spcAft>
                <a:spcPts val="0"/>
              </a:spcAft>
              <a:buSzPts val="2400"/>
              <a:buFont typeface="Rubik"/>
              <a:buNone/>
              <a:defRPr b="1" sz="2400">
                <a:latin typeface="Rubik"/>
                <a:ea typeface="Rubik"/>
                <a:cs typeface="Rubik"/>
                <a:sym typeface="Rubik"/>
              </a:defRPr>
            </a:lvl8pPr>
            <a:lvl9pPr lvl="8" rtl="0" algn="ctr">
              <a:spcBef>
                <a:spcPts val="0"/>
              </a:spcBef>
              <a:spcAft>
                <a:spcPts val="0"/>
              </a:spcAft>
              <a:buSzPts val="2400"/>
              <a:buFont typeface="Rubik"/>
              <a:buNone/>
              <a:defRPr b="1" sz="2400">
                <a:latin typeface="Rubik"/>
                <a:ea typeface="Rubik"/>
                <a:cs typeface="Rubik"/>
                <a:sym typeface="Rubik"/>
              </a:defRPr>
            </a:lvl9pPr>
          </a:lstStyle>
          <a:p/>
        </p:txBody>
      </p:sp>
      <p:sp>
        <p:nvSpPr>
          <p:cNvPr id="361" name="Google Shape;361;p44"/>
          <p:cNvSpPr txBox="1"/>
          <p:nvPr>
            <p:ph idx="2" type="title"/>
          </p:nvPr>
        </p:nvSpPr>
        <p:spPr>
          <a:xfrm>
            <a:off x="921125" y="1366650"/>
            <a:ext cx="1645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sz="2000"/>
            </a:lvl1pPr>
            <a:lvl2pPr lvl="1" rtl="0" algn="r">
              <a:spcBef>
                <a:spcPts val="0"/>
              </a:spcBef>
              <a:spcAft>
                <a:spcPts val="0"/>
              </a:spcAft>
              <a:buNone/>
              <a:defRPr b="1" sz="2000"/>
            </a:lvl2pPr>
            <a:lvl3pPr lvl="2" rtl="0" algn="r">
              <a:spcBef>
                <a:spcPts val="0"/>
              </a:spcBef>
              <a:spcAft>
                <a:spcPts val="0"/>
              </a:spcAft>
              <a:buNone/>
              <a:defRPr b="1" sz="2000"/>
            </a:lvl3pPr>
            <a:lvl4pPr lvl="3" rtl="0" algn="r">
              <a:spcBef>
                <a:spcPts val="0"/>
              </a:spcBef>
              <a:spcAft>
                <a:spcPts val="0"/>
              </a:spcAft>
              <a:buNone/>
              <a:defRPr b="1" sz="2000"/>
            </a:lvl4pPr>
            <a:lvl5pPr lvl="4" rtl="0" algn="r">
              <a:spcBef>
                <a:spcPts val="0"/>
              </a:spcBef>
              <a:spcAft>
                <a:spcPts val="0"/>
              </a:spcAft>
              <a:buNone/>
              <a:defRPr b="1" sz="2000"/>
            </a:lvl5pPr>
            <a:lvl6pPr lvl="5" rtl="0" algn="r">
              <a:spcBef>
                <a:spcPts val="0"/>
              </a:spcBef>
              <a:spcAft>
                <a:spcPts val="0"/>
              </a:spcAft>
              <a:buNone/>
              <a:defRPr b="1" sz="2000"/>
            </a:lvl6pPr>
            <a:lvl7pPr lvl="6" rtl="0" algn="r">
              <a:spcBef>
                <a:spcPts val="0"/>
              </a:spcBef>
              <a:spcAft>
                <a:spcPts val="0"/>
              </a:spcAft>
              <a:buNone/>
              <a:defRPr b="1" sz="2000"/>
            </a:lvl7pPr>
            <a:lvl8pPr lvl="7" rtl="0" algn="r">
              <a:spcBef>
                <a:spcPts val="0"/>
              </a:spcBef>
              <a:spcAft>
                <a:spcPts val="0"/>
              </a:spcAft>
              <a:buNone/>
              <a:defRPr b="1" sz="2000"/>
            </a:lvl8pPr>
            <a:lvl9pPr lvl="8" rtl="0" algn="r">
              <a:spcBef>
                <a:spcPts val="0"/>
              </a:spcBef>
              <a:spcAft>
                <a:spcPts val="0"/>
              </a:spcAft>
              <a:buNone/>
              <a:defRPr b="1" sz="2000"/>
            </a:lvl9pPr>
          </a:lstStyle>
          <a:p/>
        </p:txBody>
      </p:sp>
      <p:sp>
        <p:nvSpPr>
          <p:cNvPr id="362" name="Google Shape;362;p44"/>
          <p:cNvSpPr txBox="1"/>
          <p:nvPr>
            <p:ph idx="1" type="subTitle"/>
          </p:nvPr>
        </p:nvSpPr>
        <p:spPr>
          <a:xfrm>
            <a:off x="713225" y="1859250"/>
            <a:ext cx="1853700" cy="712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latin typeface="Comfortaa Medium"/>
                <a:ea typeface="Comfortaa Medium"/>
                <a:cs typeface="Comfortaa Medium"/>
                <a:sym typeface="Comfortaa Medium"/>
              </a:defRPr>
            </a:lvl1pPr>
            <a:lvl2pPr lvl="1" rtl="0" algn="r">
              <a:spcBef>
                <a:spcPts val="0"/>
              </a:spcBef>
              <a:spcAft>
                <a:spcPts val="0"/>
              </a:spcAft>
              <a:buNone/>
              <a:defRPr sz="1600">
                <a:latin typeface="Comfortaa Medium"/>
                <a:ea typeface="Comfortaa Medium"/>
                <a:cs typeface="Comfortaa Medium"/>
                <a:sym typeface="Comfortaa Medium"/>
              </a:defRPr>
            </a:lvl2pPr>
            <a:lvl3pPr lvl="2" rtl="0" algn="r">
              <a:spcBef>
                <a:spcPts val="0"/>
              </a:spcBef>
              <a:spcAft>
                <a:spcPts val="0"/>
              </a:spcAft>
              <a:buNone/>
              <a:defRPr sz="1600">
                <a:latin typeface="Comfortaa Medium"/>
                <a:ea typeface="Comfortaa Medium"/>
                <a:cs typeface="Comfortaa Medium"/>
                <a:sym typeface="Comfortaa Medium"/>
              </a:defRPr>
            </a:lvl3pPr>
            <a:lvl4pPr lvl="3" rtl="0" algn="r">
              <a:spcBef>
                <a:spcPts val="0"/>
              </a:spcBef>
              <a:spcAft>
                <a:spcPts val="0"/>
              </a:spcAft>
              <a:buNone/>
              <a:defRPr sz="1600">
                <a:latin typeface="Comfortaa Medium"/>
                <a:ea typeface="Comfortaa Medium"/>
                <a:cs typeface="Comfortaa Medium"/>
                <a:sym typeface="Comfortaa Medium"/>
              </a:defRPr>
            </a:lvl4pPr>
            <a:lvl5pPr lvl="4" rtl="0" algn="r">
              <a:spcBef>
                <a:spcPts val="0"/>
              </a:spcBef>
              <a:spcAft>
                <a:spcPts val="0"/>
              </a:spcAft>
              <a:buNone/>
              <a:defRPr sz="1600">
                <a:latin typeface="Comfortaa Medium"/>
                <a:ea typeface="Comfortaa Medium"/>
                <a:cs typeface="Comfortaa Medium"/>
                <a:sym typeface="Comfortaa Medium"/>
              </a:defRPr>
            </a:lvl5pPr>
            <a:lvl6pPr lvl="5" rtl="0" algn="r">
              <a:spcBef>
                <a:spcPts val="0"/>
              </a:spcBef>
              <a:spcAft>
                <a:spcPts val="0"/>
              </a:spcAft>
              <a:buNone/>
              <a:defRPr sz="1600">
                <a:latin typeface="Comfortaa Medium"/>
                <a:ea typeface="Comfortaa Medium"/>
                <a:cs typeface="Comfortaa Medium"/>
                <a:sym typeface="Comfortaa Medium"/>
              </a:defRPr>
            </a:lvl6pPr>
            <a:lvl7pPr lvl="6" rtl="0" algn="r">
              <a:spcBef>
                <a:spcPts val="0"/>
              </a:spcBef>
              <a:spcAft>
                <a:spcPts val="0"/>
              </a:spcAft>
              <a:buNone/>
              <a:defRPr sz="1600">
                <a:latin typeface="Comfortaa Medium"/>
                <a:ea typeface="Comfortaa Medium"/>
                <a:cs typeface="Comfortaa Medium"/>
                <a:sym typeface="Comfortaa Medium"/>
              </a:defRPr>
            </a:lvl7pPr>
            <a:lvl8pPr lvl="7" rtl="0" algn="r">
              <a:spcBef>
                <a:spcPts val="0"/>
              </a:spcBef>
              <a:spcAft>
                <a:spcPts val="0"/>
              </a:spcAft>
              <a:buNone/>
              <a:defRPr sz="1600">
                <a:latin typeface="Comfortaa Medium"/>
                <a:ea typeface="Comfortaa Medium"/>
                <a:cs typeface="Comfortaa Medium"/>
                <a:sym typeface="Comfortaa Medium"/>
              </a:defRPr>
            </a:lvl8pPr>
            <a:lvl9pPr lvl="8" rtl="0" algn="r">
              <a:spcBef>
                <a:spcPts val="0"/>
              </a:spcBef>
              <a:spcAft>
                <a:spcPts val="0"/>
              </a:spcAft>
              <a:buNone/>
              <a:defRPr sz="1600">
                <a:latin typeface="Comfortaa Medium"/>
                <a:ea typeface="Comfortaa Medium"/>
                <a:cs typeface="Comfortaa Medium"/>
                <a:sym typeface="Comfortaa Medium"/>
              </a:defRPr>
            </a:lvl9pPr>
          </a:lstStyle>
          <a:p/>
        </p:txBody>
      </p:sp>
      <p:sp>
        <p:nvSpPr>
          <p:cNvPr id="363" name="Google Shape;363;p44"/>
          <p:cNvSpPr txBox="1"/>
          <p:nvPr>
            <p:ph idx="3" type="title"/>
          </p:nvPr>
        </p:nvSpPr>
        <p:spPr>
          <a:xfrm>
            <a:off x="921125" y="2834225"/>
            <a:ext cx="1645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sz="2000"/>
            </a:lvl1pPr>
            <a:lvl2pPr lvl="1" rtl="0" algn="r">
              <a:spcBef>
                <a:spcPts val="0"/>
              </a:spcBef>
              <a:spcAft>
                <a:spcPts val="0"/>
              </a:spcAft>
              <a:buNone/>
              <a:defRPr b="1" sz="2000"/>
            </a:lvl2pPr>
            <a:lvl3pPr lvl="2" rtl="0" algn="r">
              <a:spcBef>
                <a:spcPts val="0"/>
              </a:spcBef>
              <a:spcAft>
                <a:spcPts val="0"/>
              </a:spcAft>
              <a:buNone/>
              <a:defRPr b="1" sz="2000"/>
            </a:lvl3pPr>
            <a:lvl4pPr lvl="3" rtl="0" algn="r">
              <a:spcBef>
                <a:spcPts val="0"/>
              </a:spcBef>
              <a:spcAft>
                <a:spcPts val="0"/>
              </a:spcAft>
              <a:buNone/>
              <a:defRPr b="1" sz="2000"/>
            </a:lvl4pPr>
            <a:lvl5pPr lvl="4" rtl="0" algn="r">
              <a:spcBef>
                <a:spcPts val="0"/>
              </a:spcBef>
              <a:spcAft>
                <a:spcPts val="0"/>
              </a:spcAft>
              <a:buNone/>
              <a:defRPr b="1" sz="2000"/>
            </a:lvl5pPr>
            <a:lvl6pPr lvl="5" rtl="0" algn="r">
              <a:spcBef>
                <a:spcPts val="0"/>
              </a:spcBef>
              <a:spcAft>
                <a:spcPts val="0"/>
              </a:spcAft>
              <a:buNone/>
              <a:defRPr b="1" sz="2000"/>
            </a:lvl6pPr>
            <a:lvl7pPr lvl="6" rtl="0" algn="r">
              <a:spcBef>
                <a:spcPts val="0"/>
              </a:spcBef>
              <a:spcAft>
                <a:spcPts val="0"/>
              </a:spcAft>
              <a:buNone/>
              <a:defRPr b="1" sz="2000"/>
            </a:lvl7pPr>
            <a:lvl8pPr lvl="7" rtl="0" algn="r">
              <a:spcBef>
                <a:spcPts val="0"/>
              </a:spcBef>
              <a:spcAft>
                <a:spcPts val="0"/>
              </a:spcAft>
              <a:buNone/>
              <a:defRPr b="1" sz="2000"/>
            </a:lvl8pPr>
            <a:lvl9pPr lvl="8" rtl="0" algn="r">
              <a:spcBef>
                <a:spcPts val="0"/>
              </a:spcBef>
              <a:spcAft>
                <a:spcPts val="0"/>
              </a:spcAft>
              <a:buNone/>
              <a:defRPr b="1" sz="2000"/>
            </a:lvl9pPr>
          </a:lstStyle>
          <a:p/>
        </p:txBody>
      </p:sp>
      <p:sp>
        <p:nvSpPr>
          <p:cNvPr id="364" name="Google Shape;364;p44"/>
          <p:cNvSpPr txBox="1"/>
          <p:nvPr>
            <p:ph idx="4" type="subTitle"/>
          </p:nvPr>
        </p:nvSpPr>
        <p:spPr>
          <a:xfrm>
            <a:off x="713225" y="3326825"/>
            <a:ext cx="1853700" cy="71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atin typeface="Comfortaa Medium"/>
                <a:ea typeface="Comfortaa Medium"/>
                <a:cs typeface="Comfortaa Medium"/>
                <a:sym typeface="Comfortaa Medium"/>
              </a:defRPr>
            </a:lvl1pPr>
            <a:lvl2pPr lvl="1" rtl="0" algn="r">
              <a:lnSpc>
                <a:spcPct val="100000"/>
              </a:lnSpc>
              <a:spcBef>
                <a:spcPts val="0"/>
              </a:spcBef>
              <a:spcAft>
                <a:spcPts val="0"/>
              </a:spcAft>
              <a:buNone/>
              <a:defRPr sz="1600">
                <a:latin typeface="Comfortaa Medium"/>
                <a:ea typeface="Comfortaa Medium"/>
                <a:cs typeface="Comfortaa Medium"/>
                <a:sym typeface="Comfortaa Medium"/>
              </a:defRPr>
            </a:lvl2pPr>
            <a:lvl3pPr lvl="2" rtl="0" algn="r">
              <a:lnSpc>
                <a:spcPct val="100000"/>
              </a:lnSpc>
              <a:spcBef>
                <a:spcPts val="0"/>
              </a:spcBef>
              <a:spcAft>
                <a:spcPts val="0"/>
              </a:spcAft>
              <a:buNone/>
              <a:defRPr sz="1600">
                <a:latin typeface="Comfortaa Medium"/>
                <a:ea typeface="Comfortaa Medium"/>
                <a:cs typeface="Comfortaa Medium"/>
                <a:sym typeface="Comfortaa Medium"/>
              </a:defRPr>
            </a:lvl3pPr>
            <a:lvl4pPr lvl="3" rtl="0" algn="r">
              <a:lnSpc>
                <a:spcPct val="100000"/>
              </a:lnSpc>
              <a:spcBef>
                <a:spcPts val="0"/>
              </a:spcBef>
              <a:spcAft>
                <a:spcPts val="0"/>
              </a:spcAft>
              <a:buNone/>
              <a:defRPr sz="1600">
                <a:latin typeface="Comfortaa Medium"/>
                <a:ea typeface="Comfortaa Medium"/>
                <a:cs typeface="Comfortaa Medium"/>
                <a:sym typeface="Comfortaa Medium"/>
              </a:defRPr>
            </a:lvl4pPr>
            <a:lvl5pPr lvl="4" rtl="0" algn="r">
              <a:lnSpc>
                <a:spcPct val="100000"/>
              </a:lnSpc>
              <a:spcBef>
                <a:spcPts val="0"/>
              </a:spcBef>
              <a:spcAft>
                <a:spcPts val="0"/>
              </a:spcAft>
              <a:buNone/>
              <a:defRPr sz="1600">
                <a:latin typeface="Comfortaa Medium"/>
                <a:ea typeface="Comfortaa Medium"/>
                <a:cs typeface="Comfortaa Medium"/>
                <a:sym typeface="Comfortaa Medium"/>
              </a:defRPr>
            </a:lvl5pPr>
            <a:lvl6pPr lvl="5" rtl="0" algn="r">
              <a:lnSpc>
                <a:spcPct val="100000"/>
              </a:lnSpc>
              <a:spcBef>
                <a:spcPts val="0"/>
              </a:spcBef>
              <a:spcAft>
                <a:spcPts val="0"/>
              </a:spcAft>
              <a:buNone/>
              <a:defRPr sz="1600">
                <a:latin typeface="Comfortaa Medium"/>
                <a:ea typeface="Comfortaa Medium"/>
                <a:cs typeface="Comfortaa Medium"/>
                <a:sym typeface="Comfortaa Medium"/>
              </a:defRPr>
            </a:lvl6pPr>
            <a:lvl7pPr lvl="6" rtl="0" algn="r">
              <a:lnSpc>
                <a:spcPct val="100000"/>
              </a:lnSpc>
              <a:spcBef>
                <a:spcPts val="0"/>
              </a:spcBef>
              <a:spcAft>
                <a:spcPts val="0"/>
              </a:spcAft>
              <a:buNone/>
              <a:defRPr sz="1600">
                <a:latin typeface="Comfortaa Medium"/>
                <a:ea typeface="Comfortaa Medium"/>
                <a:cs typeface="Comfortaa Medium"/>
                <a:sym typeface="Comfortaa Medium"/>
              </a:defRPr>
            </a:lvl7pPr>
            <a:lvl8pPr lvl="7" rtl="0" algn="r">
              <a:lnSpc>
                <a:spcPct val="100000"/>
              </a:lnSpc>
              <a:spcBef>
                <a:spcPts val="0"/>
              </a:spcBef>
              <a:spcAft>
                <a:spcPts val="0"/>
              </a:spcAft>
              <a:buNone/>
              <a:defRPr sz="1600">
                <a:latin typeface="Comfortaa Medium"/>
                <a:ea typeface="Comfortaa Medium"/>
                <a:cs typeface="Comfortaa Medium"/>
                <a:sym typeface="Comfortaa Medium"/>
              </a:defRPr>
            </a:lvl8pPr>
            <a:lvl9pPr lvl="8" rtl="0" algn="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365" name="Google Shape;365;p44"/>
          <p:cNvSpPr txBox="1"/>
          <p:nvPr>
            <p:ph idx="5" type="title"/>
          </p:nvPr>
        </p:nvSpPr>
        <p:spPr>
          <a:xfrm>
            <a:off x="6577050" y="1366650"/>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0"/>
              </a:spcBef>
              <a:spcAft>
                <a:spcPts val="0"/>
              </a:spcAft>
              <a:buNone/>
              <a:defRPr b="1" sz="2000"/>
            </a:lvl2pPr>
            <a:lvl3pPr lvl="2" rtl="0">
              <a:spcBef>
                <a:spcPts val="0"/>
              </a:spcBef>
              <a:spcAft>
                <a:spcPts val="0"/>
              </a:spcAft>
              <a:buNone/>
              <a:defRPr b="1" sz="2000"/>
            </a:lvl3pPr>
            <a:lvl4pPr lvl="3" rtl="0">
              <a:spcBef>
                <a:spcPts val="0"/>
              </a:spcBef>
              <a:spcAft>
                <a:spcPts val="0"/>
              </a:spcAft>
              <a:buNone/>
              <a:defRPr b="1" sz="2000"/>
            </a:lvl4pPr>
            <a:lvl5pPr lvl="4" rtl="0">
              <a:spcBef>
                <a:spcPts val="0"/>
              </a:spcBef>
              <a:spcAft>
                <a:spcPts val="0"/>
              </a:spcAft>
              <a:buNone/>
              <a:defRPr b="1" sz="2000"/>
            </a:lvl5pPr>
            <a:lvl6pPr lvl="5" rtl="0">
              <a:spcBef>
                <a:spcPts val="0"/>
              </a:spcBef>
              <a:spcAft>
                <a:spcPts val="0"/>
              </a:spcAft>
              <a:buNone/>
              <a:defRPr b="1" sz="2000"/>
            </a:lvl6pPr>
            <a:lvl7pPr lvl="6" rtl="0">
              <a:spcBef>
                <a:spcPts val="0"/>
              </a:spcBef>
              <a:spcAft>
                <a:spcPts val="0"/>
              </a:spcAft>
              <a:buNone/>
              <a:defRPr b="1" sz="2000"/>
            </a:lvl7pPr>
            <a:lvl8pPr lvl="7" rtl="0">
              <a:spcBef>
                <a:spcPts val="0"/>
              </a:spcBef>
              <a:spcAft>
                <a:spcPts val="0"/>
              </a:spcAft>
              <a:buNone/>
              <a:defRPr b="1" sz="2000"/>
            </a:lvl8pPr>
            <a:lvl9pPr lvl="8" rtl="0">
              <a:spcBef>
                <a:spcPts val="0"/>
              </a:spcBef>
              <a:spcAft>
                <a:spcPts val="0"/>
              </a:spcAft>
              <a:buNone/>
              <a:defRPr b="1" sz="2000"/>
            </a:lvl9pPr>
          </a:lstStyle>
          <a:p/>
        </p:txBody>
      </p:sp>
      <p:sp>
        <p:nvSpPr>
          <p:cNvPr id="366" name="Google Shape;366;p44"/>
          <p:cNvSpPr txBox="1"/>
          <p:nvPr>
            <p:ph idx="6" type="subTitle"/>
          </p:nvPr>
        </p:nvSpPr>
        <p:spPr>
          <a:xfrm>
            <a:off x="6577050" y="1859250"/>
            <a:ext cx="1853700" cy="712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Comfortaa Medium"/>
                <a:ea typeface="Comfortaa Medium"/>
                <a:cs typeface="Comfortaa Medium"/>
                <a:sym typeface="Comfortaa Medium"/>
              </a:defRPr>
            </a:lvl1pPr>
            <a:lvl2pPr lvl="1" rtl="0">
              <a:spcBef>
                <a:spcPts val="0"/>
              </a:spcBef>
              <a:spcAft>
                <a:spcPts val="0"/>
              </a:spcAft>
              <a:buNone/>
              <a:defRPr sz="1600">
                <a:latin typeface="Comfortaa Medium"/>
                <a:ea typeface="Comfortaa Medium"/>
                <a:cs typeface="Comfortaa Medium"/>
                <a:sym typeface="Comfortaa Medium"/>
              </a:defRPr>
            </a:lvl2pPr>
            <a:lvl3pPr lvl="2" rtl="0">
              <a:spcBef>
                <a:spcPts val="0"/>
              </a:spcBef>
              <a:spcAft>
                <a:spcPts val="0"/>
              </a:spcAft>
              <a:buNone/>
              <a:defRPr sz="1600">
                <a:latin typeface="Comfortaa Medium"/>
                <a:ea typeface="Comfortaa Medium"/>
                <a:cs typeface="Comfortaa Medium"/>
                <a:sym typeface="Comfortaa Medium"/>
              </a:defRPr>
            </a:lvl3pPr>
            <a:lvl4pPr lvl="3" rtl="0">
              <a:spcBef>
                <a:spcPts val="0"/>
              </a:spcBef>
              <a:spcAft>
                <a:spcPts val="0"/>
              </a:spcAft>
              <a:buNone/>
              <a:defRPr sz="1600">
                <a:latin typeface="Comfortaa Medium"/>
                <a:ea typeface="Comfortaa Medium"/>
                <a:cs typeface="Comfortaa Medium"/>
                <a:sym typeface="Comfortaa Medium"/>
              </a:defRPr>
            </a:lvl4pPr>
            <a:lvl5pPr lvl="4" rtl="0">
              <a:spcBef>
                <a:spcPts val="0"/>
              </a:spcBef>
              <a:spcAft>
                <a:spcPts val="0"/>
              </a:spcAft>
              <a:buNone/>
              <a:defRPr sz="1600">
                <a:latin typeface="Comfortaa Medium"/>
                <a:ea typeface="Comfortaa Medium"/>
                <a:cs typeface="Comfortaa Medium"/>
                <a:sym typeface="Comfortaa Medium"/>
              </a:defRPr>
            </a:lvl5pPr>
            <a:lvl6pPr lvl="5" rtl="0">
              <a:spcBef>
                <a:spcPts val="0"/>
              </a:spcBef>
              <a:spcAft>
                <a:spcPts val="0"/>
              </a:spcAft>
              <a:buNone/>
              <a:defRPr sz="1600">
                <a:latin typeface="Comfortaa Medium"/>
                <a:ea typeface="Comfortaa Medium"/>
                <a:cs typeface="Comfortaa Medium"/>
                <a:sym typeface="Comfortaa Medium"/>
              </a:defRPr>
            </a:lvl6pPr>
            <a:lvl7pPr lvl="6" rtl="0">
              <a:spcBef>
                <a:spcPts val="0"/>
              </a:spcBef>
              <a:spcAft>
                <a:spcPts val="0"/>
              </a:spcAft>
              <a:buNone/>
              <a:defRPr sz="1600">
                <a:latin typeface="Comfortaa Medium"/>
                <a:ea typeface="Comfortaa Medium"/>
                <a:cs typeface="Comfortaa Medium"/>
                <a:sym typeface="Comfortaa Medium"/>
              </a:defRPr>
            </a:lvl7pPr>
            <a:lvl8pPr lvl="7" rtl="0">
              <a:spcBef>
                <a:spcPts val="0"/>
              </a:spcBef>
              <a:spcAft>
                <a:spcPts val="0"/>
              </a:spcAft>
              <a:buNone/>
              <a:defRPr sz="1600">
                <a:latin typeface="Comfortaa Medium"/>
                <a:ea typeface="Comfortaa Medium"/>
                <a:cs typeface="Comfortaa Medium"/>
                <a:sym typeface="Comfortaa Medium"/>
              </a:defRPr>
            </a:lvl8pPr>
            <a:lvl9pPr lvl="8" rtl="0">
              <a:spcBef>
                <a:spcPts val="0"/>
              </a:spcBef>
              <a:spcAft>
                <a:spcPts val="0"/>
              </a:spcAft>
              <a:buNone/>
              <a:defRPr sz="1600">
                <a:latin typeface="Comfortaa Medium"/>
                <a:ea typeface="Comfortaa Medium"/>
                <a:cs typeface="Comfortaa Medium"/>
                <a:sym typeface="Comfortaa Medium"/>
              </a:defRPr>
            </a:lvl9pPr>
          </a:lstStyle>
          <a:p/>
        </p:txBody>
      </p:sp>
      <p:sp>
        <p:nvSpPr>
          <p:cNvPr id="367" name="Google Shape;367;p44"/>
          <p:cNvSpPr txBox="1"/>
          <p:nvPr>
            <p:ph idx="7" type="title"/>
          </p:nvPr>
        </p:nvSpPr>
        <p:spPr>
          <a:xfrm>
            <a:off x="6577050" y="2834225"/>
            <a:ext cx="1645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000"/>
            </a:lvl1pPr>
            <a:lvl2pPr lvl="1" rtl="0">
              <a:spcBef>
                <a:spcPts val="0"/>
              </a:spcBef>
              <a:spcAft>
                <a:spcPts val="0"/>
              </a:spcAft>
              <a:buNone/>
              <a:defRPr b="1" sz="2000"/>
            </a:lvl2pPr>
            <a:lvl3pPr lvl="2" rtl="0">
              <a:spcBef>
                <a:spcPts val="0"/>
              </a:spcBef>
              <a:spcAft>
                <a:spcPts val="0"/>
              </a:spcAft>
              <a:buNone/>
              <a:defRPr b="1" sz="2000"/>
            </a:lvl3pPr>
            <a:lvl4pPr lvl="3" rtl="0">
              <a:spcBef>
                <a:spcPts val="0"/>
              </a:spcBef>
              <a:spcAft>
                <a:spcPts val="0"/>
              </a:spcAft>
              <a:buNone/>
              <a:defRPr b="1" sz="2000"/>
            </a:lvl4pPr>
            <a:lvl5pPr lvl="4" rtl="0">
              <a:spcBef>
                <a:spcPts val="0"/>
              </a:spcBef>
              <a:spcAft>
                <a:spcPts val="0"/>
              </a:spcAft>
              <a:buNone/>
              <a:defRPr b="1" sz="2000"/>
            </a:lvl5pPr>
            <a:lvl6pPr lvl="5" rtl="0">
              <a:spcBef>
                <a:spcPts val="0"/>
              </a:spcBef>
              <a:spcAft>
                <a:spcPts val="0"/>
              </a:spcAft>
              <a:buNone/>
              <a:defRPr b="1" sz="2000"/>
            </a:lvl6pPr>
            <a:lvl7pPr lvl="6" rtl="0">
              <a:spcBef>
                <a:spcPts val="0"/>
              </a:spcBef>
              <a:spcAft>
                <a:spcPts val="0"/>
              </a:spcAft>
              <a:buNone/>
              <a:defRPr b="1" sz="2000"/>
            </a:lvl7pPr>
            <a:lvl8pPr lvl="7" rtl="0">
              <a:spcBef>
                <a:spcPts val="0"/>
              </a:spcBef>
              <a:spcAft>
                <a:spcPts val="0"/>
              </a:spcAft>
              <a:buNone/>
              <a:defRPr b="1" sz="2000"/>
            </a:lvl8pPr>
            <a:lvl9pPr lvl="8" rtl="0">
              <a:spcBef>
                <a:spcPts val="0"/>
              </a:spcBef>
              <a:spcAft>
                <a:spcPts val="0"/>
              </a:spcAft>
              <a:buNone/>
              <a:defRPr b="1" sz="2000"/>
            </a:lvl9pPr>
          </a:lstStyle>
          <a:p/>
        </p:txBody>
      </p:sp>
      <p:sp>
        <p:nvSpPr>
          <p:cNvPr id="368" name="Google Shape;368;p44"/>
          <p:cNvSpPr txBox="1"/>
          <p:nvPr>
            <p:ph idx="8" type="subTitle"/>
          </p:nvPr>
        </p:nvSpPr>
        <p:spPr>
          <a:xfrm>
            <a:off x="6577050" y="3326825"/>
            <a:ext cx="1853700" cy="7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nSpc>
                <a:spcPct val="100000"/>
              </a:lnSpc>
              <a:spcBef>
                <a:spcPts val="0"/>
              </a:spcBef>
              <a:spcAft>
                <a:spcPts val="0"/>
              </a:spcAft>
              <a:buNone/>
              <a:defRPr sz="1600">
                <a:latin typeface="Comfortaa Medium"/>
                <a:ea typeface="Comfortaa Medium"/>
                <a:cs typeface="Comfortaa Medium"/>
                <a:sym typeface="Comfortaa Medium"/>
              </a:defRPr>
            </a:lvl2pPr>
            <a:lvl3pPr lvl="2" rtl="0">
              <a:lnSpc>
                <a:spcPct val="100000"/>
              </a:lnSpc>
              <a:spcBef>
                <a:spcPts val="0"/>
              </a:spcBef>
              <a:spcAft>
                <a:spcPts val="0"/>
              </a:spcAft>
              <a:buNone/>
              <a:defRPr sz="1600">
                <a:latin typeface="Comfortaa Medium"/>
                <a:ea typeface="Comfortaa Medium"/>
                <a:cs typeface="Comfortaa Medium"/>
                <a:sym typeface="Comfortaa Medium"/>
              </a:defRPr>
            </a:lvl3pPr>
            <a:lvl4pPr lvl="3" rtl="0">
              <a:lnSpc>
                <a:spcPct val="100000"/>
              </a:lnSpc>
              <a:spcBef>
                <a:spcPts val="0"/>
              </a:spcBef>
              <a:spcAft>
                <a:spcPts val="0"/>
              </a:spcAft>
              <a:buNone/>
              <a:defRPr sz="1600">
                <a:latin typeface="Comfortaa Medium"/>
                <a:ea typeface="Comfortaa Medium"/>
                <a:cs typeface="Comfortaa Medium"/>
                <a:sym typeface="Comfortaa Medium"/>
              </a:defRPr>
            </a:lvl4pPr>
            <a:lvl5pPr lvl="4" rtl="0">
              <a:lnSpc>
                <a:spcPct val="100000"/>
              </a:lnSpc>
              <a:spcBef>
                <a:spcPts val="0"/>
              </a:spcBef>
              <a:spcAft>
                <a:spcPts val="0"/>
              </a:spcAft>
              <a:buNone/>
              <a:defRPr sz="1600">
                <a:latin typeface="Comfortaa Medium"/>
                <a:ea typeface="Comfortaa Medium"/>
                <a:cs typeface="Comfortaa Medium"/>
                <a:sym typeface="Comfortaa Medium"/>
              </a:defRPr>
            </a:lvl5pPr>
            <a:lvl6pPr lvl="5" rtl="0">
              <a:lnSpc>
                <a:spcPct val="100000"/>
              </a:lnSpc>
              <a:spcBef>
                <a:spcPts val="0"/>
              </a:spcBef>
              <a:spcAft>
                <a:spcPts val="0"/>
              </a:spcAft>
              <a:buNone/>
              <a:defRPr sz="1600">
                <a:latin typeface="Comfortaa Medium"/>
                <a:ea typeface="Comfortaa Medium"/>
                <a:cs typeface="Comfortaa Medium"/>
                <a:sym typeface="Comfortaa Medium"/>
              </a:defRPr>
            </a:lvl6pPr>
            <a:lvl7pPr lvl="6" rtl="0">
              <a:lnSpc>
                <a:spcPct val="100000"/>
              </a:lnSpc>
              <a:spcBef>
                <a:spcPts val="0"/>
              </a:spcBef>
              <a:spcAft>
                <a:spcPts val="0"/>
              </a:spcAft>
              <a:buNone/>
              <a:defRPr sz="1600">
                <a:latin typeface="Comfortaa Medium"/>
                <a:ea typeface="Comfortaa Medium"/>
                <a:cs typeface="Comfortaa Medium"/>
                <a:sym typeface="Comfortaa Medium"/>
              </a:defRPr>
            </a:lvl7pPr>
            <a:lvl8pPr lvl="7" rtl="0">
              <a:lnSpc>
                <a:spcPct val="100000"/>
              </a:lnSpc>
              <a:spcBef>
                <a:spcPts val="0"/>
              </a:spcBef>
              <a:spcAft>
                <a:spcPts val="0"/>
              </a:spcAft>
              <a:buNone/>
              <a:defRPr sz="1600">
                <a:latin typeface="Comfortaa Medium"/>
                <a:ea typeface="Comfortaa Medium"/>
                <a:cs typeface="Comfortaa Medium"/>
                <a:sym typeface="Comfortaa Medium"/>
              </a:defRPr>
            </a:lvl8pPr>
            <a:lvl9pPr lvl="8" rtl="0">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369" name="Google Shape;369;p44"/>
          <p:cNvSpPr txBox="1"/>
          <p:nvPr>
            <p:ph hasCustomPrompt="1" idx="9" type="title"/>
          </p:nvPr>
        </p:nvSpPr>
        <p:spPr>
          <a:xfrm>
            <a:off x="2677863" y="1438950"/>
            <a:ext cx="717000" cy="34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000"/>
              <a:buNone/>
              <a:defRPr sz="1600">
                <a:solidFill>
                  <a:schemeClr val="accent2"/>
                </a:solidFill>
              </a:defRPr>
            </a:lvl1pPr>
            <a:lvl2pPr lvl="1" rtl="0">
              <a:spcBef>
                <a:spcPts val="0"/>
              </a:spcBef>
              <a:spcAft>
                <a:spcPts val="0"/>
              </a:spcAft>
              <a:buClr>
                <a:schemeClr val="accent1"/>
              </a:buClr>
              <a:buSzPts val="12000"/>
              <a:buNone/>
              <a:defRPr b="1" sz="12000">
                <a:solidFill>
                  <a:schemeClr val="accent1"/>
                </a:solidFill>
              </a:defRPr>
            </a:lvl2pPr>
            <a:lvl3pPr lvl="2" rtl="0">
              <a:spcBef>
                <a:spcPts val="0"/>
              </a:spcBef>
              <a:spcAft>
                <a:spcPts val="0"/>
              </a:spcAft>
              <a:buClr>
                <a:schemeClr val="accent1"/>
              </a:buClr>
              <a:buSzPts val="12000"/>
              <a:buNone/>
              <a:defRPr b="1" sz="12000">
                <a:solidFill>
                  <a:schemeClr val="accent1"/>
                </a:solidFill>
              </a:defRPr>
            </a:lvl3pPr>
            <a:lvl4pPr lvl="3" rtl="0">
              <a:spcBef>
                <a:spcPts val="0"/>
              </a:spcBef>
              <a:spcAft>
                <a:spcPts val="0"/>
              </a:spcAft>
              <a:buClr>
                <a:schemeClr val="accent1"/>
              </a:buClr>
              <a:buSzPts val="12000"/>
              <a:buNone/>
              <a:defRPr b="1" sz="12000">
                <a:solidFill>
                  <a:schemeClr val="accent1"/>
                </a:solidFill>
              </a:defRPr>
            </a:lvl4pPr>
            <a:lvl5pPr lvl="4" rtl="0">
              <a:spcBef>
                <a:spcPts val="0"/>
              </a:spcBef>
              <a:spcAft>
                <a:spcPts val="0"/>
              </a:spcAft>
              <a:buClr>
                <a:schemeClr val="accent1"/>
              </a:buClr>
              <a:buSzPts val="12000"/>
              <a:buNone/>
              <a:defRPr b="1" sz="12000">
                <a:solidFill>
                  <a:schemeClr val="accent1"/>
                </a:solidFill>
              </a:defRPr>
            </a:lvl5pPr>
            <a:lvl6pPr lvl="5" rtl="0">
              <a:spcBef>
                <a:spcPts val="0"/>
              </a:spcBef>
              <a:spcAft>
                <a:spcPts val="0"/>
              </a:spcAft>
              <a:buClr>
                <a:schemeClr val="accent1"/>
              </a:buClr>
              <a:buSzPts val="12000"/>
              <a:buNone/>
              <a:defRPr b="1" sz="12000">
                <a:solidFill>
                  <a:schemeClr val="accent1"/>
                </a:solidFill>
              </a:defRPr>
            </a:lvl6pPr>
            <a:lvl7pPr lvl="6" rtl="0">
              <a:spcBef>
                <a:spcPts val="0"/>
              </a:spcBef>
              <a:spcAft>
                <a:spcPts val="0"/>
              </a:spcAft>
              <a:buClr>
                <a:schemeClr val="accent1"/>
              </a:buClr>
              <a:buSzPts val="12000"/>
              <a:buNone/>
              <a:defRPr b="1" sz="12000">
                <a:solidFill>
                  <a:schemeClr val="accent1"/>
                </a:solidFill>
              </a:defRPr>
            </a:lvl7pPr>
            <a:lvl8pPr lvl="7" rtl="0">
              <a:spcBef>
                <a:spcPts val="0"/>
              </a:spcBef>
              <a:spcAft>
                <a:spcPts val="0"/>
              </a:spcAft>
              <a:buClr>
                <a:schemeClr val="accent1"/>
              </a:buClr>
              <a:buSzPts val="12000"/>
              <a:buNone/>
              <a:defRPr b="1" sz="12000">
                <a:solidFill>
                  <a:schemeClr val="accent1"/>
                </a:solidFill>
              </a:defRPr>
            </a:lvl8pPr>
            <a:lvl9pPr lvl="8" rtl="0">
              <a:spcBef>
                <a:spcPts val="0"/>
              </a:spcBef>
              <a:spcAft>
                <a:spcPts val="0"/>
              </a:spcAft>
              <a:buClr>
                <a:schemeClr val="accent1"/>
              </a:buClr>
              <a:buSzPts val="12000"/>
              <a:buNone/>
              <a:defRPr b="1" sz="12000">
                <a:solidFill>
                  <a:schemeClr val="accent1"/>
                </a:solidFill>
              </a:defRPr>
            </a:lvl9pPr>
          </a:lstStyle>
          <a:p>
            <a:r>
              <a:t>xx%</a:t>
            </a:r>
          </a:p>
        </p:txBody>
      </p:sp>
      <p:sp>
        <p:nvSpPr>
          <p:cNvPr id="370" name="Google Shape;370;p44"/>
          <p:cNvSpPr txBox="1"/>
          <p:nvPr>
            <p:ph hasCustomPrompt="1" idx="13" type="title"/>
          </p:nvPr>
        </p:nvSpPr>
        <p:spPr>
          <a:xfrm>
            <a:off x="2677863" y="2906525"/>
            <a:ext cx="717000" cy="34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000"/>
              <a:buNone/>
              <a:defRPr sz="1600">
                <a:solidFill>
                  <a:schemeClr val="accent2"/>
                </a:solidFill>
              </a:defRPr>
            </a:lvl1pPr>
            <a:lvl2pPr lvl="1" rtl="0">
              <a:spcBef>
                <a:spcPts val="0"/>
              </a:spcBef>
              <a:spcAft>
                <a:spcPts val="0"/>
              </a:spcAft>
              <a:buClr>
                <a:schemeClr val="accent1"/>
              </a:buClr>
              <a:buSzPts val="12000"/>
              <a:buNone/>
              <a:defRPr b="1" sz="12000">
                <a:solidFill>
                  <a:schemeClr val="accent1"/>
                </a:solidFill>
              </a:defRPr>
            </a:lvl2pPr>
            <a:lvl3pPr lvl="2" rtl="0">
              <a:spcBef>
                <a:spcPts val="0"/>
              </a:spcBef>
              <a:spcAft>
                <a:spcPts val="0"/>
              </a:spcAft>
              <a:buClr>
                <a:schemeClr val="accent1"/>
              </a:buClr>
              <a:buSzPts val="12000"/>
              <a:buNone/>
              <a:defRPr b="1" sz="12000">
                <a:solidFill>
                  <a:schemeClr val="accent1"/>
                </a:solidFill>
              </a:defRPr>
            </a:lvl3pPr>
            <a:lvl4pPr lvl="3" rtl="0">
              <a:spcBef>
                <a:spcPts val="0"/>
              </a:spcBef>
              <a:spcAft>
                <a:spcPts val="0"/>
              </a:spcAft>
              <a:buClr>
                <a:schemeClr val="accent1"/>
              </a:buClr>
              <a:buSzPts val="12000"/>
              <a:buNone/>
              <a:defRPr b="1" sz="12000">
                <a:solidFill>
                  <a:schemeClr val="accent1"/>
                </a:solidFill>
              </a:defRPr>
            </a:lvl4pPr>
            <a:lvl5pPr lvl="4" rtl="0">
              <a:spcBef>
                <a:spcPts val="0"/>
              </a:spcBef>
              <a:spcAft>
                <a:spcPts val="0"/>
              </a:spcAft>
              <a:buClr>
                <a:schemeClr val="accent1"/>
              </a:buClr>
              <a:buSzPts val="12000"/>
              <a:buNone/>
              <a:defRPr b="1" sz="12000">
                <a:solidFill>
                  <a:schemeClr val="accent1"/>
                </a:solidFill>
              </a:defRPr>
            </a:lvl5pPr>
            <a:lvl6pPr lvl="5" rtl="0">
              <a:spcBef>
                <a:spcPts val="0"/>
              </a:spcBef>
              <a:spcAft>
                <a:spcPts val="0"/>
              </a:spcAft>
              <a:buClr>
                <a:schemeClr val="accent1"/>
              </a:buClr>
              <a:buSzPts val="12000"/>
              <a:buNone/>
              <a:defRPr b="1" sz="12000">
                <a:solidFill>
                  <a:schemeClr val="accent1"/>
                </a:solidFill>
              </a:defRPr>
            </a:lvl6pPr>
            <a:lvl7pPr lvl="6" rtl="0">
              <a:spcBef>
                <a:spcPts val="0"/>
              </a:spcBef>
              <a:spcAft>
                <a:spcPts val="0"/>
              </a:spcAft>
              <a:buClr>
                <a:schemeClr val="accent1"/>
              </a:buClr>
              <a:buSzPts val="12000"/>
              <a:buNone/>
              <a:defRPr b="1" sz="12000">
                <a:solidFill>
                  <a:schemeClr val="accent1"/>
                </a:solidFill>
              </a:defRPr>
            </a:lvl7pPr>
            <a:lvl8pPr lvl="7" rtl="0">
              <a:spcBef>
                <a:spcPts val="0"/>
              </a:spcBef>
              <a:spcAft>
                <a:spcPts val="0"/>
              </a:spcAft>
              <a:buClr>
                <a:schemeClr val="accent1"/>
              </a:buClr>
              <a:buSzPts val="12000"/>
              <a:buNone/>
              <a:defRPr b="1" sz="12000">
                <a:solidFill>
                  <a:schemeClr val="accent1"/>
                </a:solidFill>
              </a:defRPr>
            </a:lvl8pPr>
            <a:lvl9pPr lvl="8" rtl="0">
              <a:spcBef>
                <a:spcPts val="0"/>
              </a:spcBef>
              <a:spcAft>
                <a:spcPts val="0"/>
              </a:spcAft>
              <a:buClr>
                <a:schemeClr val="accent1"/>
              </a:buClr>
              <a:buSzPts val="12000"/>
              <a:buNone/>
              <a:defRPr b="1" sz="12000">
                <a:solidFill>
                  <a:schemeClr val="accent1"/>
                </a:solidFill>
              </a:defRPr>
            </a:lvl9pPr>
          </a:lstStyle>
          <a:p>
            <a:r>
              <a:t>xx%</a:t>
            </a:r>
          </a:p>
        </p:txBody>
      </p:sp>
      <p:sp>
        <p:nvSpPr>
          <p:cNvPr id="371" name="Google Shape;371;p44"/>
          <p:cNvSpPr txBox="1"/>
          <p:nvPr>
            <p:ph hasCustomPrompt="1" idx="14" type="title"/>
          </p:nvPr>
        </p:nvSpPr>
        <p:spPr>
          <a:xfrm>
            <a:off x="5753388" y="1438950"/>
            <a:ext cx="717000" cy="34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000"/>
              <a:buNone/>
              <a:defRPr sz="1600">
                <a:solidFill>
                  <a:schemeClr val="accent2"/>
                </a:solidFill>
              </a:defRPr>
            </a:lvl1pPr>
            <a:lvl2pPr lvl="1" rtl="0" algn="r">
              <a:spcBef>
                <a:spcPts val="0"/>
              </a:spcBef>
              <a:spcAft>
                <a:spcPts val="0"/>
              </a:spcAft>
              <a:buClr>
                <a:schemeClr val="accent1"/>
              </a:buClr>
              <a:buSzPts val="12000"/>
              <a:buNone/>
              <a:defRPr b="1" sz="12000">
                <a:solidFill>
                  <a:schemeClr val="accent1"/>
                </a:solidFill>
              </a:defRPr>
            </a:lvl2pPr>
            <a:lvl3pPr lvl="2" rtl="0" algn="r">
              <a:spcBef>
                <a:spcPts val="0"/>
              </a:spcBef>
              <a:spcAft>
                <a:spcPts val="0"/>
              </a:spcAft>
              <a:buClr>
                <a:schemeClr val="accent1"/>
              </a:buClr>
              <a:buSzPts val="12000"/>
              <a:buNone/>
              <a:defRPr b="1" sz="12000">
                <a:solidFill>
                  <a:schemeClr val="accent1"/>
                </a:solidFill>
              </a:defRPr>
            </a:lvl3pPr>
            <a:lvl4pPr lvl="3" rtl="0" algn="r">
              <a:spcBef>
                <a:spcPts val="0"/>
              </a:spcBef>
              <a:spcAft>
                <a:spcPts val="0"/>
              </a:spcAft>
              <a:buClr>
                <a:schemeClr val="accent1"/>
              </a:buClr>
              <a:buSzPts val="12000"/>
              <a:buNone/>
              <a:defRPr b="1" sz="12000">
                <a:solidFill>
                  <a:schemeClr val="accent1"/>
                </a:solidFill>
              </a:defRPr>
            </a:lvl4pPr>
            <a:lvl5pPr lvl="4" rtl="0" algn="r">
              <a:spcBef>
                <a:spcPts val="0"/>
              </a:spcBef>
              <a:spcAft>
                <a:spcPts val="0"/>
              </a:spcAft>
              <a:buClr>
                <a:schemeClr val="accent1"/>
              </a:buClr>
              <a:buSzPts val="12000"/>
              <a:buNone/>
              <a:defRPr b="1" sz="12000">
                <a:solidFill>
                  <a:schemeClr val="accent1"/>
                </a:solidFill>
              </a:defRPr>
            </a:lvl5pPr>
            <a:lvl6pPr lvl="5" rtl="0" algn="r">
              <a:spcBef>
                <a:spcPts val="0"/>
              </a:spcBef>
              <a:spcAft>
                <a:spcPts val="0"/>
              </a:spcAft>
              <a:buClr>
                <a:schemeClr val="accent1"/>
              </a:buClr>
              <a:buSzPts val="12000"/>
              <a:buNone/>
              <a:defRPr b="1" sz="12000">
                <a:solidFill>
                  <a:schemeClr val="accent1"/>
                </a:solidFill>
              </a:defRPr>
            </a:lvl6pPr>
            <a:lvl7pPr lvl="6" rtl="0" algn="r">
              <a:spcBef>
                <a:spcPts val="0"/>
              </a:spcBef>
              <a:spcAft>
                <a:spcPts val="0"/>
              </a:spcAft>
              <a:buClr>
                <a:schemeClr val="accent1"/>
              </a:buClr>
              <a:buSzPts val="12000"/>
              <a:buNone/>
              <a:defRPr b="1" sz="12000">
                <a:solidFill>
                  <a:schemeClr val="accent1"/>
                </a:solidFill>
              </a:defRPr>
            </a:lvl7pPr>
            <a:lvl8pPr lvl="7" rtl="0" algn="r">
              <a:spcBef>
                <a:spcPts val="0"/>
              </a:spcBef>
              <a:spcAft>
                <a:spcPts val="0"/>
              </a:spcAft>
              <a:buClr>
                <a:schemeClr val="accent1"/>
              </a:buClr>
              <a:buSzPts val="12000"/>
              <a:buNone/>
              <a:defRPr b="1" sz="12000">
                <a:solidFill>
                  <a:schemeClr val="accent1"/>
                </a:solidFill>
              </a:defRPr>
            </a:lvl8pPr>
            <a:lvl9pPr lvl="8" rtl="0" algn="r">
              <a:spcBef>
                <a:spcPts val="0"/>
              </a:spcBef>
              <a:spcAft>
                <a:spcPts val="0"/>
              </a:spcAft>
              <a:buClr>
                <a:schemeClr val="accent1"/>
              </a:buClr>
              <a:buSzPts val="12000"/>
              <a:buNone/>
              <a:defRPr b="1" sz="12000">
                <a:solidFill>
                  <a:schemeClr val="accent1"/>
                </a:solidFill>
              </a:defRPr>
            </a:lvl9pPr>
          </a:lstStyle>
          <a:p>
            <a:r>
              <a:t>xx%</a:t>
            </a:r>
          </a:p>
        </p:txBody>
      </p:sp>
      <p:sp>
        <p:nvSpPr>
          <p:cNvPr id="372" name="Google Shape;372;p44"/>
          <p:cNvSpPr txBox="1"/>
          <p:nvPr>
            <p:ph hasCustomPrompt="1" idx="15" type="title"/>
          </p:nvPr>
        </p:nvSpPr>
        <p:spPr>
          <a:xfrm>
            <a:off x="5753388" y="2906525"/>
            <a:ext cx="717000" cy="34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000"/>
              <a:buNone/>
              <a:defRPr sz="1600">
                <a:solidFill>
                  <a:schemeClr val="accent2"/>
                </a:solidFill>
              </a:defRPr>
            </a:lvl1pPr>
            <a:lvl2pPr lvl="1" rtl="0" algn="r">
              <a:spcBef>
                <a:spcPts val="0"/>
              </a:spcBef>
              <a:spcAft>
                <a:spcPts val="0"/>
              </a:spcAft>
              <a:buClr>
                <a:schemeClr val="accent1"/>
              </a:buClr>
              <a:buSzPts val="12000"/>
              <a:buNone/>
              <a:defRPr b="1" sz="12000">
                <a:solidFill>
                  <a:schemeClr val="accent1"/>
                </a:solidFill>
              </a:defRPr>
            </a:lvl2pPr>
            <a:lvl3pPr lvl="2" rtl="0" algn="r">
              <a:spcBef>
                <a:spcPts val="0"/>
              </a:spcBef>
              <a:spcAft>
                <a:spcPts val="0"/>
              </a:spcAft>
              <a:buClr>
                <a:schemeClr val="accent1"/>
              </a:buClr>
              <a:buSzPts val="12000"/>
              <a:buNone/>
              <a:defRPr b="1" sz="12000">
                <a:solidFill>
                  <a:schemeClr val="accent1"/>
                </a:solidFill>
              </a:defRPr>
            </a:lvl3pPr>
            <a:lvl4pPr lvl="3" rtl="0" algn="r">
              <a:spcBef>
                <a:spcPts val="0"/>
              </a:spcBef>
              <a:spcAft>
                <a:spcPts val="0"/>
              </a:spcAft>
              <a:buClr>
                <a:schemeClr val="accent1"/>
              </a:buClr>
              <a:buSzPts val="12000"/>
              <a:buNone/>
              <a:defRPr b="1" sz="12000">
                <a:solidFill>
                  <a:schemeClr val="accent1"/>
                </a:solidFill>
              </a:defRPr>
            </a:lvl4pPr>
            <a:lvl5pPr lvl="4" rtl="0" algn="r">
              <a:spcBef>
                <a:spcPts val="0"/>
              </a:spcBef>
              <a:spcAft>
                <a:spcPts val="0"/>
              </a:spcAft>
              <a:buClr>
                <a:schemeClr val="accent1"/>
              </a:buClr>
              <a:buSzPts val="12000"/>
              <a:buNone/>
              <a:defRPr b="1" sz="12000">
                <a:solidFill>
                  <a:schemeClr val="accent1"/>
                </a:solidFill>
              </a:defRPr>
            </a:lvl5pPr>
            <a:lvl6pPr lvl="5" rtl="0" algn="r">
              <a:spcBef>
                <a:spcPts val="0"/>
              </a:spcBef>
              <a:spcAft>
                <a:spcPts val="0"/>
              </a:spcAft>
              <a:buClr>
                <a:schemeClr val="accent1"/>
              </a:buClr>
              <a:buSzPts val="12000"/>
              <a:buNone/>
              <a:defRPr b="1" sz="12000">
                <a:solidFill>
                  <a:schemeClr val="accent1"/>
                </a:solidFill>
              </a:defRPr>
            </a:lvl6pPr>
            <a:lvl7pPr lvl="6" rtl="0" algn="r">
              <a:spcBef>
                <a:spcPts val="0"/>
              </a:spcBef>
              <a:spcAft>
                <a:spcPts val="0"/>
              </a:spcAft>
              <a:buClr>
                <a:schemeClr val="accent1"/>
              </a:buClr>
              <a:buSzPts val="12000"/>
              <a:buNone/>
              <a:defRPr b="1" sz="12000">
                <a:solidFill>
                  <a:schemeClr val="accent1"/>
                </a:solidFill>
              </a:defRPr>
            </a:lvl7pPr>
            <a:lvl8pPr lvl="7" rtl="0" algn="r">
              <a:spcBef>
                <a:spcPts val="0"/>
              </a:spcBef>
              <a:spcAft>
                <a:spcPts val="0"/>
              </a:spcAft>
              <a:buClr>
                <a:schemeClr val="accent1"/>
              </a:buClr>
              <a:buSzPts val="12000"/>
              <a:buNone/>
              <a:defRPr b="1" sz="12000">
                <a:solidFill>
                  <a:schemeClr val="accent1"/>
                </a:solidFill>
              </a:defRPr>
            </a:lvl8pPr>
            <a:lvl9pPr lvl="8" rtl="0" algn="r">
              <a:spcBef>
                <a:spcPts val="0"/>
              </a:spcBef>
              <a:spcAft>
                <a:spcPts val="0"/>
              </a:spcAft>
              <a:buClr>
                <a:schemeClr val="accent1"/>
              </a:buClr>
              <a:buSzPts val="12000"/>
              <a:buNone/>
              <a:defRPr b="1" sz="12000">
                <a:solidFill>
                  <a:schemeClr val="accent1"/>
                </a:solidFill>
              </a:defRPr>
            </a:lvl9pPr>
          </a:lstStyle>
          <a:p>
            <a:r>
              <a:t>xx%</a:t>
            </a:r>
          </a:p>
        </p:txBody>
      </p:sp>
      <p:sp>
        <p:nvSpPr>
          <p:cNvPr id="373" name="Google Shape;373;p44"/>
          <p:cNvSpPr/>
          <p:nvPr/>
        </p:nvSpPr>
        <p:spPr>
          <a:xfrm rot="-2700000">
            <a:off x="4175226" y="4202750"/>
            <a:ext cx="793374" cy="79337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BLANK_1_1_1_1_1_1_1_1_1_1_1_1_1_1_1_1_2">
    <p:bg>
      <p:bgPr>
        <a:solidFill>
          <a:schemeClr val="accent2"/>
        </a:solidFill>
      </p:bgPr>
    </p:bg>
    <p:spTree>
      <p:nvGrpSpPr>
        <p:cNvPr id="374" name="Shape 374"/>
        <p:cNvGrpSpPr/>
        <p:nvPr/>
      </p:nvGrpSpPr>
      <p:grpSpPr>
        <a:xfrm>
          <a:off x="0" y="0"/>
          <a:ext cx="0" cy="0"/>
          <a:chOff x="0" y="0"/>
          <a:chExt cx="0" cy="0"/>
        </a:xfrm>
      </p:grpSpPr>
      <p:sp>
        <p:nvSpPr>
          <p:cNvPr id="375" name="Google Shape;375;p45"/>
          <p:cNvSpPr txBox="1"/>
          <p:nvPr>
            <p:ph type="title"/>
          </p:nvPr>
        </p:nvSpPr>
        <p:spPr>
          <a:xfrm>
            <a:off x="720000" y="1561650"/>
            <a:ext cx="6644700" cy="20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Font typeface="Montserrat SemiBold"/>
              <a:buNone/>
              <a:defRPr b="1" sz="6400">
                <a:solidFill>
                  <a:schemeClr val="lt1"/>
                </a:solidFill>
              </a:defRPr>
            </a:lvl1pPr>
            <a:lvl2pPr lvl="1"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p:txBody>
      </p:sp>
      <p:sp>
        <p:nvSpPr>
          <p:cNvPr id="376" name="Google Shape;376;p45"/>
          <p:cNvSpPr/>
          <p:nvPr/>
        </p:nvSpPr>
        <p:spPr>
          <a:xfrm>
            <a:off x="8084750" y="0"/>
            <a:ext cx="798000" cy="51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p:nvPr/>
        </p:nvSpPr>
        <p:spPr>
          <a:xfrm rot="-2700000">
            <a:off x="8598657" y="2981357"/>
            <a:ext cx="569787" cy="569787"/>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5"/>
          <p:cNvSpPr/>
          <p:nvPr/>
        </p:nvSpPr>
        <p:spPr>
          <a:xfrm rot="-2700000">
            <a:off x="8598657" y="4236107"/>
            <a:ext cx="569787" cy="569787"/>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5"/>
          <p:cNvSpPr/>
          <p:nvPr/>
        </p:nvSpPr>
        <p:spPr>
          <a:xfrm rot="2700000">
            <a:off x="982110" y="3347776"/>
            <a:ext cx="1298248" cy="12982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5"/>
          <p:cNvSpPr/>
          <p:nvPr/>
        </p:nvSpPr>
        <p:spPr>
          <a:xfrm rot="-8100000">
            <a:off x="6588818" y="602545"/>
            <a:ext cx="642760" cy="64276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8">
  <p:cSld name="BLANK_1_1_1_1_1_1_1_1_1_1_1_1_1_1_1_1_2_1">
    <p:bg>
      <p:bgPr>
        <a:solidFill>
          <a:schemeClr val="accent2"/>
        </a:solidFill>
      </p:bgPr>
    </p:bg>
    <p:spTree>
      <p:nvGrpSpPr>
        <p:cNvPr id="381" name="Shape 381"/>
        <p:cNvGrpSpPr/>
        <p:nvPr/>
      </p:nvGrpSpPr>
      <p:grpSpPr>
        <a:xfrm>
          <a:off x="0" y="0"/>
          <a:ext cx="0" cy="0"/>
          <a:chOff x="0" y="0"/>
          <a:chExt cx="0" cy="0"/>
        </a:xfrm>
      </p:grpSpPr>
      <p:sp>
        <p:nvSpPr>
          <p:cNvPr id="382" name="Google Shape;382;p46"/>
          <p:cNvSpPr/>
          <p:nvPr/>
        </p:nvSpPr>
        <p:spPr>
          <a:xfrm flipH="1" rot="2700000">
            <a:off x="1861177" y="-1914298"/>
            <a:ext cx="5421246" cy="5421246"/>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txBox="1"/>
          <p:nvPr>
            <p:ph type="title"/>
          </p:nvPr>
        </p:nvSpPr>
        <p:spPr>
          <a:xfrm>
            <a:off x="1249650" y="1104175"/>
            <a:ext cx="6644700" cy="20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7200"/>
              <a:buFont typeface="Montserrat SemiBold"/>
              <a:buNone/>
              <a:defRPr b="1" sz="7200">
                <a:solidFill>
                  <a:schemeClr val="accent2"/>
                </a:solidFill>
              </a:defRPr>
            </a:lvl1pPr>
            <a:lvl2pPr lvl="1"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2pPr>
            <a:lvl3pPr lvl="2"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3pPr>
            <a:lvl4pPr lvl="3"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4pPr>
            <a:lvl5pPr lvl="4"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5pPr>
            <a:lvl6pPr lvl="5"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6pPr>
            <a:lvl7pPr lvl="6"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7pPr>
            <a:lvl8pPr lvl="7"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8pPr>
            <a:lvl9pPr lvl="8" rtl="0" algn="ctr">
              <a:spcBef>
                <a:spcPts val="0"/>
              </a:spcBef>
              <a:spcAft>
                <a:spcPts val="0"/>
              </a:spcAft>
              <a:buSzPts val="7200"/>
              <a:buFont typeface="Montserrat SemiBold"/>
              <a:buNone/>
              <a:defRPr sz="7200">
                <a:latin typeface="Montserrat SemiBold"/>
                <a:ea typeface="Montserrat SemiBold"/>
                <a:cs typeface="Montserrat SemiBold"/>
                <a:sym typeface="Montserrat SemiBold"/>
              </a:defRPr>
            </a:lvl9pPr>
          </a:lstStyle>
          <a:p/>
        </p:txBody>
      </p:sp>
      <p:sp>
        <p:nvSpPr>
          <p:cNvPr id="384" name="Google Shape;384;p46"/>
          <p:cNvSpPr/>
          <p:nvPr/>
        </p:nvSpPr>
        <p:spPr>
          <a:xfrm rot="2700000">
            <a:off x="982110" y="2840626"/>
            <a:ext cx="1298248" cy="12982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flipH="1" rot="-8100000">
            <a:off x="6863660" y="3062601"/>
            <a:ext cx="1298248" cy="12982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1_1_1_1_1_1_1_1_1_1_2">
    <p:spTree>
      <p:nvGrpSpPr>
        <p:cNvPr id="386" name="Shape 386"/>
        <p:cNvGrpSpPr/>
        <p:nvPr/>
      </p:nvGrpSpPr>
      <p:grpSpPr>
        <a:xfrm>
          <a:off x="0" y="0"/>
          <a:ext cx="0" cy="0"/>
          <a:chOff x="0" y="0"/>
          <a:chExt cx="0" cy="0"/>
        </a:xfrm>
      </p:grpSpPr>
      <p:sp>
        <p:nvSpPr>
          <p:cNvPr id="387" name="Google Shape;387;p47"/>
          <p:cNvSpPr/>
          <p:nvPr/>
        </p:nvSpPr>
        <p:spPr>
          <a:xfrm rot="2700000">
            <a:off x="-2110593" y="-1137718"/>
            <a:ext cx="4158636" cy="4158636"/>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p:nvPr/>
        </p:nvSpPr>
        <p:spPr>
          <a:xfrm>
            <a:off x="8084750" y="0"/>
            <a:ext cx="798000" cy="515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7"/>
          <p:cNvSpPr/>
          <p:nvPr/>
        </p:nvSpPr>
        <p:spPr>
          <a:xfrm rot="-2700000">
            <a:off x="8598657"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7"/>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7"/>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7"/>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txBox="1"/>
          <p:nvPr>
            <p:ph type="title"/>
          </p:nvPr>
        </p:nvSpPr>
        <p:spPr>
          <a:xfrm>
            <a:off x="713225" y="381200"/>
            <a:ext cx="1908300" cy="9657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b="1" sz="2600">
                <a:solidFill>
                  <a:schemeClr val="lt1"/>
                </a:solidFill>
              </a:defRPr>
            </a:lvl1pPr>
            <a:lvl2pPr lvl="1" rtl="0">
              <a:spcBef>
                <a:spcPts val="0"/>
              </a:spcBef>
              <a:spcAft>
                <a:spcPts val="0"/>
              </a:spcAft>
              <a:buNone/>
              <a:defRPr b="1" sz="2600">
                <a:solidFill>
                  <a:schemeClr val="lt1"/>
                </a:solidFill>
              </a:defRPr>
            </a:lvl2pPr>
            <a:lvl3pPr lvl="2" rtl="0">
              <a:spcBef>
                <a:spcPts val="0"/>
              </a:spcBef>
              <a:spcAft>
                <a:spcPts val="0"/>
              </a:spcAft>
              <a:buNone/>
              <a:defRPr b="1" sz="2600">
                <a:solidFill>
                  <a:schemeClr val="lt1"/>
                </a:solidFill>
              </a:defRPr>
            </a:lvl3pPr>
            <a:lvl4pPr lvl="3" rtl="0">
              <a:spcBef>
                <a:spcPts val="0"/>
              </a:spcBef>
              <a:spcAft>
                <a:spcPts val="0"/>
              </a:spcAft>
              <a:buNone/>
              <a:defRPr b="1" sz="2600">
                <a:solidFill>
                  <a:schemeClr val="lt1"/>
                </a:solidFill>
              </a:defRPr>
            </a:lvl4pPr>
            <a:lvl5pPr lvl="4" rtl="0">
              <a:spcBef>
                <a:spcPts val="0"/>
              </a:spcBef>
              <a:spcAft>
                <a:spcPts val="0"/>
              </a:spcAft>
              <a:buNone/>
              <a:defRPr b="1" sz="2600">
                <a:solidFill>
                  <a:schemeClr val="lt1"/>
                </a:solidFill>
              </a:defRPr>
            </a:lvl5pPr>
            <a:lvl6pPr lvl="5" rtl="0">
              <a:spcBef>
                <a:spcPts val="0"/>
              </a:spcBef>
              <a:spcAft>
                <a:spcPts val="0"/>
              </a:spcAft>
              <a:buNone/>
              <a:defRPr b="1" sz="2600">
                <a:solidFill>
                  <a:schemeClr val="lt1"/>
                </a:solidFill>
              </a:defRPr>
            </a:lvl6pPr>
            <a:lvl7pPr lvl="6" rtl="0">
              <a:spcBef>
                <a:spcPts val="0"/>
              </a:spcBef>
              <a:spcAft>
                <a:spcPts val="0"/>
              </a:spcAft>
              <a:buNone/>
              <a:defRPr b="1" sz="2600">
                <a:solidFill>
                  <a:schemeClr val="lt1"/>
                </a:solidFill>
              </a:defRPr>
            </a:lvl7pPr>
            <a:lvl8pPr lvl="7" rtl="0">
              <a:spcBef>
                <a:spcPts val="0"/>
              </a:spcBef>
              <a:spcAft>
                <a:spcPts val="0"/>
              </a:spcAft>
              <a:buNone/>
              <a:defRPr b="1" sz="2600">
                <a:solidFill>
                  <a:schemeClr val="lt1"/>
                </a:solidFill>
              </a:defRPr>
            </a:lvl8pPr>
            <a:lvl9pPr lvl="8" rtl="0">
              <a:spcBef>
                <a:spcPts val="0"/>
              </a:spcBef>
              <a:spcAft>
                <a:spcPts val="0"/>
              </a:spcAft>
              <a:buNone/>
              <a:defRPr b="1" sz="2600">
                <a:solidFill>
                  <a:schemeClr val="lt1"/>
                </a:solidFill>
              </a:defRPr>
            </a:lvl9pPr>
          </a:lstStyle>
          <a:p/>
        </p:txBody>
      </p:sp>
      <p:sp>
        <p:nvSpPr>
          <p:cNvPr id="394" name="Google Shape;394;p47"/>
          <p:cNvSpPr txBox="1"/>
          <p:nvPr>
            <p:ph idx="2" type="title"/>
          </p:nvPr>
        </p:nvSpPr>
        <p:spPr>
          <a:xfrm>
            <a:off x="713225" y="3567625"/>
            <a:ext cx="2380200" cy="102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0" sz="1600">
                <a:latin typeface="Comfortaa Medium"/>
                <a:ea typeface="Comfortaa Medium"/>
                <a:cs typeface="Comfortaa Medium"/>
                <a:sym typeface="Comfortaa Medium"/>
              </a:defRPr>
            </a:lvl1pPr>
            <a:lvl2pPr lvl="1" rtl="0">
              <a:spcBef>
                <a:spcPts val="0"/>
              </a:spcBef>
              <a:spcAft>
                <a:spcPts val="0"/>
              </a:spcAft>
              <a:buNone/>
              <a:defRPr b="0" sz="1600">
                <a:latin typeface="Comfortaa Medium"/>
                <a:ea typeface="Comfortaa Medium"/>
                <a:cs typeface="Comfortaa Medium"/>
                <a:sym typeface="Comfortaa Medium"/>
              </a:defRPr>
            </a:lvl2pPr>
            <a:lvl3pPr lvl="2" rtl="0">
              <a:spcBef>
                <a:spcPts val="0"/>
              </a:spcBef>
              <a:spcAft>
                <a:spcPts val="0"/>
              </a:spcAft>
              <a:buNone/>
              <a:defRPr b="0" sz="1600">
                <a:latin typeface="Comfortaa Medium"/>
                <a:ea typeface="Comfortaa Medium"/>
                <a:cs typeface="Comfortaa Medium"/>
                <a:sym typeface="Comfortaa Medium"/>
              </a:defRPr>
            </a:lvl3pPr>
            <a:lvl4pPr lvl="3" rtl="0">
              <a:spcBef>
                <a:spcPts val="0"/>
              </a:spcBef>
              <a:spcAft>
                <a:spcPts val="0"/>
              </a:spcAft>
              <a:buNone/>
              <a:defRPr b="0" sz="1600">
                <a:latin typeface="Comfortaa Medium"/>
                <a:ea typeface="Comfortaa Medium"/>
                <a:cs typeface="Comfortaa Medium"/>
                <a:sym typeface="Comfortaa Medium"/>
              </a:defRPr>
            </a:lvl4pPr>
            <a:lvl5pPr lvl="4" rtl="0">
              <a:spcBef>
                <a:spcPts val="0"/>
              </a:spcBef>
              <a:spcAft>
                <a:spcPts val="0"/>
              </a:spcAft>
              <a:buNone/>
              <a:defRPr b="0" sz="1600">
                <a:latin typeface="Comfortaa Medium"/>
                <a:ea typeface="Comfortaa Medium"/>
                <a:cs typeface="Comfortaa Medium"/>
                <a:sym typeface="Comfortaa Medium"/>
              </a:defRPr>
            </a:lvl5pPr>
            <a:lvl6pPr lvl="5" rtl="0">
              <a:spcBef>
                <a:spcPts val="0"/>
              </a:spcBef>
              <a:spcAft>
                <a:spcPts val="0"/>
              </a:spcAft>
              <a:buNone/>
              <a:defRPr b="0" sz="1600">
                <a:latin typeface="Comfortaa Medium"/>
                <a:ea typeface="Comfortaa Medium"/>
                <a:cs typeface="Comfortaa Medium"/>
                <a:sym typeface="Comfortaa Medium"/>
              </a:defRPr>
            </a:lvl6pPr>
            <a:lvl7pPr lvl="6" rtl="0">
              <a:spcBef>
                <a:spcPts val="0"/>
              </a:spcBef>
              <a:spcAft>
                <a:spcPts val="0"/>
              </a:spcAft>
              <a:buNone/>
              <a:defRPr b="0" sz="1600">
                <a:latin typeface="Comfortaa Medium"/>
                <a:ea typeface="Comfortaa Medium"/>
                <a:cs typeface="Comfortaa Medium"/>
                <a:sym typeface="Comfortaa Medium"/>
              </a:defRPr>
            </a:lvl7pPr>
            <a:lvl8pPr lvl="7" rtl="0">
              <a:spcBef>
                <a:spcPts val="0"/>
              </a:spcBef>
              <a:spcAft>
                <a:spcPts val="0"/>
              </a:spcAft>
              <a:buNone/>
              <a:defRPr b="0" sz="1600">
                <a:latin typeface="Comfortaa Medium"/>
                <a:ea typeface="Comfortaa Medium"/>
                <a:cs typeface="Comfortaa Medium"/>
                <a:sym typeface="Comfortaa Medium"/>
              </a:defRPr>
            </a:lvl8pPr>
            <a:lvl9pPr lvl="8" rtl="0">
              <a:spcBef>
                <a:spcPts val="0"/>
              </a:spcBef>
              <a:spcAft>
                <a:spcPts val="0"/>
              </a:spcAft>
              <a:buNone/>
              <a:defRPr b="0" sz="1600">
                <a:latin typeface="Comfortaa Medium"/>
                <a:ea typeface="Comfortaa Medium"/>
                <a:cs typeface="Comfortaa Medium"/>
                <a:sym typeface="Comfortaa Medium"/>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_1_1_1_1_1_1_1_1_1_1_1_1_1_2">
    <p:bg>
      <p:bgPr>
        <a:solidFill>
          <a:schemeClr val="accent5"/>
        </a:solidFill>
      </p:bgPr>
    </p:bg>
    <p:spTree>
      <p:nvGrpSpPr>
        <p:cNvPr id="395" name="Shape 395"/>
        <p:cNvGrpSpPr/>
        <p:nvPr/>
      </p:nvGrpSpPr>
      <p:grpSpPr>
        <a:xfrm>
          <a:off x="0" y="0"/>
          <a:ext cx="0" cy="0"/>
          <a:chOff x="0" y="0"/>
          <a:chExt cx="0" cy="0"/>
        </a:xfrm>
      </p:grpSpPr>
      <p:sp>
        <p:nvSpPr>
          <p:cNvPr id="396" name="Google Shape;396;p48"/>
          <p:cNvSpPr/>
          <p:nvPr/>
        </p:nvSpPr>
        <p:spPr>
          <a:xfrm>
            <a:off x="8084750" y="0"/>
            <a:ext cx="798000" cy="51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8"/>
          <p:cNvSpPr/>
          <p:nvPr/>
        </p:nvSpPr>
        <p:spPr>
          <a:xfrm rot="-2700000">
            <a:off x="8598657" y="409607"/>
            <a:ext cx="569787" cy="569787"/>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8"/>
          <p:cNvSpPr/>
          <p:nvPr/>
        </p:nvSpPr>
        <p:spPr>
          <a:xfrm rot="-2700000">
            <a:off x="8598657" y="1664357"/>
            <a:ext cx="569787" cy="569787"/>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8"/>
          <p:cNvSpPr/>
          <p:nvPr/>
        </p:nvSpPr>
        <p:spPr>
          <a:xfrm rot="-2700000">
            <a:off x="8598657" y="2919107"/>
            <a:ext cx="569787" cy="569787"/>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8"/>
          <p:cNvSpPr/>
          <p:nvPr/>
        </p:nvSpPr>
        <p:spPr>
          <a:xfrm rot="-2700000">
            <a:off x="8598657" y="4173857"/>
            <a:ext cx="569787" cy="569787"/>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8"/>
          <p:cNvSpPr/>
          <p:nvPr/>
        </p:nvSpPr>
        <p:spPr>
          <a:xfrm rot="2700000">
            <a:off x="-2110593" y="-1137718"/>
            <a:ext cx="4158636" cy="415863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
          <p:cNvSpPr txBox="1"/>
          <p:nvPr>
            <p:ph type="title"/>
          </p:nvPr>
        </p:nvSpPr>
        <p:spPr>
          <a:xfrm>
            <a:off x="713225" y="381200"/>
            <a:ext cx="1908300" cy="9657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b="1" sz="2600">
                <a:solidFill>
                  <a:schemeClr val="accent5"/>
                </a:solidFill>
              </a:defRPr>
            </a:lvl1pPr>
            <a:lvl2pPr lvl="1" rtl="0">
              <a:spcBef>
                <a:spcPts val="0"/>
              </a:spcBef>
              <a:spcAft>
                <a:spcPts val="0"/>
              </a:spcAft>
              <a:buNone/>
              <a:defRPr b="1" sz="2600">
                <a:solidFill>
                  <a:schemeClr val="accent5"/>
                </a:solidFill>
              </a:defRPr>
            </a:lvl2pPr>
            <a:lvl3pPr lvl="2" rtl="0">
              <a:spcBef>
                <a:spcPts val="0"/>
              </a:spcBef>
              <a:spcAft>
                <a:spcPts val="0"/>
              </a:spcAft>
              <a:buNone/>
              <a:defRPr b="1" sz="2600">
                <a:solidFill>
                  <a:schemeClr val="accent5"/>
                </a:solidFill>
              </a:defRPr>
            </a:lvl3pPr>
            <a:lvl4pPr lvl="3" rtl="0">
              <a:spcBef>
                <a:spcPts val="0"/>
              </a:spcBef>
              <a:spcAft>
                <a:spcPts val="0"/>
              </a:spcAft>
              <a:buNone/>
              <a:defRPr b="1" sz="2600">
                <a:solidFill>
                  <a:schemeClr val="accent5"/>
                </a:solidFill>
              </a:defRPr>
            </a:lvl4pPr>
            <a:lvl5pPr lvl="4" rtl="0">
              <a:spcBef>
                <a:spcPts val="0"/>
              </a:spcBef>
              <a:spcAft>
                <a:spcPts val="0"/>
              </a:spcAft>
              <a:buNone/>
              <a:defRPr b="1" sz="2600">
                <a:solidFill>
                  <a:schemeClr val="accent5"/>
                </a:solidFill>
              </a:defRPr>
            </a:lvl5pPr>
            <a:lvl6pPr lvl="5" rtl="0">
              <a:spcBef>
                <a:spcPts val="0"/>
              </a:spcBef>
              <a:spcAft>
                <a:spcPts val="0"/>
              </a:spcAft>
              <a:buNone/>
              <a:defRPr b="1" sz="2600">
                <a:solidFill>
                  <a:schemeClr val="accent5"/>
                </a:solidFill>
              </a:defRPr>
            </a:lvl6pPr>
            <a:lvl7pPr lvl="6" rtl="0">
              <a:spcBef>
                <a:spcPts val="0"/>
              </a:spcBef>
              <a:spcAft>
                <a:spcPts val="0"/>
              </a:spcAft>
              <a:buNone/>
              <a:defRPr b="1" sz="2600">
                <a:solidFill>
                  <a:schemeClr val="accent5"/>
                </a:solidFill>
              </a:defRPr>
            </a:lvl7pPr>
            <a:lvl8pPr lvl="7" rtl="0">
              <a:spcBef>
                <a:spcPts val="0"/>
              </a:spcBef>
              <a:spcAft>
                <a:spcPts val="0"/>
              </a:spcAft>
              <a:buNone/>
              <a:defRPr b="1" sz="2600">
                <a:solidFill>
                  <a:schemeClr val="accent5"/>
                </a:solidFill>
              </a:defRPr>
            </a:lvl8pPr>
            <a:lvl9pPr lvl="8" rtl="0">
              <a:spcBef>
                <a:spcPts val="0"/>
              </a:spcBef>
              <a:spcAft>
                <a:spcPts val="0"/>
              </a:spcAft>
              <a:buNone/>
              <a:defRPr b="1" sz="2600">
                <a:solidFill>
                  <a:schemeClr val="accent5"/>
                </a:solidFill>
              </a:defRPr>
            </a:lvl9pPr>
          </a:lstStyle>
          <a:p/>
        </p:txBody>
      </p:sp>
      <p:sp>
        <p:nvSpPr>
          <p:cNvPr id="403" name="Google Shape;403;p48"/>
          <p:cNvSpPr txBox="1"/>
          <p:nvPr>
            <p:ph idx="2" type="title"/>
          </p:nvPr>
        </p:nvSpPr>
        <p:spPr>
          <a:xfrm>
            <a:off x="713225" y="3567625"/>
            <a:ext cx="2658000" cy="102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0" sz="1600">
                <a:solidFill>
                  <a:schemeClr val="lt1"/>
                </a:solidFill>
                <a:latin typeface="Comfortaa"/>
                <a:ea typeface="Comfortaa"/>
                <a:cs typeface="Comfortaa"/>
                <a:sym typeface="Comfortaa"/>
              </a:defRPr>
            </a:lvl1pPr>
            <a:lvl2pPr lvl="1" rtl="0">
              <a:spcBef>
                <a:spcPts val="0"/>
              </a:spcBef>
              <a:spcAft>
                <a:spcPts val="0"/>
              </a:spcAft>
              <a:buNone/>
              <a:defRPr b="0" sz="1600">
                <a:solidFill>
                  <a:schemeClr val="lt1"/>
                </a:solidFill>
                <a:latin typeface="Comfortaa"/>
                <a:ea typeface="Comfortaa"/>
                <a:cs typeface="Comfortaa"/>
                <a:sym typeface="Comfortaa"/>
              </a:defRPr>
            </a:lvl2pPr>
            <a:lvl3pPr lvl="2" rtl="0">
              <a:spcBef>
                <a:spcPts val="0"/>
              </a:spcBef>
              <a:spcAft>
                <a:spcPts val="0"/>
              </a:spcAft>
              <a:buNone/>
              <a:defRPr b="0" sz="1600">
                <a:solidFill>
                  <a:schemeClr val="lt1"/>
                </a:solidFill>
                <a:latin typeface="Comfortaa"/>
                <a:ea typeface="Comfortaa"/>
                <a:cs typeface="Comfortaa"/>
                <a:sym typeface="Comfortaa"/>
              </a:defRPr>
            </a:lvl3pPr>
            <a:lvl4pPr lvl="3" rtl="0">
              <a:spcBef>
                <a:spcPts val="0"/>
              </a:spcBef>
              <a:spcAft>
                <a:spcPts val="0"/>
              </a:spcAft>
              <a:buNone/>
              <a:defRPr b="0" sz="1600">
                <a:solidFill>
                  <a:schemeClr val="lt1"/>
                </a:solidFill>
                <a:latin typeface="Comfortaa"/>
                <a:ea typeface="Comfortaa"/>
                <a:cs typeface="Comfortaa"/>
                <a:sym typeface="Comfortaa"/>
              </a:defRPr>
            </a:lvl4pPr>
            <a:lvl5pPr lvl="4" rtl="0">
              <a:spcBef>
                <a:spcPts val="0"/>
              </a:spcBef>
              <a:spcAft>
                <a:spcPts val="0"/>
              </a:spcAft>
              <a:buNone/>
              <a:defRPr b="0" sz="1600">
                <a:solidFill>
                  <a:schemeClr val="lt1"/>
                </a:solidFill>
                <a:latin typeface="Comfortaa"/>
                <a:ea typeface="Comfortaa"/>
                <a:cs typeface="Comfortaa"/>
                <a:sym typeface="Comfortaa"/>
              </a:defRPr>
            </a:lvl5pPr>
            <a:lvl6pPr lvl="5" rtl="0">
              <a:spcBef>
                <a:spcPts val="0"/>
              </a:spcBef>
              <a:spcAft>
                <a:spcPts val="0"/>
              </a:spcAft>
              <a:buNone/>
              <a:defRPr b="0" sz="1600">
                <a:solidFill>
                  <a:schemeClr val="lt1"/>
                </a:solidFill>
                <a:latin typeface="Comfortaa"/>
                <a:ea typeface="Comfortaa"/>
                <a:cs typeface="Comfortaa"/>
                <a:sym typeface="Comfortaa"/>
              </a:defRPr>
            </a:lvl6pPr>
            <a:lvl7pPr lvl="6" rtl="0">
              <a:spcBef>
                <a:spcPts val="0"/>
              </a:spcBef>
              <a:spcAft>
                <a:spcPts val="0"/>
              </a:spcAft>
              <a:buNone/>
              <a:defRPr b="0" sz="1600">
                <a:solidFill>
                  <a:schemeClr val="lt1"/>
                </a:solidFill>
                <a:latin typeface="Comfortaa"/>
                <a:ea typeface="Comfortaa"/>
                <a:cs typeface="Comfortaa"/>
                <a:sym typeface="Comfortaa"/>
              </a:defRPr>
            </a:lvl7pPr>
            <a:lvl8pPr lvl="7" rtl="0">
              <a:spcBef>
                <a:spcPts val="0"/>
              </a:spcBef>
              <a:spcAft>
                <a:spcPts val="0"/>
              </a:spcAft>
              <a:buNone/>
              <a:defRPr b="0" sz="1600">
                <a:solidFill>
                  <a:schemeClr val="lt1"/>
                </a:solidFill>
                <a:latin typeface="Comfortaa"/>
                <a:ea typeface="Comfortaa"/>
                <a:cs typeface="Comfortaa"/>
                <a:sym typeface="Comfortaa"/>
              </a:defRPr>
            </a:lvl8pPr>
            <a:lvl9pPr lvl="8" rtl="0">
              <a:spcBef>
                <a:spcPts val="0"/>
              </a:spcBef>
              <a:spcAft>
                <a:spcPts val="0"/>
              </a:spcAft>
              <a:buNone/>
              <a:defRPr b="0" sz="1600">
                <a:solidFill>
                  <a:schemeClr val="lt1"/>
                </a:solidFill>
                <a:latin typeface="Comfortaa"/>
                <a:ea typeface="Comfortaa"/>
                <a:cs typeface="Comfortaa"/>
                <a:sym typeface="Comfortaa"/>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BLANK_1_1_1_1_1_1_1_1_1_1_1_1_1_1_1_2">
    <p:spTree>
      <p:nvGrpSpPr>
        <p:cNvPr id="404" name="Shape 404"/>
        <p:cNvGrpSpPr/>
        <p:nvPr/>
      </p:nvGrpSpPr>
      <p:grpSpPr>
        <a:xfrm>
          <a:off x="0" y="0"/>
          <a:ext cx="0" cy="0"/>
          <a:chOff x="0" y="0"/>
          <a:chExt cx="0" cy="0"/>
        </a:xfrm>
      </p:grpSpPr>
      <p:sp>
        <p:nvSpPr>
          <p:cNvPr id="405" name="Google Shape;405;p49"/>
          <p:cNvSpPr txBox="1"/>
          <p:nvPr>
            <p:ph type="title"/>
          </p:nvPr>
        </p:nvSpPr>
        <p:spPr>
          <a:xfrm>
            <a:off x="6050550" y="1104175"/>
            <a:ext cx="2380200" cy="1022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0" sz="1600">
                <a:latin typeface="Comfortaa Medium"/>
                <a:ea typeface="Comfortaa Medium"/>
                <a:cs typeface="Comfortaa Medium"/>
                <a:sym typeface="Comfortaa Medium"/>
              </a:defRPr>
            </a:lvl1pPr>
            <a:lvl2pPr lvl="1" rtl="0">
              <a:spcBef>
                <a:spcPts val="0"/>
              </a:spcBef>
              <a:spcAft>
                <a:spcPts val="0"/>
              </a:spcAft>
              <a:buNone/>
              <a:defRPr b="0" sz="1600">
                <a:latin typeface="Comfortaa Medium"/>
                <a:ea typeface="Comfortaa Medium"/>
                <a:cs typeface="Comfortaa Medium"/>
                <a:sym typeface="Comfortaa Medium"/>
              </a:defRPr>
            </a:lvl2pPr>
            <a:lvl3pPr lvl="2" rtl="0">
              <a:spcBef>
                <a:spcPts val="0"/>
              </a:spcBef>
              <a:spcAft>
                <a:spcPts val="0"/>
              </a:spcAft>
              <a:buNone/>
              <a:defRPr b="0" sz="1600">
                <a:latin typeface="Comfortaa Medium"/>
                <a:ea typeface="Comfortaa Medium"/>
                <a:cs typeface="Comfortaa Medium"/>
                <a:sym typeface="Comfortaa Medium"/>
              </a:defRPr>
            </a:lvl3pPr>
            <a:lvl4pPr lvl="3" rtl="0">
              <a:spcBef>
                <a:spcPts val="0"/>
              </a:spcBef>
              <a:spcAft>
                <a:spcPts val="0"/>
              </a:spcAft>
              <a:buNone/>
              <a:defRPr b="0" sz="1600">
                <a:latin typeface="Comfortaa Medium"/>
                <a:ea typeface="Comfortaa Medium"/>
                <a:cs typeface="Comfortaa Medium"/>
                <a:sym typeface="Comfortaa Medium"/>
              </a:defRPr>
            </a:lvl4pPr>
            <a:lvl5pPr lvl="4" rtl="0">
              <a:spcBef>
                <a:spcPts val="0"/>
              </a:spcBef>
              <a:spcAft>
                <a:spcPts val="0"/>
              </a:spcAft>
              <a:buNone/>
              <a:defRPr b="0" sz="1600">
                <a:latin typeface="Comfortaa Medium"/>
                <a:ea typeface="Comfortaa Medium"/>
                <a:cs typeface="Comfortaa Medium"/>
                <a:sym typeface="Comfortaa Medium"/>
              </a:defRPr>
            </a:lvl5pPr>
            <a:lvl6pPr lvl="5" rtl="0">
              <a:spcBef>
                <a:spcPts val="0"/>
              </a:spcBef>
              <a:spcAft>
                <a:spcPts val="0"/>
              </a:spcAft>
              <a:buNone/>
              <a:defRPr b="0" sz="1600">
                <a:latin typeface="Comfortaa Medium"/>
                <a:ea typeface="Comfortaa Medium"/>
                <a:cs typeface="Comfortaa Medium"/>
                <a:sym typeface="Comfortaa Medium"/>
              </a:defRPr>
            </a:lvl6pPr>
            <a:lvl7pPr lvl="6" rtl="0">
              <a:spcBef>
                <a:spcPts val="0"/>
              </a:spcBef>
              <a:spcAft>
                <a:spcPts val="0"/>
              </a:spcAft>
              <a:buNone/>
              <a:defRPr b="0" sz="1600">
                <a:latin typeface="Comfortaa Medium"/>
                <a:ea typeface="Comfortaa Medium"/>
                <a:cs typeface="Comfortaa Medium"/>
                <a:sym typeface="Comfortaa Medium"/>
              </a:defRPr>
            </a:lvl7pPr>
            <a:lvl8pPr lvl="7" rtl="0">
              <a:spcBef>
                <a:spcPts val="0"/>
              </a:spcBef>
              <a:spcAft>
                <a:spcPts val="0"/>
              </a:spcAft>
              <a:buNone/>
              <a:defRPr b="0" sz="1600">
                <a:latin typeface="Comfortaa Medium"/>
                <a:ea typeface="Comfortaa Medium"/>
                <a:cs typeface="Comfortaa Medium"/>
                <a:sym typeface="Comfortaa Medium"/>
              </a:defRPr>
            </a:lvl8pPr>
            <a:lvl9pPr lvl="8" rtl="0">
              <a:spcBef>
                <a:spcPts val="0"/>
              </a:spcBef>
              <a:spcAft>
                <a:spcPts val="0"/>
              </a:spcAft>
              <a:buNone/>
              <a:defRPr b="0" sz="1600">
                <a:latin typeface="Comfortaa Medium"/>
                <a:ea typeface="Comfortaa Medium"/>
                <a:cs typeface="Comfortaa Medium"/>
                <a:sym typeface="Comfortaa Medium"/>
              </a:defRPr>
            </a:lvl9pPr>
          </a:lstStyle>
          <a:p/>
        </p:txBody>
      </p:sp>
      <p:sp>
        <p:nvSpPr>
          <p:cNvPr id="406" name="Google Shape;406;p49"/>
          <p:cNvSpPr/>
          <p:nvPr/>
        </p:nvSpPr>
        <p:spPr>
          <a:xfrm>
            <a:off x="50" y="4599425"/>
            <a:ext cx="9144000" cy="55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7" name="Google Shape;407;p49"/>
          <p:cNvSpPr txBox="1"/>
          <p:nvPr>
            <p:ph idx="2"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400"/>
              <a:buFont typeface="Rubik"/>
              <a:buNone/>
              <a:defRPr b="1" sz="2400">
                <a:solidFill>
                  <a:schemeClr val="accent5"/>
                </a:solidFill>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408" name="Google Shape;408;p49"/>
          <p:cNvSpPr/>
          <p:nvPr/>
        </p:nvSpPr>
        <p:spPr>
          <a:xfrm rot="-2700000">
            <a:off x="4175351" y="420275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9"/>
          <p:cNvSpPr/>
          <p:nvPr/>
        </p:nvSpPr>
        <p:spPr>
          <a:xfrm rot="-2700000">
            <a:off x="8759776" y="78565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p:nvPr/>
        </p:nvSpPr>
        <p:spPr>
          <a:xfrm rot="-2700000">
            <a:off x="8759776" y="2022675"/>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p:nvPr/>
        </p:nvSpPr>
        <p:spPr>
          <a:xfrm rot="-2700000">
            <a:off x="8759776" y="325970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itles and two Columns">
  <p:cSld name="CUSTOM_1">
    <p:spTree>
      <p:nvGrpSpPr>
        <p:cNvPr id="412" name="Shape 412"/>
        <p:cNvGrpSpPr/>
        <p:nvPr/>
      </p:nvGrpSpPr>
      <p:grpSpPr>
        <a:xfrm>
          <a:off x="0" y="0"/>
          <a:ext cx="0" cy="0"/>
          <a:chOff x="0" y="0"/>
          <a:chExt cx="0" cy="0"/>
        </a:xfrm>
      </p:grpSpPr>
      <p:sp>
        <p:nvSpPr>
          <p:cNvPr id="413" name="Google Shape;413;p50"/>
          <p:cNvSpPr/>
          <p:nvPr/>
        </p:nvSpPr>
        <p:spPr>
          <a:xfrm>
            <a:off x="0" y="-3450"/>
            <a:ext cx="4029900" cy="515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0"/>
          <p:cNvSpPr/>
          <p:nvPr/>
        </p:nvSpPr>
        <p:spPr>
          <a:xfrm rot="-2700000">
            <a:off x="3745093" y="409607"/>
            <a:ext cx="569787" cy="569787"/>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
          <p:cNvSpPr/>
          <p:nvPr/>
        </p:nvSpPr>
        <p:spPr>
          <a:xfrm rot="-2700000">
            <a:off x="3745093" y="4240532"/>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0"/>
          <p:cNvSpPr txBox="1"/>
          <p:nvPr>
            <p:ph idx="1" type="subTitle"/>
          </p:nvPr>
        </p:nvSpPr>
        <p:spPr>
          <a:xfrm>
            <a:off x="713225" y="2876550"/>
            <a:ext cx="2759700" cy="123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1pPr>
            <a:lvl2pPr lvl="1"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2pPr>
            <a:lvl3pPr lvl="2"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3pPr>
            <a:lvl4pPr lvl="3"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4pPr>
            <a:lvl5pPr lvl="4"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5pPr>
            <a:lvl6pPr lvl="5"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6pPr>
            <a:lvl7pPr lvl="6"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7pPr>
            <a:lvl8pPr lvl="7"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8pPr>
            <a:lvl9pPr lvl="8"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9pPr>
          </a:lstStyle>
          <a:p/>
        </p:txBody>
      </p:sp>
      <p:sp>
        <p:nvSpPr>
          <p:cNvPr id="417" name="Google Shape;417;p50"/>
          <p:cNvSpPr txBox="1"/>
          <p:nvPr>
            <p:ph idx="2" type="subTitle"/>
          </p:nvPr>
        </p:nvSpPr>
        <p:spPr>
          <a:xfrm>
            <a:off x="4586125" y="2876550"/>
            <a:ext cx="2759700" cy="123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418" name="Google Shape;418;p50"/>
          <p:cNvSpPr txBox="1"/>
          <p:nvPr>
            <p:ph type="title"/>
          </p:nvPr>
        </p:nvSpPr>
        <p:spPr>
          <a:xfrm>
            <a:off x="713225" y="838397"/>
            <a:ext cx="275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Font typeface="Montserrat SemiBold"/>
              <a:buNone/>
              <a:defRPr b="1" sz="2400">
                <a:solidFill>
                  <a:schemeClr val="lt1"/>
                </a:solidFill>
              </a:defRPr>
            </a:lvl1pPr>
            <a:lvl2pPr lvl="1"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2pPr>
            <a:lvl3pPr lvl="2"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3pPr>
            <a:lvl4pPr lvl="3"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4pPr>
            <a:lvl5pPr lvl="4"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5pPr>
            <a:lvl6pPr lvl="5"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6pPr>
            <a:lvl7pPr lvl="6"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7pPr>
            <a:lvl8pPr lvl="7"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8pPr>
            <a:lvl9pPr lvl="8"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9pPr>
          </a:lstStyle>
          <a:p/>
        </p:txBody>
      </p:sp>
      <p:sp>
        <p:nvSpPr>
          <p:cNvPr id="419" name="Google Shape;419;p50"/>
          <p:cNvSpPr txBox="1"/>
          <p:nvPr>
            <p:ph idx="3" type="title"/>
          </p:nvPr>
        </p:nvSpPr>
        <p:spPr>
          <a:xfrm>
            <a:off x="4585975" y="838397"/>
            <a:ext cx="275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Montserrat SemiBold"/>
              <a:buNone/>
              <a:defRPr b="1" sz="2400"/>
            </a:lvl1pPr>
            <a:lvl2pPr lvl="1"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p:txBody>
      </p:sp>
      <p:sp>
        <p:nvSpPr>
          <p:cNvPr id="420" name="Google Shape;420;p50"/>
          <p:cNvSpPr/>
          <p:nvPr/>
        </p:nvSpPr>
        <p:spPr>
          <a:xfrm>
            <a:off x="8084750" y="0"/>
            <a:ext cx="798000" cy="515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0"/>
          <p:cNvSpPr/>
          <p:nvPr/>
        </p:nvSpPr>
        <p:spPr>
          <a:xfrm rot="-2700000">
            <a:off x="8598657"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0"/>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0"/>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0"/>
          <p:cNvSpPr/>
          <p:nvPr/>
        </p:nvSpPr>
        <p:spPr>
          <a:xfrm flipH="1" rot="2700000">
            <a:off x="1849557" y="1728072"/>
            <a:ext cx="487055" cy="487055"/>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p:nvPr/>
        </p:nvSpPr>
        <p:spPr>
          <a:xfrm flipH="1" rot="2824053">
            <a:off x="5730790" y="1736405"/>
            <a:ext cx="470391" cy="470391"/>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8" name="Google Shape;38;p6"/>
          <p:cNvSpPr/>
          <p:nvPr/>
        </p:nvSpPr>
        <p:spPr>
          <a:xfrm>
            <a:off x="8084750" y="0"/>
            <a:ext cx="798000" cy="515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itles and two Columns 2">
  <p:cSld name="CUSTOM_1_1">
    <p:spTree>
      <p:nvGrpSpPr>
        <p:cNvPr id="427" name="Shape 427"/>
        <p:cNvGrpSpPr/>
        <p:nvPr/>
      </p:nvGrpSpPr>
      <p:grpSpPr>
        <a:xfrm>
          <a:off x="0" y="0"/>
          <a:ext cx="0" cy="0"/>
          <a:chOff x="0" y="0"/>
          <a:chExt cx="0" cy="0"/>
        </a:xfrm>
      </p:grpSpPr>
      <p:sp>
        <p:nvSpPr>
          <p:cNvPr id="428" name="Google Shape;428;p51"/>
          <p:cNvSpPr/>
          <p:nvPr/>
        </p:nvSpPr>
        <p:spPr>
          <a:xfrm>
            <a:off x="0" y="0"/>
            <a:ext cx="9144000" cy="2431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9" name="Google Shape;429;p51"/>
          <p:cNvSpPr/>
          <p:nvPr/>
        </p:nvSpPr>
        <p:spPr>
          <a:xfrm rot="-2700000">
            <a:off x="8759776" y="785650"/>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p:nvPr/>
        </p:nvSpPr>
        <p:spPr>
          <a:xfrm rot="-2700000">
            <a:off x="8759776" y="325970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1"/>
          <p:cNvSpPr/>
          <p:nvPr/>
        </p:nvSpPr>
        <p:spPr>
          <a:xfrm>
            <a:off x="50" y="4599425"/>
            <a:ext cx="9144000" cy="55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2" name="Google Shape;432;p51"/>
          <p:cNvSpPr txBox="1"/>
          <p:nvPr>
            <p:ph idx="1" type="subTitle"/>
          </p:nvPr>
        </p:nvSpPr>
        <p:spPr>
          <a:xfrm>
            <a:off x="5133300" y="889850"/>
            <a:ext cx="2759700" cy="123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1pPr>
            <a:lvl2pPr lvl="1"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2pPr>
            <a:lvl3pPr lvl="2"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3pPr>
            <a:lvl4pPr lvl="3"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4pPr>
            <a:lvl5pPr lvl="4"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5pPr>
            <a:lvl6pPr lvl="5"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6pPr>
            <a:lvl7pPr lvl="6"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7pPr>
            <a:lvl8pPr lvl="7"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8pPr>
            <a:lvl9pPr lvl="8" rtl="0" algn="ctr">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9pPr>
          </a:lstStyle>
          <a:p/>
        </p:txBody>
      </p:sp>
      <p:sp>
        <p:nvSpPr>
          <p:cNvPr id="433" name="Google Shape;433;p51"/>
          <p:cNvSpPr txBox="1"/>
          <p:nvPr>
            <p:ph type="title"/>
          </p:nvPr>
        </p:nvSpPr>
        <p:spPr>
          <a:xfrm>
            <a:off x="1246625" y="1219397"/>
            <a:ext cx="275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Font typeface="Montserrat SemiBold"/>
              <a:buNone/>
              <a:defRPr b="1" sz="2400">
                <a:solidFill>
                  <a:schemeClr val="lt1"/>
                </a:solidFill>
              </a:defRPr>
            </a:lvl1pPr>
            <a:lvl2pPr lvl="1"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2pPr>
            <a:lvl3pPr lvl="2"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3pPr>
            <a:lvl4pPr lvl="3"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4pPr>
            <a:lvl5pPr lvl="4"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5pPr>
            <a:lvl6pPr lvl="5"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6pPr>
            <a:lvl7pPr lvl="6"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7pPr>
            <a:lvl8pPr lvl="7"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8pPr>
            <a:lvl9pPr lvl="8" rtl="0" algn="ctr">
              <a:spcBef>
                <a:spcPts val="0"/>
              </a:spcBef>
              <a:spcAft>
                <a:spcPts val="0"/>
              </a:spcAft>
              <a:buClr>
                <a:schemeClr val="lt1"/>
              </a:buClr>
              <a:buSzPts val="2400"/>
              <a:buFont typeface="Montserrat SemiBold"/>
              <a:buNone/>
              <a:defRPr sz="2400">
                <a:solidFill>
                  <a:schemeClr val="lt1"/>
                </a:solidFill>
                <a:latin typeface="Montserrat SemiBold"/>
                <a:ea typeface="Montserrat SemiBold"/>
                <a:cs typeface="Montserrat SemiBold"/>
                <a:sym typeface="Montserrat SemiBold"/>
              </a:defRPr>
            </a:lvl9pPr>
          </a:lstStyle>
          <a:p/>
        </p:txBody>
      </p:sp>
      <p:sp>
        <p:nvSpPr>
          <p:cNvPr id="434" name="Google Shape;434;p51"/>
          <p:cNvSpPr txBox="1"/>
          <p:nvPr>
            <p:ph idx="2" type="subTitle"/>
          </p:nvPr>
        </p:nvSpPr>
        <p:spPr>
          <a:xfrm>
            <a:off x="5135538" y="2899413"/>
            <a:ext cx="2759700" cy="123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1pPr>
            <a:lvl2pPr lvl="1"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2pPr>
            <a:lvl3pPr lvl="2"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3pPr>
            <a:lvl4pPr lvl="3"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4pPr>
            <a:lvl5pPr lvl="4"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5pPr>
            <a:lvl6pPr lvl="5"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6pPr>
            <a:lvl7pPr lvl="6"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7pPr>
            <a:lvl8pPr lvl="7"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8pPr>
            <a:lvl9pPr lvl="8" rtl="0" algn="ctr">
              <a:lnSpc>
                <a:spcPct val="100000"/>
              </a:lnSpc>
              <a:spcBef>
                <a:spcPts val="0"/>
              </a:spcBef>
              <a:spcAft>
                <a:spcPts val="0"/>
              </a:spcAft>
              <a:buNone/>
              <a:defRPr sz="1600">
                <a:solidFill>
                  <a:schemeClr val="dk1"/>
                </a:solidFill>
                <a:latin typeface="Comfortaa Medium"/>
                <a:ea typeface="Comfortaa Medium"/>
                <a:cs typeface="Comfortaa Medium"/>
                <a:sym typeface="Comfortaa Medium"/>
              </a:defRPr>
            </a:lvl9pPr>
          </a:lstStyle>
          <a:p/>
        </p:txBody>
      </p:sp>
      <p:sp>
        <p:nvSpPr>
          <p:cNvPr id="435" name="Google Shape;435;p51"/>
          <p:cNvSpPr txBox="1"/>
          <p:nvPr>
            <p:ph idx="3" type="title"/>
          </p:nvPr>
        </p:nvSpPr>
        <p:spPr>
          <a:xfrm>
            <a:off x="1248863" y="3228960"/>
            <a:ext cx="275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Montserrat SemiBold"/>
              <a:buNone/>
              <a:defRPr b="1" sz="2400">
                <a:solidFill>
                  <a:schemeClr val="dk1"/>
                </a:solidFill>
              </a:defRPr>
            </a:lvl1pPr>
            <a:lvl2pPr lvl="1"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_1_1_1_1_1_1_1_1">
    <p:bg>
      <p:bgPr>
        <a:noFill/>
      </p:bgPr>
    </p:bg>
    <p:spTree>
      <p:nvGrpSpPr>
        <p:cNvPr id="436" name="Shape 436"/>
        <p:cNvGrpSpPr/>
        <p:nvPr/>
      </p:nvGrpSpPr>
      <p:grpSpPr>
        <a:xfrm>
          <a:off x="0" y="0"/>
          <a:ext cx="0" cy="0"/>
          <a:chOff x="0" y="0"/>
          <a:chExt cx="0" cy="0"/>
        </a:xfrm>
      </p:grpSpPr>
      <p:sp>
        <p:nvSpPr>
          <p:cNvPr id="437" name="Google Shape;437;p52"/>
          <p:cNvSpPr/>
          <p:nvPr/>
        </p:nvSpPr>
        <p:spPr>
          <a:xfrm rot="8100000">
            <a:off x="1856736" y="2250911"/>
            <a:ext cx="4697028" cy="469702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8" name="Google Shape;438;p52"/>
          <p:cNvSpPr/>
          <p:nvPr/>
        </p:nvSpPr>
        <p:spPr>
          <a:xfrm>
            <a:off x="8084750" y="0"/>
            <a:ext cx="798000" cy="515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2"/>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2"/>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2"/>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2"/>
          <p:cNvSpPr txBox="1"/>
          <p:nvPr>
            <p:ph hasCustomPrompt="1" type="title"/>
          </p:nvPr>
        </p:nvSpPr>
        <p:spPr>
          <a:xfrm>
            <a:off x="713219" y="539500"/>
            <a:ext cx="34146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b="1" sz="3200">
                <a:solidFill>
                  <a:schemeClr val="accent4"/>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443" name="Google Shape;443;p52"/>
          <p:cNvSpPr txBox="1"/>
          <p:nvPr>
            <p:ph idx="1" type="subTitle"/>
          </p:nvPr>
        </p:nvSpPr>
        <p:spPr>
          <a:xfrm>
            <a:off x="1284125" y="1256500"/>
            <a:ext cx="2272800" cy="137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
        <p:nvSpPr>
          <p:cNvPr id="444" name="Google Shape;444;p52"/>
          <p:cNvSpPr txBox="1"/>
          <p:nvPr>
            <p:ph hasCustomPrompt="1" idx="2" type="title"/>
          </p:nvPr>
        </p:nvSpPr>
        <p:spPr>
          <a:xfrm>
            <a:off x="4282831" y="539500"/>
            <a:ext cx="34146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b="1" sz="3200">
                <a:solidFill>
                  <a:schemeClr val="accent4"/>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445" name="Google Shape;445;p52"/>
          <p:cNvSpPr txBox="1"/>
          <p:nvPr>
            <p:ph idx="3" type="subTitle"/>
          </p:nvPr>
        </p:nvSpPr>
        <p:spPr>
          <a:xfrm>
            <a:off x="4853600" y="1256500"/>
            <a:ext cx="2272800" cy="137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
        <p:nvSpPr>
          <p:cNvPr id="446" name="Google Shape;446;p52"/>
          <p:cNvSpPr txBox="1"/>
          <p:nvPr>
            <p:ph hasCustomPrompt="1" idx="4" type="title"/>
          </p:nvPr>
        </p:nvSpPr>
        <p:spPr>
          <a:xfrm>
            <a:off x="2497950" y="2740400"/>
            <a:ext cx="3414600" cy="71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b="1" sz="32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47" name="Google Shape;447;p52"/>
          <p:cNvSpPr txBox="1"/>
          <p:nvPr>
            <p:ph idx="5" type="subTitle"/>
          </p:nvPr>
        </p:nvSpPr>
        <p:spPr>
          <a:xfrm>
            <a:off x="3068850" y="3457400"/>
            <a:ext cx="2272800" cy="137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1_1_1_1_1_1_1_1_1_1_1_2">
    <p:bg>
      <p:bgPr>
        <a:noFill/>
      </p:bgPr>
    </p:bg>
    <p:spTree>
      <p:nvGrpSpPr>
        <p:cNvPr id="448" name="Shape 448"/>
        <p:cNvGrpSpPr/>
        <p:nvPr/>
      </p:nvGrpSpPr>
      <p:grpSpPr>
        <a:xfrm>
          <a:off x="0" y="0"/>
          <a:ext cx="0" cy="0"/>
          <a:chOff x="0" y="0"/>
          <a:chExt cx="0" cy="0"/>
        </a:xfrm>
      </p:grpSpPr>
      <p:sp>
        <p:nvSpPr>
          <p:cNvPr id="449" name="Google Shape;449;p53"/>
          <p:cNvSpPr/>
          <p:nvPr/>
        </p:nvSpPr>
        <p:spPr>
          <a:xfrm rot="-2700000">
            <a:off x="1320195" y="-2700592"/>
            <a:ext cx="6480209" cy="6480209"/>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0" name="Google Shape;450;p53"/>
          <p:cNvSpPr txBox="1"/>
          <p:nvPr>
            <p:ph hasCustomPrompt="1" type="title"/>
          </p:nvPr>
        </p:nvSpPr>
        <p:spPr>
          <a:xfrm>
            <a:off x="2864700" y="2556425"/>
            <a:ext cx="3414600" cy="5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32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51" name="Google Shape;451;p53"/>
          <p:cNvSpPr txBox="1"/>
          <p:nvPr>
            <p:ph idx="1" type="subTitle"/>
          </p:nvPr>
        </p:nvSpPr>
        <p:spPr>
          <a:xfrm>
            <a:off x="3435600" y="3085925"/>
            <a:ext cx="22728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
        <p:nvSpPr>
          <p:cNvPr id="452" name="Google Shape;452;p53"/>
          <p:cNvSpPr txBox="1"/>
          <p:nvPr>
            <p:ph hasCustomPrompt="1" idx="2" type="title"/>
          </p:nvPr>
        </p:nvSpPr>
        <p:spPr>
          <a:xfrm>
            <a:off x="919700" y="844300"/>
            <a:ext cx="3414600" cy="5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32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53" name="Google Shape;453;p53"/>
          <p:cNvSpPr txBox="1"/>
          <p:nvPr>
            <p:ph idx="3" type="subTitle"/>
          </p:nvPr>
        </p:nvSpPr>
        <p:spPr>
          <a:xfrm>
            <a:off x="1490600" y="1373800"/>
            <a:ext cx="22728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
        <p:nvSpPr>
          <p:cNvPr id="454" name="Google Shape;454;p53"/>
          <p:cNvSpPr txBox="1"/>
          <p:nvPr>
            <p:ph hasCustomPrompt="1" idx="4" type="title"/>
          </p:nvPr>
        </p:nvSpPr>
        <p:spPr>
          <a:xfrm>
            <a:off x="4809725" y="844300"/>
            <a:ext cx="3414600" cy="5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32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55" name="Google Shape;455;p53"/>
          <p:cNvSpPr txBox="1"/>
          <p:nvPr>
            <p:ph idx="5" type="subTitle"/>
          </p:nvPr>
        </p:nvSpPr>
        <p:spPr>
          <a:xfrm>
            <a:off x="5380625" y="1373800"/>
            <a:ext cx="22728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latin typeface="Comfortaa"/>
                <a:ea typeface="Comfortaa"/>
                <a:cs typeface="Comfortaa"/>
                <a:sym typeface="Comfortaa"/>
              </a:defRPr>
            </a:lvl1pPr>
            <a:lvl2pPr lvl="1" rtl="0" algn="ctr">
              <a:lnSpc>
                <a:spcPct val="100000"/>
              </a:lnSpc>
              <a:spcBef>
                <a:spcPts val="0"/>
              </a:spcBef>
              <a:spcAft>
                <a:spcPts val="0"/>
              </a:spcAft>
              <a:buNone/>
              <a:defRPr b="1" sz="1600">
                <a:latin typeface="Comfortaa"/>
                <a:ea typeface="Comfortaa"/>
                <a:cs typeface="Comfortaa"/>
                <a:sym typeface="Comfortaa"/>
              </a:defRPr>
            </a:lvl2pPr>
            <a:lvl3pPr lvl="2" rtl="0" algn="ctr">
              <a:lnSpc>
                <a:spcPct val="100000"/>
              </a:lnSpc>
              <a:spcBef>
                <a:spcPts val="0"/>
              </a:spcBef>
              <a:spcAft>
                <a:spcPts val="0"/>
              </a:spcAft>
              <a:buNone/>
              <a:defRPr b="1" sz="1600">
                <a:latin typeface="Comfortaa"/>
                <a:ea typeface="Comfortaa"/>
                <a:cs typeface="Comfortaa"/>
                <a:sym typeface="Comfortaa"/>
              </a:defRPr>
            </a:lvl3pPr>
            <a:lvl4pPr lvl="3" rtl="0" algn="ctr">
              <a:lnSpc>
                <a:spcPct val="100000"/>
              </a:lnSpc>
              <a:spcBef>
                <a:spcPts val="0"/>
              </a:spcBef>
              <a:spcAft>
                <a:spcPts val="0"/>
              </a:spcAft>
              <a:buNone/>
              <a:defRPr b="1" sz="1600">
                <a:latin typeface="Comfortaa"/>
                <a:ea typeface="Comfortaa"/>
                <a:cs typeface="Comfortaa"/>
                <a:sym typeface="Comfortaa"/>
              </a:defRPr>
            </a:lvl4pPr>
            <a:lvl5pPr lvl="4" rtl="0" algn="ctr">
              <a:lnSpc>
                <a:spcPct val="100000"/>
              </a:lnSpc>
              <a:spcBef>
                <a:spcPts val="0"/>
              </a:spcBef>
              <a:spcAft>
                <a:spcPts val="0"/>
              </a:spcAft>
              <a:buNone/>
              <a:defRPr b="1" sz="1600">
                <a:latin typeface="Comfortaa"/>
                <a:ea typeface="Comfortaa"/>
                <a:cs typeface="Comfortaa"/>
                <a:sym typeface="Comfortaa"/>
              </a:defRPr>
            </a:lvl5pPr>
            <a:lvl6pPr lvl="5" rtl="0" algn="ctr">
              <a:lnSpc>
                <a:spcPct val="100000"/>
              </a:lnSpc>
              <a:spcBef>
                <a:spcPts val="0"/>
              </a:spcBef>
              <a:spcAft>
                <a:spcPts val="0"/>
              </a:spcAft>
              <a:buNone/>
              <a:defRPr b="1" sz="1600">
                <a:latin typeface="Comfortaa"/>
                <a:ea typeface="Comfortaa"/>
                <a:cs typeface="Comfortaa"/>
                <a:sym typeface="Comfortaa"/>
              </a:defRPr>
            </a:lvl6pPr>
            <a:lvl7pPr lvl="6" rtl="0" algn="ctr">
              <a:lnSpc>
                <a:spcPct val="100000"/>
              </a:lnSpc>
              <a:spcBef>
                <a:spcPts val="0"/>
              </a:spcBef>
              <a:spcAft>
                <a:spcPts val="0"/>
              </a:spcAft>
              <a:buNone/>
              <a:defRPr b="1" sz="1600">
                <a:latin typeface="Comfortaa"/>
                <a:ea typeface="Comfortaa"/>
                <a:cs typeface="Comfortaa"/>
                <a:sym typeface="Comfortaa"/>
              </a:defRPr>
            </a:lvl7pPr>
            <a:lvl8pPr lvl="7" rtl="0" algn="ctr">
              <a:lnSpc>
                <a:spcPct val="100000"/>
              </a:lnSpc>
              <a:spcBef>
                <a:spcPts val="0"/>
              </a:spcBef>
              <a:spcAft>
                <a:spcPts val="0"/>
              </a:spcAft>
              <a:buNone/>
              <a:defRPr b="1" sz="1600">
                <a:latin typeface="Comfortaa"/>
                <a:ea typeface="Comfortaa"/>
                <a:cs typeface="Comfortaa"/>
                <a:sym typeface="Comfortaa"/>
              </a:defRPr>
            </a:lvl8pPr>
            <a:lvl9pPr lvl="8" rtl="0" algn="ctr">
              <a:lnSpc>
                <a:spcPct val="100000"/>
              </a:lnSpc>
              <a:spcBef>
                <a:spcPts val="0"/>
              </a:spcBef>
              <a:spcAft>
                <a:spcPts val="0"/>
              </a:spcAft>
              <a:buNone/>
              <a:defRPr b="1" sz="1600">
                <a:latin typeface="Comfortaa"/>
                <a:ea typeface="Comfortaa"/>
                <a:cs typeface="Comfortaa"/>
                <a:sym typeface="Comfortaa"/>
              </a:defRPr>
            </a:lvl9pPr>
          </a:lstStyle>
          <a:p/>
        </p:txBody>
      </p:sp>
      <p:sp>
        <p:nvSpPr>
          <p:cNvPr id="456" name="Google Shape;456;p53"/>
          <p:cNvSpPr/>
          <p:nvPr/>
        </p:nvSpPr>
        <p:spPr>
          <a:xfrm>
            <a:off x="50" y="4599425"/>
            <a:ext cx="9144000" cy="5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7" name="Google Shape;457;p53"/>
          <p:cNvSpPr/>
          <p:nvPr/>
        </p:nvSpPr>
        <p:spPr>
          <a:xfrm rot="-2700000">
            <a:off x="8759776" y="1038825"/>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3"/>
          <p:cNvSpPr/>
          <p:nvPr/>
        </p:nvSpPr>
        <p:spPr>
          <a:xfrm rot="-2700000">
            <a:off x="8759776" y="2885450"/>
            <a:ext cx="793374" cy="79337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BLANK_1_1_1_1_1_1_1_1_1_1_1_1_1_1_1_1_1_1">
    <p:spTree>
      <p:nvGrpSpPr>
        <p:cNvPr id="459" name="Shape 459"/>
        <p:cNvGrpSpPr/>
        <p:nvPr/>
      </p:nvGrpSpPr>
      <p:grpSpPr>
        <a:xfrm>
          <a:off x="0" y="0"/>
          <a:ext cx="0" cy="0"/>
          <a:chOff x="0" y="0"/>
          <a:chExt cx="0" cy="0"/>
        </a:xfrm>
      </p:grpSpPr>
      <p:sp>
        <p:nvSpPr>
          <p:cNvPr id="460" name="Google Shape;460;p54"/>
          <p:cNvSpPr txBox="1"/>
          <p:nvPr>
            <p:ph idx="1" type="body"/>
          </p:nvPr>
        </p:nvSpPr>
        <p:spPr>
          <a:xfrm>
            <a:off x="713225" y="1462127"/>
            <a:ext cx="6515700" cy="3159600"/>
          </a:xfrm>
          <a:prstGeom prst="rect">
            <a:avLst/>
          </a:prstGeom>
        </p:spPr>
        <p:txBody>
          <a:bodyPr anchorCtr="0" anchor="t" bIns="91425" lIns="91425" spcFirstLastPara="1" rIns="91425" wrap="square" tIns="91425">
            <a:noAutofit/>
          </a:bodyPr>
          <a:lstStyle>
            <a:lvl1pPr indent="-304800" lvl="0" marL="457200" marR="274320" rtl="0">
              <a:spcBef>
                <a:spcPts val="0"/>
              </a:spcBef>
              <a:spcAft>
                <a:spcPts val="0"/>
              </a:spcAft>
              <a:buClr>
                <a:srgbClr val="434343"/>
              </a:buClr>
              <a:buSzPts val="1200"/>
              <a:buFont typeface="Livvic"/>
              <a:buAutoNum type="arabicPeriod"/>
              <a:defRPr sz="1600">
                <a:latin typeface="Comfortaa"/>
                <a:ea typeface="Comfortaa"/>
                <a:cs typeface="Comfortaa"/>
                <a:sym typeface="Comfortaa"/>
              </a:defRPr>
            </a:lvl1pPr>
            <a:lvl2pPr indent="-304800" lvl="1" marL="914400" rtl="0">
              <a:lnSpc>
                <a:spcPct val="100000"/>
              </a:lnSpc>
              <a:spcBef>
                <a:spcPts val="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p:txBody>
      </p:sp>
      <p:sp>
        <p:nvSpPr>
          <p:cNvPr id="461" name="Google Shape;461;p54"/>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2" name="Google Shape;462;p54"/>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4"/>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BLANK_1_1_1_1_1_1_1_1_1_1_1_1_1_1_1_1_1_1_2">
    <p:spTree>
      <p:nvGrpSpPr>
        <p:cNvPr id="464" name="Shape 464"/>
        <p:cNvGrpSpPr/>
        <p:nvPr/>
      </p:nvGrpSpPr>
      <p:grpSpPr>
        <a:xfrm>
          <a:off x="0" y="0"/>
          <a:ext cx="0" cy="0"/>
          <a:chOff x="0" y="0"/>
          <a:chExt cx="0" cy="0"/>
        </a:xfrm>
      </p:grpSpPr>
      <p:sp>
        <p:nvSpPr>
          <p:cNvPr id="465" name="Google Shape;465;p55"/>
          <p:cNvSpPr txBox="1"/>
          <p:nvPr>
            <p:ph type="title"/>
          </p:nvPr>
        </p:nvSpPr>
        <p:spPr>
          <a:xfrm>
            <a:off x="713225" y="2034475"/>
            <a:ext cx="2521500" cy="1066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Montserrat SemiBold"/>
              <a:buNone/>
              <a:defRPr b="1" sz="3000"/>
            </a:lvl1pPr>
            <a:lvl2pPr lvl="1"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rtl="0" algn="ctr">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p:txBody>
      </p:sp>
      <p:sp>
        <p:nvSpPr>
          <p:cNvPr id="466" name="Google Shape;466;p55"/>
          <p:cNvSpPr txBox="1"/>
          <p:nvPr>
            <p:ph idx="1" type="body"/>
          </p:nvPr>
        </p:nvSpPr>
        <p:spPr>
          <a:xfrm>
            <a:off x="4466197" y="1924626"/>
            <a:ext cx="3509700" cy="1272600"/>
          </a:xfrm>
          <a:prstGeom prst="rect">
            <a:avLst/>
          </a:prstGeom>
        </p:spPr>
        <p:txBody>
          <a:bodyPr anchorCtr="0" anchor="t" bIns="91425" lIns="91425" spcFirstLastPara="1" rIns="91425" wrap="square" tIns="91425">
            <a:noAutofit/>
          </a:bodyPr>
          <a:lstStyle>
            <a:lvl1pPr indent="-304800" lvl="0" marL="457200" marR="274320" rtl="0">
              <a:spcBef>
                <a:spcPts val="0"/>
              </a:spcBef>
              <a:spcAft>
                <a:spcPts val="0"/>
              </a:spcAft>
              <a:buClr>
                <a:srgbClr val="434343"/>
              </a:buClr>
              <a:buSzPts val="1200"/>
              <a:buFont typeface="Livvic"/>
              <a:buAutoNum type="arabicPeriod"/>
              <a:defRPr sz="1600">
                <a:latin typeface="Comfortaa Medium"/>
                <a:ea typeface="Comfortaa Medium"/>
                <a:cs typeface="Comfortaa Medium"/>
                <a:sym typeface="Comfortaa Medium"/>
              </a:defRPr>
            </a:lvl1pPr>
            <a:lvl2pPr indent="-304800" lvl="1" marL="914400" rtl="0">
              <a:lnSpc>
                <a:spcPct val="100000"/>
              </a:lnSpc>
              <a:spcBef>
                <a:spcPts val="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p:txBody>
      </p:sp>
      <p:sp>
        <p:nvSpPr>
          <p:cNvPr id="467" name="Google Shape;467;p55"/>
          <p:cNvSpPr/>
          <p:nvPr/>
        </p:nvSpPr>
        <p:spPr>
          <a:xfrm>
            <a:off x="8084750" y="0"/>
            <a:ext cx="798000" cy="5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8" name="Google Shape;468;p55"/>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55"/>
          <p:cNvGrpSpPr/>
          <p:nvPr/>
        </p:nvGrpSpPr>
        <p:grpSpPr>
          <a:xfrm>
            <a:off x="2956560" y="2172150"/>
            <a:ext cx="1212000" cy="799200"/>
            <a:chOff x="2880360" y="2172150"/>
            <a:chExt cx="1212000" cy="799200"/>
          </a:xfrm>
        </p:grpSpPr>
        <p:sp>
          <p:nvSpPr>
            <p:cNvPr id="470" name="Google Shape;470;p55"/>
            <p:cNvSpPr/>
            <p:nvPr/>
          </p:nvSpPr>
          <p:spPr>
            <a:xfrm rot="-8100000">
              <a:off x="34102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rot="-8100000">
              <a:off x="2997400" y="2289190"/>
              <a:ext cx="565120" cy="56512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BLANK_1_1_1_1_1_1_1_1_1_1_1_1_1_1_1_1_1_1_1_2">
    <p:spTree>
      <p:nvGrpSpPr>
        <p:cNvPr id="472" name="Shape 472"/>
        <p:cNvGrpSpPr/>
        <p:nvPr/>
      </p:nvGrpSpPr>
      <p:grpSpPr>
        <a:xfrm>
          <a:off x="0" y="0"/>
          <a:ext cx="0" cy="0"/>
          <a:chOff x="0" y="0"/>
          <a:chExt cx="0" cy="0"/>
        </a:xfrm>
      </p:grpSpPr>
      <p:sp>
        <p:nvSpPr>
          <p:cNvPr id="473" name="Google Shape;473;p56"/>
          <p:cNvSpPr txBox="1"/>
          <p:nvPr>
            <p:ph idx="1" type="subTitle"/>
          </p:nvPr>
        </p:nvSpPr>
        <p:spPr>
          <a:xfrm>
            <a:off x="713225" y="1104175"/>
            <a:ext cx="6818400" cy="69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74" name="Google Shape;474;p56"/>
          <p:cNvSpPr/>
          <p:nvPr/>
        </p:nvSpPr>
        <p:spPr>
          <a:xfrm>
            <a:off x="8084750" y="0"/>
            <a:ext cx="798000" cy="51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6"/>
          <p:cNvSpPr/>
          <p:nvPr/>
        </p:nvSpPr>
        <p:spPr>
          <a:xfrm rot="-2700000">
            <a:off x="7796232"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6"/>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6"/>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478" name="Google Shape;478;p56"/>
          <p:cNvSpPr txBox="1"/>
          <p:nvPr>
            <p:ph idx="2" type="subTitle"/>
          </p:nvPr>
        </p:nvSpPr>
        <p:spPr>
          <a:xfrm>
            <a:off x="713225" y="1945025"/>
            <a:ext cx="6818400" cy="36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Rubik"/>
              <a:buNone/>
              <a:defRPr b="1">
                <a:latin typeface="Rubik"/>
                <a:ea typeface="Rubik"/>
                <a:cs typeface="Rubik"/>
                <a:sym typeface="Rubik"/>
              </a:defRPr>
            </a:lvl1pPr>
            <a:lvl2pPr lvl="1" rtl="0">
              <a:lnSpc>
                <a:spcPct val="100000"/>
              </a:lnSpc>
              <a:spcBef>
                <a:spcPts val="0"/>
              </a:spcBef>
              <a:spcAft>
                <a:spcPts val="0"/>
              </a:spcAft>
              <a:buSzPts val="1400"/>
              <a:buFont typeface="Rubik"/>
              <a:buNone/>
              <a:defRPr b="1">
                <a:latin typeface="Rubik"/>
                <a:ea typeface="Rubik"/>
                <a:cs typeface="Rubik"/>
                <a:sym typeface="Rubik"/>
              </a:defRPr>
            </a:lvl2pPr>
            <a:lvl3pPr lvl="2" rtl="0">
              <a:lnSpc>
                <a:spcPct val="100000"/>
              </a:lnSpc>
              <a:spcBef>
                <a:spcPts val="0"/>
              </a:spcBef>
              <a:spcAft>
                <a:spcPts val="0"/>
              </a:spcAft>
              <a:buSzPts val="1400"/>
              <a:buFont typeface="Rubik"/>
              <a:buNone/>
              <a:defRPr b="1">
                <a:latin typeface="Rubik"/>
                <a:ea typeface="Rubik"/>
                <a:cs typeface="Rubik"/>
                <a:sym typeface="Rubik"/>
              </a:defRPr>
            </a:lvl3pPr>
            <a:lvl4pPr lvl="3" rtl="0">
              <a:lnSpc>
                <a:spcPct val="100000"/>
              </a:lnSpc>
              <a:spcBef>
                <a:spcPts val="0"/>
              </a:spcBef>
              <a:spcAft>
                <a:spcPts val="0"/>
              </a:spcAft>
              <a:buSzPts val="1400"/>
              <a:buFont typeface="Rubik"/>
              <a:buNone/>
              <a:defRPr b="1">
                <a:latin typeface="Rubik"/>
                <a:ea typeface="Rubik"/>
                <a:cs typeface="Rubik"/>
                <a:sym typeface="Rubik"/>
              </a:defRPr>
            </a:lvl4pPr>
            <a:lvl5pPr lvl="4" rtl="0">
              <a:lnSpc>
                <a:spcPct val="100000"/>
              </a:lnSpc>
              <a:spcBef>
                <a:spcPts val="0"/>
              </a:spcBef>
              <a:spcAft>
                <a:spcPts val="0"/>
              </a:spcAft>
              <a:buSzPts val="1400"/>
              <a:buFont typeface="Rubik"/>
              <a:buNone/>
              <a:defRPr b="1">
                <a:latin typeface="Rubik"/>
                <a:ea typeface="Rubik"/>
                <a:cs typeface="Rubik"/>
                <a:sym typeface="Rubik"/>
              </a:defRPr>
            </a:lvl5pPr>
            <a:lvl6pPr lvl="5" rtl="0">
              <a:lnSpc>
                <a:spcPct val="100000"/>
              </a:lnSpc>
              <a:spcBef>
                <a:spcPts val="0"/>
              </a:spcBef>
              <a:spcAft>
                <a:spcPts val="0"/>
              </a:spcAft>
              <a:buSzPts val="1400"/>
              <a:buFont typeface="Rubik"/>
              <a:buNone/>
              <a:defRPr b="1">
                <a:latin typeface="Rubik"/>
                <a:ea typeface="Rubik"/>
                <a:cs typeface="Rubik"/>
                <a:sym typeface="Rubik"/>
              </a:defRPr>
            </a:lvl6pPr>
            <a:lvl7pPr lvl="6" rtl="0">
              <a:lnSpc>
                <a:spcPct val="100000"/>
              </a:lnSpc>
              <a:spcBef>
                <a:spcPts val="0"/>
              </a:spcBef>
              <a:spcAft>
                <a:spcPts val="0"/>
              </a:spcAft>
              <a:buSzPts val="1400"/>
              <a:buFont typeface="Rubik"/>
              <a:buNone/>
              <a:defRPr b="1">
                <a:latin typeface="Rubik"/>
                <a:ea typeface="Rubik"/>
                <a:cs typeface="Rubik"/>
                <a:sym typeface="Rubik"/>
              </a:defRPr>
            </a:lvl7pPr>
            <a:lvl8pPr lvl="7" rtl="0">
              <a:lnSpc>
                <a:spcPct val="100000"/>
              </a:lnSpc>
              <a:spcBef>
                <a:spcPts val="0"/>
              </a:spcBef>
              <a:spcAft>
                <a:spcPts val="0"/>
              </a:spcAft>
              <a:buSzPts val="1400"/>
              <a:buFont typeface="Rubik"/>
              <a:buNone/>
              <a:defRPr b="1">
                <a:latin typeface="Rubik"/>
                <a:ea typeface="Rubik"/>
                <a:cs typeface="Rubik"/>
                <a:sym typeface="Rubik"/>
              </a:defRPr>
            </a:lvl8pPr>
            <a:lvl9pPr lvl="8" rtl="0">
              <a:lnSpc>
                <a:spcPct val="100000"/>
              </a:lnSpc>
              <a:spcBef>
                <a:spcPts val="0"/>
              </a:spcBef>
              <a:spcAft>
                <a:spcPts val="0"/>
              </a:spcAft>
              <a:buSzPts val="1400"/>
              <a:buFont typeface="Rubik"/>
              <a:buNone/>
              <a:defRPr b="1">
                <a:latin typeface="Rubik"/>
                <a:ea typeface="Rubik"/>
                <a:cs typeface="Rubik"/>
                <a:sym typeface="Rubik"/>
              </a:defRPr>
            </a:lvl9pPr>
          </a:lstStyle>
          <a:p/>
        </p:txBody>
      </p:sp>
      <p:sp>
        <p:nvSpPr>
          <p:cNvPr id="479" name="Google Shape;479;p56"/>
          <p:cNvSpPr txBox="1"/>
          <p:nvPr>
            <p:ph idx="3" type="subTitle"/>
          </p:nvPr>
        </p:nvSpPr>
        <p:spPr>
          <a:xfrm>
            <a:off x="713225" y="2306225"/>
            <a:ext cx="6818400" cy="229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BLANK_1_1_1_1_1_1_1_1_1_1_1_1_1_1_1_1_1_1_1_2_1">
    <p:spTree>
      <p:nvGrpSpPr>
        <p:cNvPr id="480" name="Shape 480"/>
        <p:cNvGrpSpPr/>
        <p:nvPr/>
      </p:nvGrpSpPr>
      <p:grpSpPr>
        <a:xfrm>
          <a:off x="0" y="0"/>
          <a:ext cx="0" cy="0"/>
          <a:chOff x="0" y="0"/>
          <a:chExt cx="0" cy="0"/>
        </a:xfrm>
      </p:grpSpPr>
      <p:sp>
        <p:nvSpPr>
          <p:cNvPr id="481" name="Google Shape;481;p57"/>
          <p:cNvSpPr txBox="1"/>
          <p:nvPr>
            <p:ph idx="1" type="subTitle"/>
          </p:nvPr>
        </p:nvSpPr>
        <p:spPr>
          <a:xfrm>
            <a:off x="713225" y="1104175"/>
            <a:ext cx="6818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82" name="Google Shape;482;p57"/>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483" name="Google Shape;483;p57"/>
          <p:cNvSpPr txBox="1"/>
          <p:nvPr>
            <p:ph idx="2" type="subTitle"/>
          </p:nvPr>
        </p:nvSpPr>
        <p:spPr>
          <a:xfrm>
            <a:off x="713225" y="1661500"/>
            <a:ext cx="6818400" cy="36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Rubik"/>
              <a:buNone/>
              <a:defRPr b="1">
                <a:latin typeface="Rubik"/>
                <a:ea typeface="Rubik"/>
                <a:cs typeface="Rubik"/>
                <a:sym typeface="Rubik"/>
              </a:defRPr>
            </a:lvl1pPr>
            <a:lvl2pPr lvl="1" rtl="0">
              <a:lnSpc>
                <a:spcPct val="100000"/>
              </a:lnSpc>
              <a:spcBef>
                <a:spcPts val="0"/>
              </a:spcBef>
              <a:spcAft>
                <a:spcPts val="0"/>
              </a:spcAft>
              <a:buSzPts val="1400"/>
              <a:buFont typeface="Rubik"/>
              <a:buNone/>
              <a:defRPr b="1">
                <a:latin typeface="Rubik"/>
                <a:ea typeface="Rubik"/>
                <a:cs typeface="Rubik"/>
                <a:sym typeface="Rubik"/>
              </a:defRPr>
            </a:lvl2pPr>
            <a:lvl3pPr lvl="2" rtl="0">
              <a:lnSpc>
                <a:spcPct val="100000"/>
              </a:lnSpc>
              <a:spcBef>
                <a:spcPts val="0"/>
              </a:spcBef>
              <a:spcAft>
                <a:spcPts val="0"/>
              </a:spcAft>
              <a:buSzPts val="1400"/>
              <a:buFont typeface="Rubik"/>
              <a:buNone/>
              <a:defRPr b="1">
                <a:latin typeface="Rubik"/>
                <a:ea typeface="Rubik"/>
                <a:cs typeface="Rubik"/>
                <a:sym typeface="Rubik"/>
              </a:defRPr>
            </a:lvl3pPr>
            <a:lvl4pPr lvl="3" rtl="0">
              <a:lnSpc>
                <a:spcPct val="100000"/>
              </a:lnSpc>
              <a:spcBef>
                <a:spcPts val="0"/>
              </a:spcBef>
              <a:spcAft>
                <a:spcPts val="0"/>
              </a:spcAft>
              <a:buSzPts val="1400"/>
              <a:buFont typeface="Rubik"/>
              <a:buNone/>
              <a:defRPr b="1">
                <a:latin typeface="Rubik"/>
                <a:ea typeface="Rubik"/>
                <a:cs typeface="Rubik"/>
                <a:sym typeface="Rubik"/>
              </a:defRPr>
            </a:lvl4pPr>
            <a:lvl5pPr lvl="4" rtl="0">
              <a:lnSpc>
                <a:spcPct val="100000"/>
              </a:lnSpc>
              <a:spcBef>
                <a:spcPts val="0"/>
              </a:spcBef>
              <a:spcAft>
                <a:spcPts val="0"/>
              </a:spcAft>
              <a:buSzPts val="1400"/>
              <a:buFont typeface="Rubik"/>
              <a:buNone/>
              <a:defRPr b="1">
                <a:latin typeface="Rubik"/>
                <a:ea typeface="Rubik"/>
                <a:cs typeface="Rubik"/>
                <a:sym typeface="Rubik"/>
              </a:defRPr>
            </a:lvl5pPr>
            <a:lvl6pPr lvl="5" rtl="0">
              <a:lnSpc>
                <a:spcPct val="100000"/>
              </a:lnSpc>
              <a:spcBef>
                <a:spcPts val="0"/>
              </a:spcBef>
              <a:spcAft>
                <a:spcPts val="0"/>
              </a:spcAft>
              <a:buSzPts val="1400"/>
              <a:buFont typeface="Rubik"/>
              <a:buNone/>
              <a:defRPr b="1">
                <a:latin typeface="Rubik"/>
                <a:ea typeface="Rubik"/>
                <a:cs typeface="Rubik"/>
                <a:sym typeface="Rubik"/>
              </a:defRPr>
            </a:lvl6pPr>
            <a:lvl7pPr lvl="6" rtl="0">
              <a:lnSpc>
                <a:spcPct val="100000"/>
              </a:lnSpc>
              <a:spcBef>
                <a:spcPts val="0"/>
              </a:spcBef>
              <a:spcAft>
                <a:spcPts val="0"/>
              </a:spcAft>
              <a:buSzPts val="1400"/>
              <a:buFont typeface="Rubik"/>
              <a:buNone/>
              <a:defRPr b="1">
                <a:latin typeface="Rubik"/>
                <a:ea typeface="Rubik"/>
                <a:cs typeface="Rubik"/>
                <a:sym typeface="Rubik"/>
              </a:defRPr>
            </a:lvl7pPr>
            <a:lvl8pPr lvl="7" rtl="0">
              <a:lnSpc>
                <a:spcPct val="100000"/>
              </a:lnSpc>
              <a:spcBef>
                <a:spcPts val="0"/>
              </a:spcBef>
              <a:spcAft>
                <a:spcPts val="0"/>
              </a:spcAft>
              <a:buSzPts val="1400"/>
              <a:buFont typeface="Rubik"/>
              <a:buNone/>
              <a:defRPr b="1">
                <a:latin typeface="Rubik"/>
                <a:ea typeface="Rubik"/>
                <a:cs typeface="Rubik"/>
                <a:sym typeface="Rubik"/>
              </a:defRPr>
            </a:lvl8pPr>
            <a:lvl9pPr lvl="8" rtl="0">
              <a:lnSpc>
                <a:spcPct val="100000"/>
              </a:lnSpc>
              <a:spcBef>
                <a:spcPts val="0"/>
              </a:spcBef>
              <a:spcAft>
                <a:spcPts val="0"/>
              </a:spcAft>
              <a:buSzPts val="1400"/>
              <a:buFont typeface="Rubik"/>
              <a:buNone/>
              <a:defRPr b="1">
                <a:latin typeface="Rubik"/>
                <a:ea typeface="Rubik"/>
                <a:cs typeface="Rubik"/>
                <a:sym typeface="Rubik"/>
              </a:defRPr>
            </a:lvl9pPr>
          </a:lstStyle>
          <a:p/>
        </p:txBody>
      </p:sp>
      <p:sp>
        <p:nvSpPr>
          <p:cNvPr id="484" name="Google Shape;484;p57"/>
          <p:cNvSpPr txBox="1"/>
          <p:nvPr>
            <p:ph idx="3" type="subTitle"/>
          </p:nvPr>
        </p:nvSpPr>
        <p:spPr>
          <a:xfrm>
            <a:off x="713225" y="2022700"/>
            <a:ext cx="6818400" cy="257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85" name="Google Shape;485;p57"/>
          <p:cNvSpPr/>
          <p:nvPr/>
        </p:nvSpPr>
        <p:spPr>
          <a:xfrm rot="-2700000">
            <a:off x="8748976" y="703825"/>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7"/>
          <p:cNvSpPr/>
          <p:nvPr/>
        </p:nvSpPr>
        <p:spPr>
          <a:xfrm rot="-2700000">
            <a:off x="8748976" y="2940600"/>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7"/>
          <p:cNvSpPr/>
          <p:nvPr/>
        </p:nvSpPr>
        <p:spPr>
          <a:xfrm>
            <a:off x="50" y="4599425"/>
            <a:ext cx="9144000" cy="55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1">
  <p:cSld name="BLANK_1_1_1_1_1_1_1_1_1_1_1_1_1_1_1_1_1_1_1_2_1_1">
    <p:spTree>
      <p:nvGrpSpPr>
        <p:cNvPr id="488" name="Shape 488"/>
        <p:cNvGrpSpPr/>
        <p:nvPr/>
      </p:nvGrpSpPr>
      <p:grpSpPr>
        <a:xfrm>
          <a:off x="0" y="0"/>
          <a:ext cx="0" cy="0"/>
          <a:chOff x="0" y="0"/>
          <a:chExt cx="0" cy="0"/>
        </a:xfrm>
      </p:grpSpPr>
      <p:sp>
        <p:nvSpPr>
          <p:cNvPr id="489" name="Google Shape;489;p58"/>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490" name="Google Shape;490;p58"/>
          <p:cNvSpPr/>
          <p:nvPr/>
        </p:nvSpPr>
        <p:spPr>
          <a:xfrm rot="-2700000">
            <a:off x="8748976" y="703825"/>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8"/>
          <p:cNvSpPr/>
          <p:nvPr/>
        </p:nvSpPr>
        <p:spPr>
          <a:xfrm rot="-2700000">
            <a:off x="8748976" y="2940600"/>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8"/>
          <p:cNvSpPr/>
          <p:nvPr/>
        </p:nvSpPr>
        <p:spPr>
          <a:xfrm>
            <a:off x="50" y="4599425"/>
            <a:ext cx="9144000" cy="55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
    <p:spTree>
      <p:nvGrpSpPr>
        <p:cNvPr id="493" name="Shape 493"/>
        <p:cNvGrpSpPr/>
        <p:nvPr/>
      </p:nvGrpSpPr>
      <p:grpSpPr>
        <a:xfrm>
          <a:off x="0" y="0"/>
          <a:ext cx="0" cy="0"/>
          <a:chOff x="0" y="0"/>
          <a:chExt cx="0" cy="0"/>
        </a:xfrm>
      </p:grpSpPr>
      <p:sp>
        <p:nvSpPr>
          <p:cNvPr id="494" name="Google Shape;494;p59"/>
          <p:cNvSpPr txBox="1"/>
          <p:nvPr>
            <p:ph type="ctrTitle"/>
          </p:nvPr>
        </p:nvSpPr>
        <p:spPr>
          <a:xfrm>
            <a:off x="713225" y="682150"/>
            <a:ext cx="3135300" cy="92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5200"/>
              <a:buNone/>
              <a:defRPr b="1"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95" name="Google Shape;495;p59"/>
          <p:cNvSpPr txBox="1"/>
          <p:nvPr>
            <p:ph idx="1" type="subTitle"/>
          </p:nvPr>
        </p:nvSpPr>
        <p:spPr>
          <a:xfrm>
            <a:off x="3892800" y="532450"/>
            <a:ext cx="2933700" cy="121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Montserrat Ligh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2pPr>
            <a:lvl3pPr lvl="2"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3pPr>
            <a:lvl4pPr lvl="3"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4pPr>
            <a:lvl5pPr lvl="4"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5pPr>
            <a:lvl6pPr lvl="5"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6pPr>
            <a:lvl7pPr lvl="6"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7pPr>
            <a:lvl8pPr lvl="7"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8pPr>
            <a:lvl9pPr lvl="8"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9pPr>
          </a:lstStyle>
          <a:p/>
        </p:txBody>
      </p:sp>
      <p:sp>
        <p:nvSpPr>
          <p:cNvPr id="496" name="Google Shape;496;p59"/>
          <p:cNvSpPr/>
          <p:nvPr/>
        </p:nvSpPr>
        <p:spPr>
          <a:xfrm>
            <a:off x="-10800" y="2290800"/>
            <a:ext cx="9163200" cy="2874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9"/>
          <p:cNvSpPr/>
          <p:nvPr/>
        </p:nvSpPr>
        <p:spPr>
          <a:xfrm rot="-2700000">
            <a:off x="8748976" y="703825"/>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9"/>
          <p:cNvSpPr/>
          <p:nvPr/>
        </p:nvSpPr>
        <p:spPr>
          <a:xfrm rot="-2700000">
            <a:off x="877526" y="1916575"/>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7">
    <p:bg>
      <p:bgPr>
        <a:solidFill>
          <a:schemeClr val="accent1"/>
        </a:solidFill>
      </p:bgPr>
    </p:bg>
    <p:spTree>
      <p:nvGrpSpPr>
        <p:cNvPr id="499" name="Shape 499"/>
        <p:cNvGrpSpPr/>
        <p:nvPr/>
      </p:nvGrpSpPr>
      <p:grpSpPr>
        <a:xfrm>
          <a:off x="0" y="0"/>
          <a:ext cx="0" cy="0"/>
          <a:chOff x="0" y="0"/>
          <a:chExt cx="0" cy="0"/>
        </a:xfrm>
      </p:grpSpPr>
      <p:sp>
        <p:nvSpPr>
          <p:cNvPr id="500" name="Google Shape;500;p60"/>
          <p:cNvSpPr txBox="1"/>
          <p:nvPr>
            <p:ph type="title"/>
          </p:nvPr>
        </p:nvSpPr>
        <p:spPr>
          <a:xfrm>
            <a:off x="713225" y="1167025"/>
            <a:ext cx="3274200" cy="283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Montserrat SemiBold"/>
              <a:buNone/>
              <a:defRPr b="1" sz="3600"/>
            </a:lvl1pPr>
            <a:lvl2pPr lvl="1"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2pPr>
            <a:lvl3pPr lvl="2"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3pPr>
            <a:lvl4pPr lvl="3"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4pPr>
            <a:lvl5pPr lvl="4"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5pPr>
            <a:lvl6pPr lvl="5"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6pPr>
            <a:lvl7pPr lvl="6"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7pPr>
            <a:lvl8pPr lvl="7"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8pPr>
            <a:lvl9pPr lvl="8" rtl="0" algn="ctr">
              <a:spcBef>
                <a:spcPts val="0"/>
              </a:spcBef>
              <a:spcAft>
                <a:spcPts val="0"/>
              </a:spcAft>
              <a:buSzPts val="4800"/>
              <a:buFont typeface="Montserrat SemiBold"/>
              <a:buNone/>
              <a:defRPr sz="4800">
                <a:latin typeface="Montserrat SemiBold"/>
                <a:ea typeface="Montserrat SemiBold"/>
                <a:cs typeface="Montserrat SemiBold"/>
                <a:sym typeface="Montserrat SemiBold"/>
              </a:defRPr>
            </a:lvl9pPr>
          </a:lstStyle>
          <a:p/>
        </p:txBody>
      </p:sp>
      <p:sp>
        <p:nvSpPr>
          <p:cNvPr id="501" name="Google Shape;501;p60"/>
          <p:cNvSpPr txBox="1"/>
          <p:nvPr>
            <p:ph idx="1" type="body"/>
          </p:nvPr>
        </p:nvSpPr>
        <p:spPr>
          <a:xfrm>
            <a:off x="4574272" y="2572951"/>
            <a:ext cx="3509700" cy="1846500"/>
          </a:xfrm>
          <a:prstGeom prst="rect">
            <a:avLst/>
          </a:prstGeom>
        </p:spPr>
        <p:txBody>
          <a:bodyPr anchorCtr="0" anchor="t" bIns="91425" lIns="91425" spcFirstLastPara="1" rIns="91425" wrap="square" tIns="91425">
            <a:noAutofit/>
          </a:bodyPr>
          <a:lstStyle>
            <a:lvl1pPr indent="-304800" lvl="0" marL="457200" marR="274320" rtl="0" algn="ctr">
              <a:spcBef>
                <a:spcPts val="0"/>
              </a:spcBef>
              <a:spcAft>
                <a:spcPts val="0"/>
              </a:spcAft>
              <a:buClr>
                <a:srgbClr val="434343"/>
              </a:buClr>
              <a:buSzPts val="1200"/>
              <a:buFont typeface="Livvic"/>
              <a:buAutoNum type="arabicPeriod"/>
              <a:defRPr sz="1600">
                <a:latin typeface="Comfortaa Medium"/>
                <a:ea typeface="Comfortaa Medium"/>
                <a:cs typeface="Comfortaa Medium"/>
                <a:sym typeface="Comfortaa Medium"/>
              </a:defRPr>
            </a:lvl1pPr>
            <a:lvl2pPr indent="-304800" lvl="1" marL="914400" rtl="0" algn="ctr">
              <a:lnSpc>
                <a:spcPct val="100000"/>
              </a:lnSpc>
              <a:spcBef>
                <a:spcPts val="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indent="-304800" lvl="2" marL="1371600" rtl="0" algn="ctr">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indent="-304800" lvl="3" marL="1828800" rtl="0" algn="ctr">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indent="-304800" lvl="4" marL="2286000" rtl="0" algn="ctr">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indent="-304800" lvl="5" marL="2743200" rtl="0" algn="ctr">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indent="-304800" lvl="6" marL="3200400" rtl="0" algn="ctr">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indent="-304800" lvl="7" marL="3657600" rtl="0" algn="ctr">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indent="-304800" lvl="8" marL="4114800" rtl="0" algn="ctr">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p:txBody>
      </p:sp>
      <p:grpSp>
        <p:nvGrpSpPr>
          <p:cNvPr id="502" name="Google Shape;502;p60"/>
          <p:cNvGrpSpPr/>
          <p:nvPr/>
        </p:nvGrpSpPr>
        <p:grpSpPr>
          <a:xfrm rot="5400000">
            <a:off x="5411959" y="973620"/>
            <a:ext cx="1834327" cy="1159320"/>
            <a:chOff x="2827830" y="2172150"/>
            <a:chExt cx="1264530" cy="799200"/>
          </a:xfrm>
        </p:grpSpPr>
        <p:sp>
          <p:nvSpPr>
            <p:cNvPr id="503" name="Google Shape;503;p60"/>
            <p:cNvSpPr/>
            <p:nvPr/>
          </p:nvSpPr>
          <p:spPr>
            <a:xfrm rot="-8100000">
              <a:off x="341020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0"/>
            <p:cNvSpPr/>
            <p:nvPr/>
          </p:nvSpPr>
          <p:spPr>
            <a:xfrm rot="-8100000">
              <a:off x="2944870" y="2289190"/>
              <a:ext cx="565120" cy="56512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60"/>
          <p:cNvSpPr/>
          <p:nvPr/>
        </p:nvSpPr>
        <p:spPr>
          <a:xfrm rot="-2700000">
            <a:off x="8748976" y="2175075"/>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5" name="Google Shape;45;p7"/>
          <p:cNvSpPr txBox="1"/>
          <p:nvPr>
            <p:ph idx="1" type="body"/>
          </p:nvPr>
        </p:nvSpPr>
        <p:spPr>
          <a:xfrm>
            <a:off x="720000" y="1481575"/>
            <a:ext cx="7697700" cy="3121500"/>
          </a:xfrm>
          <a:prstGeom prst="rect">
            <a:avLst/>
          </a:prstGeom>
        </p:spPr>
        <p:txBody>
          <a:bodyPr anchorCtr="0" anchor="t" bIns="91425" lIns="91425" spcFirstLastPara="1" rIns="91425" wrap="square" tIns="91425">
            <a:noAutofit/>
          </a:bodyPr>
          <a:lstStyle>
            <a:lvl1pPr indent="-304800" lvl="0" marL="457200" rtl="0" algn="ctr">
              <a:lnSpc>
                <a:spcPct val="200000"/>
              </a:lnSpc>
              <a:spcBef>
                <a:spcPts val="0"/>
              </a:spcBef>
              <a:spcAft>
                <a:spcPts val="0"/>
              </a:spcAft>
              <a:buSzPts val="1200"/>
              <a:buChar char="●"/>
              <a:defRPr sz="1600">
                <a:latin typeface="Comfortaa Medium"/>
                <a:ea typeface="Comfortaa Medium"/>
                <a:cs typeface="Comfortaa Medium"/>
                <a:sym typeface="Comfortaa Medium"/>
              </a:defRPr>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46" name="Google Shape;46;p7"/>
          <p:cNvSpPr/>
          <p:nvPr/>
        </p:nvSpPr>
        <p:spPr>
          <a:xfrm>
            <a:off x="8084750" y="0"/>
            <a:ext cx="798000" cy="51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rot="-2700000">
            <a:off x="8598657" y="2981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rot="-2700000">
            <a:off x="8598657"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11">
    <p:bg>
      <p:bgPr>
        <a:solidFill>
          <a:schemeClr val="accent2"/>
        </a:solidFill>
      </p:bgPr>
    </p:bg>
    <p:spTree>
      <p:nvGrpSpPr>
        <p:cNvPr id="506" name="Shape 506"/>
        <p:cNvGrpSpPr/>
        <p:nvPr/>
      </p:nvGrpSpPr>
      <p:grpSpPr>
        <a:xfrm>
          <a:off x="0" y="0"/>
          <a:ext cx="0" cy="0"/>
          <a:chOff x="0" y="0"/>
          <a:chExt cx="0" cy="0"/>
        </a:xfrm>
      </p:grpSpPr>
      <p:sp>
        <p:nvSpPr>
          <p:cNvPr id="507" name="Google Shape;507;p61"/>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1pPr>
            <a:lvl2pPr lvl="1"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2pPr>
            <a:lvl3pPr lvl="2"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3pPr>
            <a:lvl4pPr lvl="3"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4pPr>
            <a:lvl5pPr lvl="4"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5pPr>
            <a:lvl6pPr lvl="5"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6pPr>
            <a:lvl7pPr lvl="6"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7pPr>
            <a:lvl8pPr lvl="7"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8pPr>
            <a:lvl9pPr lvl="8" rtl="0" algn="ctr">
              <a:spcBef>
                <a:spcPts val="0"/>
              </a:spcBef>
              <a:spcAft>
                <a:spcPts val="0"/>
              </a:spcAft>
              <a:buClr>
                <a:schemeClr val="lt1"/>
              </a:buClr>
              <a:buSzPts val="2400"/>
              <a:buFont typeface="Rubik"/>
              <a:buNone/>
              <a:defRPr b="1" sz="2400">
                <a:solidFill>
                  <a:schemeClr val="lt1"/>
                </a:solidFill>
                <a:latin typeface="Rubik"/>
                <a:ea typeface="Rubik"/>
                <a:cs typeface="Rubik"/>
                <a:sym typeface="Rubik"/>
              </a:defRPr>
            </a:lvl9pPr>
          </a:lstStyle>
          <a:p/>
        </p:txBody>
      </p:sp>
      <p:sp>
        <p:nvSpPr>
          <p:cNvPr id="508" name="Google Shape;508;p61"/>
          <p:cNvSpPr/>
          <p:nvPr/>
        </p:nvSpPr>
        <p:spPr>
          <a:xfrm>
            <a:off x="50" y="4599425"/>
            <a:ext cx="9144000" cy="55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9" name="Google Shape;509;p61"/>
          <p:cNvSpPr txBox="1"/>
          <p:nvPr>
            <p:ph idx="1" type="subTitle"/>
          </p:nvPr>
        </p:nvSpPr>
        <p:spPr>
          <a:xfrm>
            <a:off x="1393950" y="1284200"/>
            <a:ext cx="7036800" cy="2917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600"/>
              <a:buNone/>
              <a:defRPr sz="1600">
                <a:solidFill>
                  <a:schemeClr val="dk1"/>
                </a:solidFill>
              </a:defRPr>
            </a:lvl1pPr>
            <a:lvl2pPr lvl="1">
              <a:spcBef>
                <a:spcPts val="1600"/>
              </a:spcBef>
              <a:spcAft>
                <a:spcPts val="0"/>
              </a:spcAft>
              <a:buClr>
                <a:schemeClr val="dk1"/>
              </a:buClr>
              <a:buSzPts val="1600"/>
              <a:buNone/>
              <a:defRPr sz="1600">
                <a:solidFill>
                  <a:schemeClr val="dk1"/>
                </a:solidFill>
              </a:defRPr>
            </a:lvl2pPr>
            <a:lvl3pPr lvl="2">
              <a:spcBef>
                <a:spcPts val="1600"/>
              </a:spcBef>
              <a:spcAft>
                <a:spcPts val="0"/>
              </a:spcAft>
              <a:buClr>
                <a:schemeClr val="dk1"/>
              </a:buClr>
              <a:buSzPts val="1600"/>
              <a:buNone/>
              <a:defRPr sz="1600">
                <a:solidFill>
                  <a:schemeClr val="dk1"/>
                </a:solidFill>
              </a:defRPr>
            </a:lvl3pPr>
            <a:lvl4pPr lvl="3">
              <a:spcBef>
                <a:spcPts val="1600"/>
              </a:spcBef>
              <a:spcAft>
                <a:spcPts val="0"/>
              </a:spcAft>
              <a:buClr>
                <a:schemeClr val="dk1"/>
              </a:buClr>
              <a:buSzPts val="1600"/>
              <a:buNone/>
              <a:defRPr sz="1600">
                <a:solidFill>
                  <a:schemeClr val="dk1"/>
                </a:solidFill>
              </a:defRPr>
            </a:lvl4pPr>
            <a:lvl5pPr lvl="4">
              <a:spcBef>
                <a:spcPts val="1600"/>
              </a:spcBef>
              <a:spcAft>
                <a:spcPts val="0"/>
              </a:spcAft>
              <a:buClr>
                <a:schemeClr val="dk1"/>
              </a:buClr>
              <a:buSzPts val="1600"/>
              <a:buNone/>
              <a:defRPr sz="1600">
                <a:solidFill>
                  <a:schemeClr val="dk1"/>
                </a:solidFill>
              </a:defRPr>
            </a:lvl5pPr>
            <a:lvl6pPr lvl="5">
              <a:spcBef>
                <a:spcPts val="1600"/>
              </a:spcBef>
              <a:spcAft>
                <a:spcPts val="0"/>
              </a:spcAft>
              <a:buClr>
                <a:schemeClr val="dk1"/>
              </a:buClr>
              <a:buSzPts val="1600"/>
              <a:buNone/>
              <a:defRPr sz="1600">
                <a:solidFill>
                  <a:schemeClr val="dk1"/>
                </a:solidFill>
              </a:defRPr>
            </a:lvl6pPr>
            <a:lvl7pPr lvl="6">
              <a:spcBef>
                <a:spcPts val="1600"/>
              </a:spcBef>
              <a:spcAft>
                <a:spcPts val="0"/>
              </a:spcAft>
              <a:buClr>
                <a:schemeClr val="dk1"/>
              </a:buClr>
              <a:buSzPts val="1600"/>
              <a:buNone/>
              <a:defRPr sz="1600">
                <a:solidFill>
                  <a:schemeClr val="dk1"/>
                </a:solidFill>
              </a:defRPr>
            </a:lvl7pPr>
            <a:lvl8pPr lvl="7">
              <a:spcBef>
                <a:spcPts val="1600"/>
              </a:spcBef>
              <a:spcAft>
                <a:spcPts val="0"/>
              </a:spcAft>
              <a:buClr>
                <a:schemeClr val="dk1"/>
              </a:buClr>
              <a:buSzPts val="1600"/>
              <a:buNone/>
              <a:defRPr sz="1600">
                <a:solidFill>
                  <a:schemeClr val="dk1"/>
                </a:solidFill>
              </a:defRPr>
            </a:lvl8pPr>
            <a:lvl9pPr lvl="8">
              <a:spcBef>
                <a:spcPts val="1600"/>
              </a:spcBef>
              <a:spcAft>
                <a:spcPts val="1600"/>
              </a:spcAft>
              <a:buClr>
                <a:schemeClr val="dk1"/>
              </a:buClr>
              <a:buSzPts val="1600"/>
              <a:buNone/>
              <a:defRPr sz="1600">
                <a:solidFill>
                  <a:schemeClr val="dk1"/>
                </a:solidFill>
              </a:defRPr>
            </a:lvl9pPr>
          </a:lstStyle>
          <a:p/>
        </p:txBody>
      </p:sp>
      <p:sp>
        <p:nvSpPr>
          <p:cNvPr id="510" name="Google Shape;510;p61"/>
          <p:cNvSpPr/>
          <p:nvPr/>
        </p:nvSpPr>
        <p:spPr>
          <a:xfrm rot="-2700000">
            <a:off x="8748976" y="3174925"/>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accent3"/>
        </a:solidFill>
      </p:bgPr>
    </p:bg>
    <p:spTree>
      <p:nvGrpSpPr>
        <p:cNvPr id="511" name="Shape 511"/>
        <p:cNvGrpSpPr/>
        <p:nvPr/>
      </p:nvGrpSpPr>
      <p:grpSpPr>
        <a:xfrm>
          <a:off x="0" y="0"/>
          <a:ext cx="0" cy="0"/>
          <a:chOff x="0" y="0"/>
          <a:chExt cx="0" cy="0"/>
        </a:xfrm>
      </p:grpSpPr>
      <p:sp>
        <p:nvSpPr>
          <p:cNvPr id="512" name="Google Shape;512;p62"/>
          <p:cNvSpPr txBox="1"/>
          <p:nvPr>
            <p:ph idx="1" type="subTitle"/>
          </p:nvPr>
        </p:nvSpPr>
        <p:spPr>
          <a:xfrm>
            <a:off x="2527575" y="1514400"/>
            <a:ext cx="3819300" cy="1355400"/>
          </a:xfrm>
          <a:prstGeom prst="rect">
            <a:avLst/>
          </a:prstGeom>
          <a:noFill/>
        </p:spPr>
        <p:txBody>
          <a:bodyPr anchorCtr="0" anchor="b" bIns="91425" lIns="91425" spcFirstLastPara="1" rIns="91425" wrap="square" tIns="91425">
            <a:noAutofit/>
          </a:bodyPr>
          <a:lstStyle>
            <a:lvl1pPr lvl="0"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1pPr>
            <a:lvl2pPr lvl="1"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2pPr>
            <a:lvl3pPr lvl="2"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3pPr>
            <a:lvl4pPr lvl="3"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4pPr>
            <a:lvl5pPr lvl="4"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5pPr>
            <a:lvl6pPr lvl="5"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6pPr>
            <a:lvl7pPr lvl="6"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7pPr>
            <a:lvl8pPr lvl="7"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8pPr>
            <a:lvl9pPr lvl="8"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9pPr>
          </a:lstStyle>
          <a:p/>
        </p:txBody>
      </p:sp>
      <p:sp>
        <p:nvSpPr>
          <p:cNvPr id="513" name="Google Shape;513;p62"/>
          <p:cNvSpPr txBox="1"/>
          <p:nvPr>
            <p:ph type="title"/>
          </p:nvPr>
        </p:nvSpPr>
        <p:spPr>
          <a:xfrm>
            <a:off x="2561350" y="2991375"/>
            <a:ext cx="2743500" cy="61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Poppins Medium"/>
              <a:buNone/>
              <a:defRPr sz="1600">
                <a:solidFill>
                  <a:schemeClr val="lt1"/>
                </a:solidFill>
              </a:defRPr>
            </a:lvl1pPr>
            <a:lvl2pPr lvl="1" rtl="0">
              <a:spcBef>
                <a:spcPts val="0"/>
              </a:spcBef>
              <a:spcAft>
                <a:spcPts val="0"/>
              </a:spcAft>
              <a:buSzPts val="2400"/>
              <a:buNone/>
              <a:defRPr>
                <a:latin typeface="Poppins"/>
                <a:ea typeface="Poppins"/>
                <a:cs typeface="Poppins"/>
                <a:sym typeface="Poppins"/>
              </a:defRPr>
            </a:lvl2pPr>
            <a:lvl3pPr lvl="2" rtl="0">
              <a:spcBef>
                <a:spcPts val="0"/>
              </a:spcBef>
              <a:spcAft>
                <a:spcPts val="0"/>
              </a:spcAft>
              <a:buSzPts val="2400"/>
              <a:buNone/>
              <a:defRPr>
                <a:latin typeface="Poppins"/>
                <a:ea typeface="Poppins"/>
                <a:cs typeface="Poppins"/>
                <a:sym typeface="Poppins"/>
              </a:defRPr>
            </a:lvl3pPr>
            <a:lvl4pPr lvl="3" rtl="0">
              <a:spcBef>
                <a:spcPts val="0"/>
              </a:spcBef>
              <a:spcAft>
                <a:spcPts val="0"/>
              </a:spcAft>
              <a:buSzPts val="2400"/>
              <a:buNone/>
              <a:defRPr>
                <a:latin typeface="Poppins"/>
                <a:ea typeface="Poppins"/>
                <a:cs typeface="Poppins"/>
                <a:sym typeface="Poppins"/>
              </a:defRPr>
            </a:lvl4pPr>
            <a:lvl5pPr lvl="4" rtl="0">
              <a:spcBef>
                <a:spcPts val="0"/>
              </a:spcBef>
              <a:spcAft>
                <a:spcPts val="0"/>
              </a:spcAft>
              <a:buSzPts val="2400"/>
              <a:buNone/>
              <a:defRPr>
                <a:latin typeface="Poppins"/>
                <a:ea typeface="Poppins"/>
                <a:cs typeface="Poppins"/>
                <a:sym typeface="Poppins"/>
              </a:defRPr>
            </a:lvl5pPr>
            <a:lvl6pPr lvl="5" rtl="0">
              <a:spcBef>
                <a:spcPts val="0"/>
              </a:spcBef>
              <a:spcAft>
                <a:spcPts val="0"/>
              </a:spcAft>
              <a:buSzPts val="2400"/>
              <a:buNone/>
              <a:defRPr>
                <a:latin typeface="Poppins"/>
                <a:ea typeface="Poppins"/>
                <a:cs typeface="Poppins"/>
                <a:sym typeface="Poppins"/>
              </a:defRPr>
            </a:lvl6pPr>
            <a:lvl7pPr lvl="6" rtl="0">
              <a:spcBef>
                <a:spcPts val="0"/>
              </a:spcBef>
              <a:spcAft>
                <a:spcPts val="0"/>
              </a:spcAft>
              <a:buSzPts val="2400"/>
              <a:buNone/>
              <a:defRPr>
                <a:latin typeface="Poppins"/>
                <a:ea typeface="Poppins"/>
                <a:cs typeface="Poppins"/>
                <a:sym typeface="Poppins"/>
              </a:defRPr>
            </a:lvl7pPr>
            <a:lvl8pPr lvl="7" rtl="0">
              <a:spcBef>
                <a:spcPts val="0"/>
              </a:spcBef>
              <a:spcAft>
                <a:spcPts val="0"/>
              </a:spcAft>
              <a:buSzPts val="2400"/>
              <a:buNone/>
              <a:defRPr>
                <a:latin typeface="Poppins"/>
                <a:ea typeface="Poppins"/>
                <a:cs typeface="Poppins"/>
                <a:sym typeface="Poppins"/>
              </a:defRPr>
            </a:lvl8pPr>
            <a:lvl9pPr lvl="8" rtl="0">
              <a:spcBef>
                <a:spcPts val="0"/>
              </a:spcBef>
              <a:spcAft>
                <a:spcPts val="0"/>
              </a:spcAft>
              <a:buSzPts val="2400"/>
              <a:buNone/>
              <a:defRPr>
                <a:latin typeface="Poppins"/>
                <a:ea typeface="Poppins"/>
                <a:cs typeface="Poppins"/>
                <a:sym typeface="Poppins"/>
              </a:defRPr>
            </a:lvl9pPr>
          </a:lstStyle>
          <a:p/>
        </p:txBody>
      </p:sp>
      <p:sp>
        <p:nvSpPr>
          <p:cNvPr id="514" name="Google Shape;514;p62"/>
          <p:cNvSpPr/>
          <p:nvPr/>
        </p:nvSpPr>
        <p:spPr>
          <a:xfrm>
            <a:off x="8084750" y="0"/>
            <a:ext cx="798000" cy="51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2"/>
          <p:cNvSpPr/>
          <p:nvPr/>
        </p:nvSpPr>
        <p:spPr>
          <a:xfrm rot="-2700000">
            <a:off x="7796232" y="409607"/>
            <a:ext cx="569787" cy="569787"/>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2"/>
          <p:cNvSpPr/>
          <p:nvPr/>
        </p:nvSpPr>
        <p:spPr>
          <a:xfrm rot="-2700000">
            <a:off x="8602032" y="4236107"/>
            <a:ext cx="569787" cy="569787"/>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2"/>
          <p:cNvSpPr/>
          <p:nvPr/>
        </p:nvSpPr>
        <p:spPr>
          <a:xfrm flipH="1" rot="-8100000">
            <a:off x="982110" y="3944001"/>
            <a:ext cx="1298248" cy="1298248"/>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2"/>
          <p:cNvSpPr/>
          <p:nvPr/>
        </p:nvSpPr>
        <p:spPr>
          <a:xfrm flipH="1" rot="2700000">
            <a:off x="6580468" y="211820"/>
            <a:ext cx="642760" cy="64276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
    <p:bg>
      <p:bgPr>
        <a:solidFill>
          <a:schemeClr val="accent3"/>
        </a:solidFill>
      </p:bgPr>
    </p:bg>
    <p:spTree>
      <p:nvGrpSpPr>
        <p:cNvPr id="519" name="Shape 519"/>
        <p:cNvGrpSpPr/>
        <p:nvPr/>
      </p:nvGrpSpPr>
      <p:grpSpPr>
        <a:xfrm>
          <a:off x="0" y="0"/>
          <a:ext cx="0" cy="0"/>
          <a:chOff x="0" y="0"/>
          <a:chExt cx="0" cy="0"/>
        </a:xfrm>
      </p:grpSpPr>
      <p:sp>
        <p:nvSpPr>
          <p:cNvPr id="520" name="Google Shape;520;p63"/>
          <p:cNvSpPr txBox="1"/>
          <p:nvPr>
            <p:ph idx="1" type="subTitle"/>
          </p:nvPr>
        </p:nvSpPr>
        <p:spPr>
          <a:xfrm>
            <a:off x="1551775" y="1445475"/>
            <a:ext cx="3847800" cy="1122300"/>
          </a:xfrm>
          <a:prstGeom prst="rect">
            <a:avLst/>
          </a:prstGeom>
          <a:noFill/>
        </p:spPr>
        <p:txBody>
          <a:bodyPr anchorCtr="0" anchor="b" bIns="91425" lIns="91425" spcFirstLastPara="1" rIns="91425" wrap="square" tIns="91425">
            <a:noAutofit/>
          </a:bodyPr>
          <a:lstStyle>
            <a:lvl1pPr lvl="0"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1pPr>
            <a:lvl2pPr lvl="1"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2pPr>
            <a:lvl3pPr lvl="2"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3pPr>
            <a:lvl4pPr lvl="3"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4pPr>
            <a:lvl5pPr lvl="4"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5pPr>
            <a:lvl6pPr lvl="5"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6pPr>
            <a:lvl7pPr lvl="6"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7pPr>
            <a:lvl8pPr lvl="7"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8pPr>
            <a:lvl9pPr lvl="8" marR="91440" rtl="0">
              <a:lnSpc>
                <a:spcPct val="100000"/>
              </a:lnSpc>
              <a:spcBef>
                <a:spcPts val="0"/>
              </a:spcBef>
              <a:spcAft>
                <a:spcPts val="0"/>
              </a:spcAft>
              <a:buNone/>
              <a:defRPr sz="1600">
                <a:solidFill>
                  <a:schemeClr val="lt1"/>
                </a:solidFill>
                <a:latin typeface="Comfortaa Medium"/>
                <a:ea typeface="Comfortaa Medium"/>
                <a:cs typeface="Comfortaa Medium"/>
                <a:sym typeface="Comfortaa Medium"/>
              </a:defRPr>
            </a:lvl9pPr>
          </a:lstStyle>
          <a:p/>
        </p:txBody>
      </p:sp>
      <p:sp>
        <p:nvSpPr>
          <p:cNvPr id="521" name="Google Shape;521;p63"/>
          <p:cNvSpPr txBox="1"/>
          <p:nvPr>
            <p:ph type="title"/>
          </p:nvPr>
        </p:nvSpPr>
        <p:spPr>
          <a:xfrm>
            <a:off x="1551775" y="2575550"/>
            <a:ext cx="3867900" cy="61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Poppins Medium"/>
              <a:buNone/>
              <a:defRPr sz="1600">
                <a:solidFill>
                  <a:schemeClr val="lt1"/>
                </a:solidFill>
              </a:defRPr>
            </a:lvl1pPr>
            <a:lvl2pPr lvl="1" rtl="0">
              <a:spcBef>
                <a:spcPts val="0"/>
              </a:spcBef>
              <a:spcAft>
                <a:spcPts val="0"/>
              </a:spcAft>
              <a:buSzPts val="2400"/>
              <a:buNone/>
              <a:defRPr>
                <a:latin typeface="Poppins"/>
                <a:ea typeface="Poppins"/>
                <a:cs typeface="Poppins"/>
                <a:sym typeface="Poppins"/>
              </a:defRPr>
            </a:lvl2pPr>
            <a:lvl3pPr lvl="2" rtl="0">
              <a:spcBef>
                <a:spcPts val="0"/>
              </a:spcBef>
              <a:spcAft>
                <a:spcPts val="0"/>
              </a:spcAft>
              <a:buSzPts val="2400"/>
              <a:buNone/>
              <a:defRPr>
                <a:latin typeface="Poppins"/>
                <a:ea typeface="Poppins"/>
                <a:cs typeface="Poppins"/>
                <a:sym typeface="Poppins"/>
              </a:defRPr>
            </a:lvl3pPr>
            <a:lvl4pPr lvl="3" rtl="0">
              <a:spcBef>
                <a:spcPts val="0"/>
              </a:spcBef>
              <a:spcAft>
                <a:spcPts val="0"/>
              </a:spcAft>
              <a:buSzPts val="2400"/>
              <a:buNone/>
              <a:defRPr>
                <a:latin typeface="Poppins"/>
                <a:ea typeface="Poppins"/>
                <a:cs typeface="Poppins"/>
                <a:sym typeface="Poppins"/>
              </a:defRPr>
            </a:lvl4pPr>
            <a:lvl5pPr lvl="4" rtl="0">
              <a:spcBef>
                <a:spcPts val="0"/>
              </a:spcBef>
              <a:spcAft>
                <a:spcPts val="0"/>
              </a:spcAft>
              <a:buSzPts val="2400"/>
              <a:buNone/>
              <a:defRPr>
                <a:latin typeface="Poppins"/>
                <a:ea typeface="Poppins"/>
                <a:cs typeface="Poppins"/>
                <a:sym typeface="Poppins"/>
              </a:defRPr>
            </a:lvl5pPr>
            <a:lvl6pPr lvl="5" rtl="0">
              <a:spcBef>
                <a:spcPts val="0"/>
              </a:spcBef>
              <a:spcAft>
                <a:spcPts val="0"/>
              </a:spcAft>
              <a:buSzPts val="2400"/>
              <a:buNone/>
              <a:defRPr>
                <a:latin typeface="Poppins"/>
                <a:ea typeface="Poppins"/>
                <a:cs typeface="Poppins"/>
                <a:sym typeface="Poppins"/>
              </a:defRPr>
            </a:lvl6pPr>
            <a:lvl7pPr lvl="6" rtl="0">
              <a:spcBef>
                <a:spcPts val="0"/>
              </a:spcBef>
              <a:spcAft>
                <a:spcPts val="0"/>
              </a:spcAft>
              <a:buSzPts val="2400"/>
              <a:buNone/>
              <a:defRPr>
                <a:latin typeface="Poppins"/>
                <a:ea typeface="Poppins"/>
                <a:cs typeface="Poppins"/>
                <a:sym typeface="Poppins"/>
              </a:defRPr>
            </a:lvl7pPr>
            <a:lvl8pPr lvl="7" rtl="0">
              <a:spcBef>
                <a:spcPts val="0"/>
              </a:spcBef>
              <a:spcAft>
                <a:spcPts val="0"/>
              </a:spcAft>
              <a:buSzPts val="2400"/>
              <a:buNone/>
              <a:defRPr>
                <a:latin typeface="Poppins"/>
                <a:ea typeface="Poppins"/>
                <a:cs typeface="Poppins"/>
                <a:sym typeface="Poppins"/>
              </a:defRPr>
            </a:lvl8pPr>
            <a:lvl9pPr lvl="8" rtl="0">
              <a:spcBef>
                <a:spcPts val="0"/>
              </a:spcBef>
              <a:spcAft>
                <a:spcPts val="0"/>
              </a:spcAft>
              <a:buSzPts val="2400"/>
              <a:buNone/>
              <a:defRPr>
                <a:latin typeface="Poppins"/>
                <a:ea typeface="Poppins"/>
                <a:cs typeface="Poppins"/>
                <a:sym typeface="Poppins"/>
              </a:defRPr>
            </a:lvl9pPr>
          </a:lstStyle>
          <a:p/>
        </p:txBody>
      </p:sp>
      <p:sp>
        <p:nvSpPr>
          <p:cNvPr id="522" name="Google Shape;522;p63"/>
          <p:cNvSpPr/>
          <p:nvPr/>
        </p:nvSpPr>
        <p:spPr>
          <a:xfrm>
            <a:off x="50" y="4599425"/>
            <a:ext cx="9144000" cy="55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3" name="Google Shape;523;p63"/>
          <p:cNvSpPr/>
          <p:nvPr/>
        </p:nvSpPr>
        <p:spPr>
          <a:xfrm rot="-2700000">
            <a:off x="877551" y="4202750"/>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3"/>
          <p:cNvSpPr/>
          <p:nvPr/>
        </p:nvSpPr>
        <p:spPr>
          <a:xfrm rot="-2700000">
            <a:off x="8748976" y="703825"/>
            <a:ext cx="793374" cy="79337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8">
    <p:spTree>
      <p:nvGrpSpPr>
        <p:cNvPr id="525" name="Shape 525"/>
        <p:cNvGrpSpPr/>
        <p:nvPr/>
      </p:nvGrpSpPr>
      <p:grpSpPr>
        <a:xfrm>
          <a:off x="0" y="0"/>
          <a:ext cx="0" cy="0"/>
          <a:chOff x="0" y="0"/>
          <a:chExt cx="0" cy="0"/>
        </a:xfrm>
      </p:grpSpPr>
      <p:sp>
        <p:nvSpPr>
          <p:cNvPr id="526" name="Google Shape;526;p64"/>
          <p:cNvSpPr txBox="1"/>
          <p:nvPr>
            <p:ph idx="1" type="subTitle"/>
          </p:nvPr>
        </p:nvSpPr>
        <p:spPr>
          <a:xfrm>
            <a:off x="1353749" y="1927550"/>
            <a:ext cx="2578800" cy="8565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nSpc>
                <a:spcPct val="100000"/>
              </a:lnSpc>
              <a:spcBef>
                <a:spcPts val="0"/>
              </a:spcBef>
              <a:spcAft>
                <a:spcPts val="0"/>
              </a:spcAft>
              <a:buNone/>
              <a:defRPr sz="1600">
                <a:latin typeface="Comfortaa Medium"/>
                <a:ea typeface="Comfortaa Medium"/>
                <a:cs typeface="Comfortaa Medium"/>
                <a:sym typeface="Comfortaa Medium"/>
              </a:defRPr>
            </a:lvl2pPr>
            <a:lvl3pPr lvl="2" rtl="0">
              <a:lnSpc>
                <a:spcPct val="100000"/>
              </a:lnSpc>
              <a:spcBef>
                <a:spcPts val="0"/>
              </a:spcBef>
              <a:spcAft>
                <a:spcPts val="0"/>
              </a:spcAft>
              <a:buNone/>
              <a:defRPr sz="1600">
                <a:latin typeface="Comfortaa Medium"/>
                <a:ea typeface="Comfortaa Medium"/>
                <a:cs typeface="Comfortaa Medium"/>
                <a:sym typeface="Comfortaa Medium"/>
              </a:defRPr>
            </a:lvl3pPr>
            <a:lvl4pPr lvl="3" rtl="0">
              <a:lnSpc>
                <a:spcPct val="100000"/>
              </a:lnSpc>
              <a:spcBef>
                <a:spcPts val="0"/>
              </a:spcBef>
              <a:spcAft>
                <a:spcPts val="0"/>
              </a:spcAft>
              <a:buNone/>
              <a:defRPr sz="1600">
                <a:latin typeface="Comfortaa Medium"/>
                <a:ea typeface="Comfortaa Medium"/>
                <a:cs typeface="Comfortaa Medium"/>
                <a:sym typeface="Comfortaa Medium"/>
              </a:defRPr>
            </a:lvl4pPr>
            <a:lvl5pPr lvl="4" rtl="0">
              <a:lnSpc>
                <a:spcPct val="100000"/>
              </a:lnSpc>
              <a:spcBef>
                <a:spcPts val="0"/>
              </a:spcBef>
              <a:spcAft>
                <a:spcPts val="0"/>
              </a:spcAft>
              <a:buNone/>
              <a:defRPr sz="1600">
                <a:latin typeface="Comfortaa Medium"/>
                <a:ea typeface="Comfortaa Medium"/>
                <a:cs typeface="Comfortaa Medium"/>
                <a:sym typeface="Comfortaa Medium"/>
              </a:defRPr>
            </a:lvl5pPr>
            <a:lvl6pPr lvl="5" rtl="0">
              <a:lnSpc>
                <a:spcPct val="100000"/>
              </a:lnSpc>
              <a:spcBef>
                <a:spcPts val="0"/>
              </a:spcBef>
              <a:spcAft>
                <a:spcPts val="0"/>
              </a:spcAft>
              <a:buNone/>
              <a:defRPr sz="1600">
                <a:latin typeface="Comfortaa Medium"/>
                <a:ea typeface="Comfortaa Medium"/>
                <a:cs typeface="Comfortaa Medium"/>
                <a:sym typeface="Comfortaa Medium"/>
              </a:defRPr>
            </a:lvl6pPr>
            <a:lvl7pPr lvl="6" rtl="0">
              <a:lnSpc>
                <a:spcPct val="100000"/>
              </a:lnSpc>
              <a:spcBef>
                <a:spcPts val="0"/>
              </a:spcBef>
              <a:spcAft>
                <a:spcPts val="0"/>
              </a:spcAft>
              <a:buNone/>
              <a:defRPr sz="1600">
                <a:latin typeface="Comfortaa Medium"/>
                <a:ea typeface="Comfortaa Medium"/>
                <a:cs typeface="Comfortaa Medium"/>
                <a:sym typeface="Comfortaa Medium"/>
              </a:defRPr>
            </a:lvl7pPr>
            <a:lvl8pPr lvl="7" rtl="0">
              <a:lnSpc>
                <a:spcPct val="100000"/>
              </a:lnSpc>
              <a:spcBef>
                <a:spcPts val="0"/>
              </a:spcBef>
              <a:spcAft>
                <a:spcPts val="0"/>
              </a:spcAft>
              <a:buNone/>
              <a:defRPr sz="1600">
                <a:latin typeface="Comfortaa Medium"/>
                <a:ea typeface="Comfortaa Medium"/>
                <a:cs typeface="Comfortaa Medium"/>
                <a:sym typeface="Comfortaa Medium"/>
              </a:defRPr>
            </a:lvl8pPr>
            <a:lvl9pPr lvl="8" rtl="0">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27" name="Google Shape;527;p64"/>
          <p:cNvSpPr txBox="1"/>
          <p:nvPr>
            <p:ph idx="2" type="subTitle"/>
          </p:nvPr>
        </p:nvSpPr>
        <p:spPr>
          <a:xfrm>
            <a:off x="1353745" y="3246238"/>
            <a:ext cx="1889100" cy="411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atin typeface="Rubik"/>
                <a:ea typeface="Rubik"/>
                <a:cs typeface="Rubik"/>
                <a:sym typeface="Rubik"/>
              </a:defRPr>
            </a:lvl1pPr>
            <a:lvl2pPr lvl="1" rtl="0">
              <a:lnSpc>
                <a:spcPct val="100000"/>
              </a:lnSpc>
              <a:spcBef>
                <a:spcPts val="0"/>
              </a:spcBef>
              <a:spcAft>
                <a:spcPts val="0"/>
              </a:spcAft>
              <a:buNone/>
              <a:defRPr b="1">
                <a:latin typeface="Rubik"/>
                <a:ea typeface="Rubik"/>
                <a:cs typeface="Rubik"/>
                <a:sym typeface="Rubik"/>
              </a:defRPr>
            </a:lvl2pPr>
            <a:lvl3pPr lvl="2" rtl="0">
              <a:lnSpc>
                <a:spcPct val="100000"/>
              </a:lnSpc>
              <a:spcBef>
                <a:spcPts val="0"/>
              </a:spcBef>
              <a:spcAft>
                <a:spcPts val="0"/>
              </a:spcAft>
              <a:buNone/>
              <a:defRPr b="1">
                <a:latin typeface="Rubik"/>
                <a:ea typeface="Rubik"/>
                <a:cs typeface="Rubik"/>
                <a:sym typeface="Rubik"/>
              </a:defRPr>
            </a:lvl3pPr>
            <a:lvl4pPr lvl="3" rtl="0">
              <a:lnSpc>
                <a:spcPct val="100000"/>
              </a:lnSpc>
              <a:spcBef>
                <a:spcPts val="0"/>
              </a:spcBef>
              <a:spcAft>
                <a:spcPts val="0"/>
              </a:spcAft>
              <a:buNone/>
              <a:defRPr b="1">
                <a:latin typeface="Rubik"/>
                <a:ea typeface="Rubik"/>
                <a:cs typeface="Rubik"/>
                <a:sym typeface="Rubik"/>
              </a:defRPr>
            </a:lvl4pPr>
            <a:lvl5pPr lvl="4" rtl="0">
              <a:lnSpc>
                <a:spcPct val="100000"/>
              </a:lnSpc>
              <a:spcBef>
                <a:spcPts val="0"/>
              </a:spcBef>
              <a:spcAft>
                <a:spcPts val="0"/>
              </a:spcAft>
              <a:buNone/>
              <a:defRPr b="1">
                <a:latin typeface="Rubik"/>
                <a:ea typeface="Rubik"/>
                <a:cs typeface="Rubik"/>
                <a:sym typeface="Rubik"/>
              </a:defRPr>
            </a:lvl5pPr>
            <a:lvl6pPr lvl="5" rtl="0">
              <a:lnSpc>
                <a:spcPct val="100000"/>
              </a:lnSpc>
              <a:spcBef>
                <a:spcPts val="0"/>
              </a:spcBef>
              <a:spcAft>
                <a:spcPts val="0"/>
              </a:spcAft>
              <a:buNone/>
              <a:defRPr b="1">
                <a:latin typeface="Rubik"/>
                <a:ea typeface="Rubik"/>
                <a:cs typeface="Rubik"/>
                <a:sym typeface="Rubik"/>
              </a:defRPr>
            </a:lvl6pPr>
            <a:lvl7pPr lvl="6" rtl="0">
              <a:lnSpc>
                <a:spcPct val="100000"/>
              </a:lnSpc>
              <a:spcBef>
                <a:spcPts val="0"/>
              </a:spcBef>
              <a:spcAft>
                <a:spcPts val="0"/>
              </a:spcAft>
              <a:buNone/>
              <a:defRPr b="1">
                <a:latin typeface="Rubik"/>
                <a:ea typeface="Rubik"/>
                <a:cs typeface="Rubik"/>
                <a:sym typeface="Rubik"/>
              </a:defRPr>
            </a:lvl7pPr>
            <a:lvl8pPr lvl="7" rtl="0">
              <a:lnSpc>
                <a:spcPct val="100000"/>
              </a:lnSpc>
              <a:spcBef>
                <a:spcPts val="0"/>
              </a:spcBef>
              <a:spcAft>
                <a:spcPts val="0"/>
              </a:spcAft>
              <a:buNone/>
              <a:defRPr b="1">
                <a:latin typeface="Rubik"/>
                <a:ea typeface="Rubik"/>
                <a:cs typeface="Rubik"/>
                <a:sym typeface="Rubik"/>
              </a:defRPr>
            </a:lvl8pPr>
            <a:lvl9pPr lvl="8" rtl="0">
              <a:lnSpc>
                <a:spcPct val="100000"/>
              </a:lnSpc>
              <a:spcBef>
                <a:spcPts val="0"/>
              </a:spcBef>
              <a:spcAft>
                <a:spcPts val="0"/>
              </a:spcAft>
              <a:buNone/>
              <a:defRPr b="1">
                <a:latin typeface="Rubik"/>
                <a:ea typeface="Rubik"/>
                <a:cs typeface="Rubik"/>
                <a:sym typeface="Rubik"/>
              </a:defRPr>
            </a:lvl9pPr>
          </a:lstStyle>
          <a:p/>
        </p:txBody>
      </p:sp>
      <p:sp>
        <p:nvSpPr>
          <p:cNvPr id="528" name="Google Shape;528;p64"/>
          <p:cNvSpPr txBox="1"/>
          <p:nvPr>
            <p:ph idx="3" type="subTitle"/>
          </p:nvPr>
        </p:nvSpPr>
        <p:spPr>
          <a:xfrm>
            <a:off x="1353749" y="3719702"/>
            <a:ext cx="2578800" cy="8565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nSpc>
                <a:spcPct val="100000"/>
              </a:lnSpc>
              <a:spcBef>
                <a:spcPts val="0"/>
              </a:spcBef>
              <a:spcAft>
                <a:spcPts val="0"/>
              </a:spcAft>
              <a:buNone/>
              <a:defRPr sz="1600">
                <a:latin typeface="Comfortaa Medium"/>
                <a:ea typeface="Comfortaa Medium"/>
                <a:cs typeface="Comfortaa Medium"/>
                <a:sym typeface="Comfortaa Medium"/>
              </a:defRPr>
            </a:lvl2pPr>
            <a:lvl3pPr lvl="2" rtl="0">
              <a:lnSpc>
                <a:spcPct val="100000"/>
              </a:lnSpc>
              <a:spcBef>
                <a:spcPts val="0"/>
              </a:spcBef>
              <a:spcAft>
                <a:spcPts val="0"/>
              </a:spcAft>
              <a:buNone/>
              <a:defRPr sz="1600">
                <a:latin typeface="Comfortaa Medium"/>
                <a:ea typeface="Comfortaa Medium"/>
                <a:cs typeface="Comfortaa Medium"/>
                <a:sym typeface="Comfortaa Medium"/>
              </a:defRPr>
            </a:lvl3pPr>
            <a:lvl4pPr lvl="3" rtl="0">
              <a:lnSpc>
                <a:spcPct val="100000"/>
              </a:lnSpc>
              <a:spcBef>
                <a:spcPts val="0"/>
              </a:spcBef>
              <a:spcAft>
                <a:spcPts val="0"/>
              </a:spcAft>
              <a:buNone/>
              <a:defRPr sz="1600">
                <a:latin typeface="Comfortaa Medium"/>
                <a:ea typeface="Comfortaa Medium"/>
                <a:cs typeface="Comfortaa Medium"/>
                <a:sym typeface="Comfortaa Medium"/>
              </a:defRPr>
            </a:lvl4pPr>
            <a:lvl5pPr lvl="4" rtl="0">
              <a:lnSpc>
                <a:spcPct val="100000"/>
              </a:lnSpc>
              <a:spcBef>
                <a:spcPts val="0"/>
              </a:spcBef>
              <a:spcAft>
                <a:spcPts val="0"/>
              </a:spcAft>
              <a:buNone/>
              <a:defRPr sz="1600">
                <a:latin typeface="Comfortaa Medium"/>
                <a:ea typeface="Comfortaa Medium"/>
                <a:cs typeface="Comfortaa Medium"/>
                <a:sym typeface="Comfortaa Medium"/>
              </a:defRPr>
            </a:lvl5pPr>
            <a:lvl6pPr lvl="5" rtl="0">
              <a:lnSpc>
                <a:spcPct val="100000"/>
              </a:lnSpc>
              <a:spcBef>
                <a:spcPts val="0"/>
              </a:spcBef>
              <a:spcAft>
                <a:spcPts val="0"/>
              </a:spcAft>
              <a:buNone/>
              <a:defRPr sz="1600">
                <a:latin typeface="Comfortaa Medium"/>
                <a:ea typeface="Comfortaa Medium"/>
                <a:cs typeface="Comfortaa Medium"/>
                <a:sym typeface="Comfortaa Medium"/>
              </a:defRPr>
            </a:lvl6pPr>
            <a:lvl7pPr lvl="6" rtl="0">
              <a:lnSpc>
                <a:spcPct val="100000"/>
              </a:lnSpc>
              <a:spcBef>
                <a:spcPts val="0"/>
              </a:spcBef>
              <a:spcAft>
                <a:spcPts val="0"/>
              </a:spcAft>
              <a:buNone/>
              <a:defRPr sz="1600">
                <a:latin typeface="Comfortaa Medium"/>
                <a:ea typeface="Comfortaa Medium"/>
                <a:cs typeface="Comfortaa Medium"/>
                <a:sym typeface="Comfortaa Medium"/>
              </a:defRPr>
            </a:lvl7pPr>
            <a:lvl8pPr lvl="7" rtl="0">
              <a:lnSpc>
                <a:spcPct val="100000"/>
              </a:lnSpc>
              <a:spcBef>
                <a:spcPts val="0"/>
              </a:spcBef>
              <a:spcAft>
                <a:spcPts val="0"/>
              </a:spcAft>
              <a:buNone/>
              <a:defRPr sz="1600">
                <a:latin typeface="Comfortaa Medium"/>
                <a:ea typeface="Comfortaa Medium"/>
                <a:cs typeface="Comfortaa Medium"/>
                <a:sym typeface="Comfortaa Medium"/>
              </a:defRPr>
            </a:lvl8pPr>
            <a:lvl9pPr lvl="8" rtl="0">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29" name="Google Shape;529;p64"/>
          <p:cNvSpPr/>
          <p:nvPr/>
        </p:nvSpPr>
        <p:spPr>
          <a:xfrm flipH="1" rot="2700000">
            <a:off x="4091355" y="1765614"/>
            <a:ext cx="755190" cy="736098"/>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p:nvPr/>
        </p:nvSpPr>
        <p:spPr>
          <a:xfrm flipH="1" rot="2700000">
            <a:off x="4091355" y="3557814"/>
            <a:ext cx="755190" cy="736098"/>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4"/>
          <p:cNvSpPr/>
          <p:nvPr/>
        </p:nvSpPr>
        <p:spPr>
          <a:xfrm flipH="1" rot="2700000">
            <a:off x="259605" y="1765614"/>
            <a:ext cx="755190" cy="736098"/>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4"/>
          <p:cNvSpPr/>
          <p:nvPr/>
        </p:nvSpPr>
        <p:spPr>
          <a:xfrm flipH="1" rot="2700000">
            <a:off x="259605" y="3557814"/>
            <a:ext cx="755190" cy="736098"/>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4"/>
          <p:cNvSpPr txBox="1"/>
          <p:nvPr>
            <p:ph idx="4" type="subTitle"/>
          </p:nvPr>
        </p:nvSpPr>
        <p:spPr>
          <a:xfrm>
            <a:off x="5175195" y="1454025"/>
            <a:ext cx="1889100" cy="411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atin typeface="Rubik"/>
                <a:ea typeface="Rubik"/>
                <a:cs typeface="Rubik"/>
                <a:sym typeface="Rubik"/>
              </a:defRPr>
            </a:lvl1pPr>
            <a:lvl2pPr lvl="1" rtl="0">
              <a:lnSpc>
                <a:spcPct val="100000"/>
              </a:lnSpc>
              <a:spcBef>
                <a:spcPts val="0"/>
              </a:spcBef>
              <a:spcAft>
                <a:spcPts val="0"/>
              </a:spcAft>
              <a:buNone/>
              <a:defRPr b="1">
                <a:latin typeface="Rubik"/>
                <a:ea typeface="Rubik"/>
                <a:cs typeface="Rubik"/>
                <a:sym typeface="Rubik"/>
              </a:defRPr>
            </a:lvl2pPr>
            <a:lvl3pPr lvl="2" rtl="0">
              <a:lnSpc>
                <a:spcPct val="100000"/>
              </a:lnSpc>
              <a:spcBef>
                <a:spcPts val="0"/>
              </a:spcBef>
              <a:spcAft>
                <a:spcPts val="0"/>
              </a:spcAft>
              <a:buNone/>
              <a:defRPr b="1">
                <a:latin typeface="Rubik"/>
                <a:ea typeface="Rubik"/>
                <a:cs typeface="Rubik"/>
                <a:sym typeface="Rubik"/>
              </a:defRPr>
            </a:lvl3pPr>
            <a:lvl4pPr lvl="3" rtl="0">
              <a:lnSpc>
                <a:spcPct val="100000"/>
              </a:lnSpc>
              <a:spcBef>
                <a:spcPts val="0"/>
              </a:spcBef>
              <a:spcAft>
                <a:spcPts val="0"/>
              </a:spcAft>
              <a:buNone/>
              <a:defRPr b="1">
                <a:latin typeface="Rubik"/>
                <a:ea typeface="Rubik"/>
                <a:cs typeface="Rubik"/>
                <a:sym typeface="Rubik"/>
              </a:defRPr>
            </a:lvl4pPr>
            <a:lvl5pPr lvl="4" rtl="0">
              <a:lnSpc>
                <a:spcPct val="100000"/>
              </a:lnSpc>
              <a:spcBef>
                <a:spcPts val="0"/>
              </a:spcBef>
              <a:spcAft>
                <a:spcPts val="0"/>
              </a:spcAft>
              <a:buNone/>
              <a:defRPr b="1">
                <a:latin typeface="Rubik"/>
                <a:ea typeface="Rubik"/>
                <a:cs typeface="Rubik"/>
                <a:sym typeface="Rubik"/>
              </a:defRPr>
            </a:lvl5pPr>
            <a:lvl6pPr lvl="5" rtl="0">
              <a:lnSpc>
                <a:spcPct val="100000"/>
              </a:lnSpc>
              <a:spcBef>
                <a:spcPts val="0"/>
              </a:spcBef>
              <a:spcAft>
                <a:spcPts val="0"/>
              </a:spcAft>
              <a:buNone/>
              <a:defRPr b="1">
                <a:latin typeface="Rubik"/>
                <a:ea typeface="Rubik"/>
                <a:cs typeface="Rubik"/>
                <a:sym typeface="Rubik"/>
              </a:defRPr>
            </a:lvl6pPr>
            <a:lvl7pPr lvl="6" rtl="0">
              <a:lnSpc>
                <a:spcPct val="100000"/>
              </a:lnSpc>
              <a:spcBef>
                <a:spcPts val="0"/>
              </a:spcBef>
              <a:spcAft>
                <a:spcPts val="0"/>
              </a:spcAft>
              <a:buNone/>
              <a:defRPr b="1">
                <a:latin typeface="Rubik"/>
                <a:ea typeface="Rubik"/>
                <a:cs typeface="Rubik"/>
                <a:sym typeface="Rubik"/>
              </a:defRPr>
            </a:lvl7pPr>
            <a:lvl8pPr lvl="7" rtl="0">
              <a:lnSpc>
                <a:spcPct val="100000"/>
              </a:lnSpc>
              <a:spcBef>
                <a:spcPts val="0"/>
              </a:spcBef>
              <a:spcAft>
                <a:spcPts val="0"/>
              </a:spcAft>
              <a:buNone/>
              <a:defRPr b="1">
                <a:latin typeface="Rubik"/>
                <a:ea typeface="Rubik"/>
                <a:cs typeface="Rubik"/>
                <a:sym typeface="Rubik"/>
              </a:defRPr>
            </a:lvl8pPr>
            <a:lvl9pPr lvl="8" rtl="0">
              <a:lnSpc>
                <a:spcPct val="100000"/>
              </a:lnSpc>
              <a:spcBef>
                <a:spcPts val="0"/>
              </a:spcBef>
              <a:spcAft>
                <a:spcPts val="0"/>
              </a:spcAft>
              <a:buNone/>
              <a:defRPr b="1">
                <a:latin typeface="Rubik"/>
                <a:ea typeface="Rubik"/>
                <a:cs typeface="Rubik"/>
                <a:sym typeface="Rubik"/>
              </a:defRPr>
            </a:lvl9pPr>
          </a:lstStyle>
          <a:p/>
        </p:txBody>
      </p:sp>
      <p:sp>
        <p:nvSpPr>
          <p:cNvPr id="534" name="Google Shape;534;p64"/>
          <p:cNvSpPr txBox="1"/>
          <p:nvPr>
            <p:ph idx="5" type="subTitle"/>
          </p:nvPr>
        </p:nvSpPr>
        <p:spPr>
          <a:xfrm>
            <a:off x="5175200" y="1927500"/>
            <a:ext cx="2578800" cy="8565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nSpc>
                <a:spcPct val="100000"/>
              </a:lnSpc>
              <a:spcBef>
                <a:spcPts val="0"/>
              </a:spcBef>
              <a:spcAft>
                <a:spcPts val="0"/>
              </a:spcAft>
              <a:buNone/>
              <a:defRPr sz="1600">
                <a:latin typeface="Comfortaa Medium"/>
                <a:ea typeface="Comfortaa Medium"/>
                <a:cs typeface="Comfortaa Medium"/>
                <a:sym typeface="Comfortaa Medium"/>
              </a:defRPr>
            </a:lvl2pPr>
            <a:lvl3pPr lvl="2" rtl="0">
              <a:lnSpc>
                <a:spcPct val="100000"/>
              </a:lnSpc>
              <a:spcBef>
                <a:spcPts val="0"/>
              </a:spcBef>
              <a:spcAft>
                <a:spcPts val="0"/>
              </a:spcAft>
              <a:buNone/>
              <a:defRPr sz="1600">
                <a:latin typeface="Comfortaa Medium"/>
                <a:ea typeface="Comfortaa Medium"/>
                <a:cs typeface="Comfortaa Medium"/>
                <a:sym typeface="Comfortaa Medium"/>
              </a:defRPr>
            </a:lvl3pPr>
            <a:lvl4pPr lvl="3" rtl="0">
              <a:lnSpc>
                <a:spcPct val="100000"/>
              </a:lnSpc>
              <a:spcBef>
                <a:spcPts val="0"/>
              </a:spcBef>
              <a:spcAft>
                <a:spcPts val="0"/>
              </a:spcAft>
              <a:buNone/>
              <a:defRPr sz="1600">
                <a:latin typeface="Comfortaa Medium"/>
                <a:ea typeface="Comfortaa Medium"/>
                <a:cs typeface="Comfortaa Medium"/>
                <a:sym typeface="Comfortaa Medium"/>
              </a:defRPr>
            </a:lvl4pPr>
            <a:lvl5pPr lvl="4" rtl="0">
              <a:lnSpc>
                <a:spcPct val="100000"/>
              </a:lnSpc>
              <a:spcBef>
                <a:spcPts val="0"/>
              </a:spcBef>
              <a:spcAft>
                <a:spcPts val="0"/>
              </a:spcAft>
              <a:buNone/>
              <a:defRPr sz="1600">
                <a:latin typeface="Comfortaa Medium"/>
                <a:ea typeface="Comfortaa Medium"/>
                <a:cs typeface="Comfortaa Medium"/>
                <a:sym typeface="Comfortaa Medium"/>
              </a:defRPr>
            </a:lvl5pPr>
            <a:lvl6pPr lvl="5" rtl="0">
              <a:lnSpc>
                <a:spcPct val="100000"/>
              </a:lnSpc>
              <a:spcBef>
                <a:spcPts val="0"/>
              </a:spcBef>
              <a:spcAft>
                <a:spcPts val="0"/>
              </a:spcAft>
              <a:buNone/>
              <a:defRPr sz="1600">
                <a:latin typeface="Comfortaa Medium"/>
                <a:ea typeface="Comfortaa Medium"/>
                <a:cs typeface="Comfortaa Medium"/>
                <a:sym typeface="Comfortaa Medium"/>
              </a:defRPr>
            </a:lvl6pPr>
            <a:lvl7pPr lvl="6" rtl="0">
              <a:lnSpc>
                <a:spcPct val="100000"/>
              </a:lnSpc>
              <a:spcBef>
                <a:spcPts val="0"/>
              </a:spcBef>
              <a:spcAft>
                <a:spcPts val="0"/>
              </a:spcAft>
              <a:buNone/>
              <a:defRPr sz="1600">
                <a:latin typeface="Comfortaa Medium"/>
                <a:ea typeface="Comfortaa Medium"/>
                <a:cs typeface="Comfortaa Medium"/>
                <a:sym typeface="Comfortaa Medium"/>
              </a:defRPr>
            </a:lvl7pPr>
            <a:lvl8pPr lvl="7" rtl="0">
              <a:lnSpc>
                <a:spcPct val="100000"/>
              </a:lnSpc>
              <a:spcBef>
                <a:spcPts val="0"/>
              </a:spcBef>
              <a:spcAft>
                <a:spcPts val="0"/>
              </a:spcAft>
              <a:buNone/>
              <a:defRPr sz="1600">
                <a:latin typeface="Comfortaa Medium"/>
                <a:ea typeface="Comfortaa Medium"/>
                <a:cs typeface="Comfortaa Medium"/>
                <a:sym typeface="Comfortaa Medium"/>
              </a:defRPr>
            </a:lvl8pPr>
            <a:lvl9pPr lvl="8" rtl="0">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35" name="Google Shape;535;p64"/>
          <p:cNvSpPr txBox="1"/>
          <p:nvPr>
            <p:ph hasCustomPrompt="1" type="title"/>
          </p:nvPr>
        </p:nvSpPr>
        <p:spPr>
          <a:xfrm>
            <a:off x="4465400" y="1927500"/>
            <a:ext cx="518100" cy="411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600">
                <a:solidFill>
                  <a:schemeClr val="lt1"/>
                </a:solidFill>
              </a:defRPr>
            </a:lvl1pPr>
            <a:lvl2pPr lvl="1" rtl="0" algn="ctr">
              <a:spcBef>
                <a:spcPts val="0"/>
              </a:spcBef>
              <a:spcAft>
                <a:spcPts val="0"/>
              </a:spcAft>
              <a:buSzPts val="2000"/>
              <a:buNone/>
              <a:defRPr b="1" sz="2000"/>
            </a:lvl2pPr>
            <a:lvl3pPr lvl="2" rtl="0" algn="ctr">
              <a:spcBef>
                <a:spcPts val="0"/>
              </a:spcBef>
              <a:spcAft>
                <a:spcPts val="0"/>
              </a:spcAft>
              <a:buSzPts val="2000"/>
              <a:buNone/>
              <a:defRPr b="1" sz="2000"/>
            </a:lvl3pPr>
            <a:lvl4pPr lvl="3" rtl="0" algn="ctr">
              <a:spcBef>
                <a:spcPts val="0"/>
              </a:spcBef>
              <a:spcAft>
                <a:spcPts val="0"/>
              </a:spcAft>
              <a:buSzPts val="2000"/>
              <a:buNone/>
              <a:defRPr b="1" sz="2000"/>
            </a:lvl4pPr>
            <a:lvl5pPr lvl="4" rtl="0" algn="ctr">
              <a:spcBef>
                <a:spcPts val="0"/>
              </a:spcBef>
              <a:spcAft>
                <a:spcPts val="0"/>
              </a:spcAft>
              <a:buSzPts val="2000"/>
              <a:buNone/>
              <a:defRPr b="1" sz="2000"/>
            </a:lvl5pPr>
            <a:lvl6pPr lvl="5" rtl="0" algn="ctr">
              <a:spcBef>
                <a:spcPts val="0"/>
              </a:spcBef>
              <a:spcAft>
                <a:spcPts val="0"/>
              </a:spcAft>
              <a:buSzPts val="2000"/>
              <a:buNone/>
              <a:defRPr b="1" sz="2000"/>
            </a:lvl6pPr>
            <a:lvl7pPr lvl="6" rtl="0" algn="ctr">
              <a:spcBef>
                <a:spcPts val="0"/>
              </a:spcBef>
              <a:spcAft>
                <a:spcPts val="0"/>
              </a:spcAft>
              <a:buSzPts val="2000"/>
              <a:buNone/>
              <a:defRPr b="1" sz="2000"/>
            </a:lvl7pPr>
            <a:lvl8pPr lvl="7" rtl="0" algn="ctr">
              <a:spcBef>
                <a:spcPts val="0"/>
              </a:spcBef>
              <a:spcAft>
                <a:spcPts val="0"/>
              </a:spcAft>
              <a:buSzPts val="2000"/>
              <a:buNone/>
              <a:defRPr b="1" sz="2000"/>
            </a:lvl8pPr>
            <a:lvl9pPr lvl="8" rtl="0" algn="ctr">
              <a:spcBef>
                <a:spcPts val="0"/>
              </a:spcBef>
              <a:spcAft>
                <a:spcPts val="0"/>
              </a:spcAft>
              <a:buSzPts val="2000"/>
              <a:buNone/>
              <a:defRPr b="1" sz="2000"/>
            </a:lvl9pPr>
          </a:lstStyle>
          <a:p>
            <a:r>
              <a:t>xx%</a:t>
            </a:r>
          </a:p>
        </p:txBody>
      </p:sp>
      <p:sp>
        <p:nvSpPr>
          <p:cNvPr id="536" name="Google Shape;536;p64"/>
          <p:cNvSpPr txBox="1"/>
          <p:nvPr>
            <p:ph idx="6" type="subTitle"/>
          </p:nvPr>
        </p:nvSpPr>
        <p:spPr>
          <a:xfrm>
            <a:off x="1353745" y="1454025"/>
            <a:ext cx="1889100" cy="411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atin typeface="Rubik"/>
                <a:ea typeface="Rubik"/>
                <a:cs typeface="Rubik"/>
                <a:sym typeface="Rubik"/>
              </a:defRPr>
            </a:lvl1pPr>
            <a:lvl2pPr lvl="1" rtl="0">
              <a:lnSpc>
                <a:spcPct val="100000"/>
              </a:lnSpc>
              <a:spcBef>
                <a:spcPts val="0"/>
              </a:spcBef>
              <a:spcAft>
                <a:spcPts val="0"/>
              </a:spcAft>
              <a:buNone/>
              <a:defRPr b="1">
                <a:latin typeface="Rubik"/>
                <a:ea typeface="Rubik"/>
                <a:cs typeface="Rubik"/>
                <a:sym typeface="Rubik"/>
              </a:defRPr>
            </a:lvl2pPr>
            <a:lvl3pPr lvl="2" rtl="0">
              <a:lnSpc>
                <a:spcPct val="100000"/>
              </a:lnSpc>
              <a:spcBef>
                <a:spcPts val="0"/>
              </a:spcBef>
              <a:spcAft>
                <a:spcPts val="0"/>
              </a:spcAft>
              <a:buNone/>
              <a:defRPr b="1">
                <a:latin typeface="Rubik"/>
                <a:ea typeface="Rubik"/>
                <a:cs typeface="Rubik"/>
                <a:sym typeface="Rubik"/>
              </a:defRPr>
            </a:lvl3pPr>
            <a:lvl4pPr lvl="3" rtl="0">
              <a:lnSpc>
                <a:spcPct val="100000"/>
              </a:lnSpc>
              <a:spcBef>
                <a:spcPts val="0"/>
              </a:spcBef>
              <a:spcAft>
                <a:spcPts val="0"/>
              </a:spcAft>
              <a:buNone/>
              <a:defRPr b="1">
                <a:latin typeface="Rubik"/>
                <a:ea typeface="Rubik"/>
                <a:cs typeface="Rubik"/>
                <a:sym typeface="Rubik"/>
              </a:defRPr>
            </a:lvl4pPr>
            <a:lvl5pPr lvl="4" rtl="0">
              <a:lnSpc>
                <a:spcPct val="100000"/>
              </a:lnSpc>
              <a:spcBef>
                <a:spcPts val="0"/>
              </a:spcBef>
              <a:spcAft>
                <a:spcPts val="0"/>
              </a:spcAft>
              <a:buNone/>
              <a:defRPr b="1">
                <a:latin typeface="Rubik"/>
                <a:ea typeface="Rubik"/>
                <a:cs typeface="Rubik"/>
                <a:sym typeface="Rubik"/>
              </a:defRPr>
            </a:lvl5pPr>
            <a:lvl6pPr lvl="5" rtl="0">
              <a:lnSpc>
                <a:spcPct val="100000"/>
              </a:lnSpc>
              <a:spcBef>
                <a:spcPts val="0"/>
              </a:spcBef>
              <a:spcAft>
                <a:spcPts val="0"/>
              </a:spcAft>
              <a:buNone/>
              <a:defRPr b="1">
                <a:latin typeface="Rubik"/>
                <a:ea typeface="Rubik"/>
                <a:cs typeface="Rubik"/>
                <a:sym typeface="Rubik"/>
              </a:defRPr>
            </a:lvl6pPr>
            <a:lvl7pPr lvl="6" rtl="0">
              <a:lnSpc>
                <a:spcPct val="100000"/>
              </a:lnSpc>
              <a:spcBef>
                <a:spcPts val="0"/>
              </a:spcBef>
              <a:spcAft>
                <a:spcPts val="0"/>
              </a:spcAft>
              <a:buNone/>
              <a:defRPr b="1">
                <a:latin typeface="Rubik"/>
                <a:ea typeface="Rubik"/>
                <a:cs typeface="Rubik"/>
                <a:sym typeface="Rubik"/>
              </a:defRPr>
            </a:lvl7pPr>
            <a:lvl8pPr lvl="7" rtl="0">
              <a:lnSpc>
                <a:spcPct val="100000"/>
              </a:lnSpc>
              <a:spcBef>
                <a:spcPts val="0"/>
              </a:spcBef>
              <a:spcAft>
                <a:spcPts val="0"/>
              </a:spcAft>
              <a:buNone/>
              <a:defRPr b="1">
                <a:latin typeface="Rubik"/>
                <a:ea typeface="Rubik"/>
                <a:cs typeface="Rubik"/>
                <a:sym typeface="Rubik"/>
              </a:defRPr>
            </a:lvl8pPr>
            <a:lvl9pPr lvl="8" rtl="0">
              <a:lnSpc>
                <a:spcPct val="100000"/>
              </a:lnSpc>
              <a:spcBef>
                <a:spcPts val="0"/>
              </a:spcBef>
              <a:spcAft>
                <a:spcPts val="0"/>
              </a:spcAft>
              <a:buNone/>
              <a:defRPr b="1">
                <a:latin typeface="Rubik"/>
                <a:ea typeface="Rubik"/>
                <a:cs typeface="Rubik"/>
                <a:sym typeface="Rubik"/>
              </a:defRPr>
            </a:lvl9pPr>
          </a:lstStyle>
          <a:p/>
        </p:txBody>
      </p:sp>
      <p:sp>
        <p:nvSpPr>
          <p:cNvPr id="537" name="Google Shape;537;p64"/>
          <p:cNvSpPr txBox="1"/>
          <p:nvPr>
            <p:ph hasCustomPrompt="1" idx="7" type="title"/>
          </p:nvPr>
        </p:nvSpPr>
        <p:spPr>
          <a:xfrm>
            <a:off x="643800" y="1927500"/>
            <a:ext cx="518100" cy="411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600">
                <a:solidFill>
                  <a:schemeClr val="lt1"/>
                </a:solidFill>
              </a:defRPr>
            </a:lvl1pPr>
            <a:lvl2pPr lvl="1" rtl="0" algn="ctr">
              <a:spcBef>
                <a:spcPts val="0"/>
              </a:spcBef>
              <a:spcAft>
                <a:spcPts val="0"/>
              </a:spcAft>
              <a:buSzPts val="2000"/>
              <a:buNone/>
              <a:defRPr b="1" sz="2000"/>
            </a:lvl2pPr>
            <a:lvl3pPr lvl="2" rtl="0" algn="ctr">
              <a:spcBef>
                <a:spcPts val="0"/>
              </a:spcBef>
              <a:spcAft>
                <a:spcPts val="0"/>
              </a:spcAft>
              <a:buSzPts val="2000"/>
              <a:buNone/>
              <a:defRPr b="1" sz="2000"/>
            </a:lvl3pPr>
            <a:lvl4pPr lvl="3" rtl="0" algn="ctr">
              <a:spcBef>
                <a:spcPts val="0"/>
              </a:spcBef>
              <a:spcAft>
                <a:spcPts val="0"/>
              </a:spcAft>
              <a:buSzPts val="2000"/>
              <a:buNone/>
              <a:defRPr b="1" sz="2000"/>
            </a:lvl4pPr>
            <a:lvl5pPr lvl="4" rtl="0" algn="ctr">
              <a:spcBef>
                <a:spcPts val="0"/>
              </a:spcBef>
              <a:spcAft>
                <a:spcPts val="0"/>
              </a:spcAft>
              <a:buSzPts val="2000"/>
              <a:buNone/>
              <a:defRPr b="1" sz="2000"/>
            </a:lvl5pPr>
            <a:lvl6pPr lvl="5" rtl="0" algn="ctr">
              <a:spcBef>
                <a:spcPts val="0"/>
              </a:spcBef>
              <a:spcAft>
                <a:spcPts val="0"/>
              </a:spcAft>
              <a:buSzPts val="2000"/>
              <a:buNone/>
              <a:defRPr b="1" sz="2000"/>
            </a:lvl6pPr>
            <a:lvl7pPr lvl="6" rtl="0" algn="ctr">
              <a:spcBef>
                <a:spcPts val="0"/>
              </a:spcBef>
              <a:spcAft>
                <a:spcPts val="0"/>
              </a:spcAft>
              <a:buSzPts val="2000"/>
              <a:buNone/>
              <a:defRPr b="1" sz="2000"/>
            </a:lvl7pPr>
            <a:lvl8pPr lvl="7" rtl="0" algn="ctr">
              <a:spcBef>
                <a:spcPts val="0"/>
              </a:spcBef>
              <a:spcAft>
                <a:spcPts val="0"/>
              </a:spcAft>
              <a:buSzPts val="2000"/>
              <a:buNone/>
              <a:defRPr b="1" sz="2000"/>
            </a:lvl8pPr>
            <a:lvl9pPr lvl="8" rtl="0" algn="ctr">
              <a:spcBef>
                <a:spcPts val="0"/>
              </a:spcBef>
              <a:spcAft>
                <a:spcPts val="0"/>
              </a:spcAft>
              <a:buSzPts val="2000"/>
              <a:buNone/>
              <a:defRPr b="1" sz="2000"/>
            </a:lvl9pPr>
          </a:lstStyle>
          <a:p>
            <a:r>
              <a:t>xx%</a:t>
            </a:r>
          </a:p>
        </p:txBody>
      </p:sp>
      <p:sp>
        <p:nvSpPr>
          <p:cNvPr id="538" name="Google Shape;538;p64"/>
          <p:cNvSpPr txBox="1"/>
          <p:nvPr>
            <p:ph idx="8" type="subTitle"/>
          </p:nvPr>
        </p:nvSpPr>
        <p:spPr>
          <a:xfrm>
            <a:off x="5175195" y="3246238"/>
            <a:ext cx="1889100" cy="411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atin typeface="Rubik"/>
                <a:ea typeface="Rubik"/>
                <a:cs typeface="Rubik"/>
                <a:sym typeface="Rubik"/>
              </a:defRPr>
            </a:lvl1pPr>
            <a:lvl2pPr lvl="1" rtl="0">
              <a:lnSpc>
                <a:spcPct val="100000"/>
              </a:lnSpc>
              <a:spcBef>
                <a:spcPts val="0"/>
              </a:spcBef>
              <a:spcAft>
                <a:spcPts val="0"/>
              </a:spcAft>
              <a:buNone/>
              <a:defRPr b="1">
                <a:latin typeface="Rubik"/>
                <a:ea typeface="Rubik"/>
                <a:cs typeface="Rubik"/>
                <a:sym typeface="Rubik"/>
              </a:defRPr>
            </a:lvl2pPr>
            <a:lvl3pPr lvl="2" rtl="0">
              <a:lnSpc>
                <a:spcPct val="100000"/>
              </a:lnSpc>
              <a:spcBef>
                <a:spcPts val="0"/>
              </a:spcBef>
              <a:spcAft>
                <a:spcPts val="0"/>
              </a:spcAft>
              <a:buNone/>
              <a:defRPr b="1">
                <a:latin typeface="Rubik"/>
                <a:ea typeface="Rubik"/>
                <a:cs typeface="Rubik"/>
                <a:sym typeface="Rubik"/>
              </a:defRPr>
            </a:lvl3pPr>
            <a:lvl4pPr lvl="3" rtl="0">
              <a:lnSpc>
                <a:spcPct val="100000"/>
              </a:lnSpc>
              <a:spcBef>
                <a:spcPts val="0"/>
              </a:spcBef>
              <a:spcAft>
                <a:spcPts val="0"/>
              </a:spcAft>
              <a:buNone/>
              <a:defRPr b="1">
                <a:latin typeface="Rubik"/>
                <a:ea typeface="Rubik"/>
                <a:cs typeface="Rubik"/>
                <a:sym typeface="Rubik"/>
              </a:defRPr>
            </a:lvl4pPr>
            <a:lvl5pPr lvl="4" rtl="0">
              <a:lnSpc>
                <a:spcPct val="100000"/>
              </a:lnSpc>
              <a:spcBef>
                <a:spcPts val="0"/>
              </a:spcBef>
              <a:spcAft>
                <a:spcPts val="0"/>
              </a:spcAft>
              <a:buNone/>
              <a:defRPr b="1">
                <a:latin typeface="Rubik"/>
                <a:ea typeface="Rubik"/>
                <a:cs typeface="Rubik"/>
                <a:sym typeface="Rubik"/>
              </a:defRPr>
            </a:lvl5pPr>
            <a:lvl6pPr lvl="5" rtl="0">
              <a:lnSpc>
                <a:spcPct val="100000"/>
              </a:lnSpc>
              <a:spcBef>
                <a:spcPts val="0"/>
              </a:spcBef>
              <a:spcAft>
                <a:spcPts val="0"/>
              </a:spcAft>
              <a:buNone/>
              <a:defRPr b="1">
                <a:latin typeface="Rubik"/>
                <a:ea typeface="Rubik"/>
                <a:cs typeface="Rubik"/>
                <a:sym typeface="Rubik"/>
              </a:defRPr>
            </a:lvl6pPr>
            <a:lvl7pPr lvl="6" rtl="0">
              <a:lnSpc>
                <a:spcPct val="100000"/>
              </a:lnSpc>
              <a:spcBef>
                <a:spcPts val="0"/>
              </a:spcBef>
              <a:spcAft>
                <a:spcPts val="0"/>
              </a:spcAft>
              <a:buNone/>
              <a:defRPr b="1">
                <a:latin typeface="Rubik"/>
                <a:ea typeface="Rubik"/>
                <a:cs typeface="Rubik"/>
                <a:sym typeface="Rubik"/>
              </a:defRPr>
            </a:lvl7pPr>
            <a:lvl8pPr lvl="7" rtl="0">
              <a:lnSpc>
                <a:spcPct val="100000"/>
              </a:lnSpc>
              <a:spcBef>
                <a:spcPts val="0"/>
              </a:spcBef>
              <a:spcAft>
                <a:spcPts val="0"/>
              </a:spcAft>
              <a:buNone/>
              <a:defRPr b="1">
                <a:latin typeface="Rubik"/>
                <a:ea typeface="Rubik"/>
                <a:cs typeface="Rubik"/>
                <a:sym typeface="Rubik"/>
              </a:defRPr>
            </a:lvl8pPr>
            <a:lvl9pPr lvl="8" rtl="0">
              <a:lnSpc>
                <a:spcPct val="100000"/>
              </a:lnSpc>
              <a:spcBef>
                <a:spcPts val="0"/>
              </a:spcBef>
              <a:spcAft>
                <a:spcPts val="0"/>
              </a:spcAft>
              <a:buNone/>
              <a:defRPr b="1">
                <a:latin typeface="Rubik"/>
                <a:ea typeface="Rubik"/>
                <a:cs typeface="Rubik"/>
                <a:sym typeface="Rubik"/>
              </a:defRPr>
            </a:lvl9pPr>
          </a:lstStyle>
          <a:p/>
        </p:txBody>
      </p:sp>
      <p:sp>
        <p:nvSpPr>
          <p:cNvPr id="539" name="Google Shape;539;p64"/>
          <p:cNvSpPr txBox="1"/>
          <p:nvPr>
            <p:ph idx="9" type="subTitle"/>
          </p:nvPr>
        </p:nvSpPr>
        <p:spPr>
          <a:xfrm>
            <a:off x="5175200" y="3719701"/>
            <a:ext cx="2578800" cy="8565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Comfortaa Medium"/>
                <a:ea typeface="Comfortaa Medium"/>
                <a:cs typeface="Comfortaa Medium"/>
                <a:sym typeface="Comfortaa Medium"/>
              </a:defRPr>
            </a:lvl1pPr>
            <a:lvl2pPr lvl="1" rtl="0">
              <a:lnSpc>
                <a:spcPct val="100000"/>
              </a:lnSpc>
              <a:spcBef>
                <a:spcPts val="0"/>
              </a:spcBef>
              <a:spcAft>
                <a:spcPts val="0"/>
              </a:spcAft>
              <a:buNone/>
              <a:defRPr sz="1600">
                <a:latin typeface="Comfortaa Medium"/>
                <a:ea typeface="Comfortaa Medium"/>
                <a:cs typeface="Comfortaa Medium"/>
                <a:sym typeface="Comfortaa Medium"/>
              </a:defRPr>
            </a:lvl2pPr>
            <a:lvl3pPr lvl="2" rtl="0">
              <a:lnSpc>
                <a:spcPct val="100000"/>
              </a:lnSpc>
              <a:spcBef>
                <a:spcPts val="0"/>
              </a:spcBef>
              <a:spcAft>
                <a:spcPts val="0"/>
              </a:spcAft>
              <a:buNone/>
              <a:defRPr sz="1600">
                <a:latin typeface="Comfortaa Medium"/>
                <a:ea typeface="Comfortaa Medium"/>
                <a:cs typeface="Comfortaa Medium"/>
                <a:sym typeface="Comfortaa Medium"/>
              </a:defRPr>
            </a:lvl3pPr>
            <a:lvl4pPr lvl="3" rtl="0">
              <a:lnSpc>
                <a:spcPct val="100000"/>
              </a:lnSpc>
              <a:spcBef>
                <a:spcPts val="0"/>
              </a:spcBef>
              <a:spcAft>
                <a:spcPts val="0"/>
              </a:spcAft>
              <a:buNone/>
              <a:defRPr sz="1600">
                <a:latin typeface="Comfortaa Medium"/>
                <a:ea typeface="Comfortaa Medium"/>
                <a:cs typeface="Comfortaa Medium"/>
                <a:sym typeface="Comfortaa Medium"/>
              </a:defRPr>
            </a:lvl4pPr>
            <a:lvl5pPr lvl="4" rtl="0">
              <a:lnSpc>
                <a:spcPct val="100000"/>
              </a:lnSpc>
              <a:spcBef>
                <a:spcPts val="0"/>
              </a:spcBef>
              <a:spcAft>
                <a:spcPts val="0"/>
              </a:spcAft>
              <a:buNone/>
              <a:defRPr sz="1600">
                <a:latin typeface="Comfortaa Medium"/>
                <a:ea typeface="Comfortaa Medium"/>
                <a:cs typeface="Comfortaa Medium"/>
                <a:sym typeface="Comfortaa Medium"/>
              </a:defRPr>
            </a:lvl5pPr>
            <a:lvl6pPr lvl="5" rtl="0">
              <a:lnSpc>
                <a:spcPct val="100000"/>
              </a:lnSpc>
              <a:spcBef>
                <a:spcPts val="0"/>
              </a:spcBef>
              <a:spcAft>
                <a:spcPts val="0"/>
              </a:spcAft>
              <a:buNone/>
              <a:defRPr sz="1600">
                <a:latin typeface="Comfortaa Medium"/>
                <a:ea typeface="Comfortaa Medium"/>
                <a:cs typeface="Comfortaa Medium"/>
                <a:sym typeface="Comfortaa Medium"/>
              </a:defRPr>
            </a:lvl6pPr>
            <a:lvl7pPr lvl="6" rtl="0">
              <a:lnSpc>
                <a:spcPct val="100000"/>
              </a:lnSpc>
              <a:spcBef>
                <a:spcPts val="0"/>
              </a:spcBef>
              <a:spcAft>
                <a:spcPts val="0"/>
              </a:spcAft>
              <a:buNone/>
              <a:defRPr sz="1600">
                <a:latin typeface="Comfortaa Medium"/>
                <a:ea typeface="Comfortaa Medium"/>
                <a:cs typeface="Comfortaa Medium"/>
                <a:sym typeface="Comfortaa Medium"/>
              </a:defRPr>
            </a:lvl7pPr>
            <a:lvl8pPr lvl="7" rtl="0">
              <a:lnSpc>
                <a:spcPct val="100000"/>
              </a:lnSpc>
              <a:spcBef>
                <a:spcPts val="0"/>
              </a:spcBef>
              <a:spcAft>
                <a:spcPts val="0"/>
              </a:spcAft>
              <a:buNone/>
              <a:defRPr sz="1600">
                <a:latin typeface="Comfortaa Medium"/>
                <a:ea typeface="Comfortaa Medium"/>
                <a:cs typeface="Comfortaa Medium"/>
                <a:sym typeface="Comfortaa Medium"/>
              </a:defRPr>
            </a:lvl8pPr>
            <a:lvl9pPr lvl="8" rtl="0">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40" name="Google Shape;540;p64"/>
          <p:cNvSpPr txBox="1"/>
          <p:nvPr>
            <p:ph hasCustomPrompt="1" idx="13" type="title"/>
          </p:nvPr>
        </p:nvSpPr>
        <p:spPr>
          <a:xfrm>
            <a:off x="4465400" y="3719725"/>
            <a:ext cx="518100" cy="411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600">
                <a:solidFill>
                  <a:schemeClr val="lt1"/>
                </a:solidFill>
              </a:defRPr>
            </a:lvl1pPr>
            <a:lvl2pPr lvl="1" rtl="0" algn="ctr">
              <a:spcBef>
                <a:spcPts val="0"/>
              </a:spcBef>
              <a:spcAft>
                <a:spcPts val="0"/>
              </a:spcAft>
              <a:buSzPts val="2000"/>
              <a:buNone/>
              <a:defRPr b="1" sz="2000"/>
            </a:lvl2pPr>
            <a:lvl3pPr lvl="2" rtl="0" algn="ctr">
              <a:spcBef>
                <a:spcPts val="0"/>
              </a:spcBef>
              <a:spcAft>
                <a:spcPts val="0"/>
              </a:spcAft>
              <a:buSzPts val="2000"/>
              <a:buNone/>
              <a:defRPr b="1" sz="2000"/>
            </a:lvl3pPr>
            <a:lvl4pPr lvl="3" rtl="0" algn="ctr">
              <a:spcBef>
                <a:spcPts val="0"/>
              </a:spcBef>
              <a:spcAft>
                <a:spcPts val="0"/>
              </a:spcAft>
              <a:buSzPts val="2000"/>
              <a:buNone/>
              <a:defRPr b="1" sz="2000"/>
            </a:lvl4pPr>
            <a:lvl5pPr lvl="4" rtl="0" algn="ctr">
              <a:spcBef>
                <a:spcPts val="0"/>
              </a:spcBef>
              <a:spcAft>
                <a:spcPts val="0"/>
              </a:spcAft>
              <a:buSzPts val="2000"/>
              <a:buNone/>
              <a:defRPr b="1" sz="2000"/>
            </a:lvl5pPr>
            <a:lvl6pPr lvl="5" rtl="0" algn="ctr">
              <a:spcBef>
                <a:spcPts val="0"/>
              </a:spcBef>
              <a:spcAft>
                <a:spcPts val="0"/>
              </a:spcAft>
              <a:buSzPts val="2000"/>
              <a:buNone/>
              <a:defRPr b="1" sz="2000"/>
            </a:lvl6pPr>
            <a:lvl7pPr lvl="6" rtl="0" algn="ctr">
              <a:spcBef>
                <a:spcPts val="0"/>
              </a:spcBef>
              <a:spcAft>
                <a:spcPts val="0"/>
              </a:spcAft>
              <a:buSzPts val="2000"/>
              <a:buNone/>
              <a:defRPr b="1" sz="2000"/>
            </a:lvl7pPr>
            <a:lvl8pPr lvl="7" rtl="0" algn="ctr">
              <a:spcBef>
                <a:spcPts val="0"/>
              </a:spcBef>
              <a:spcAft>
                <a:spcPts val="0"/>
              </a:spcAft>
              <a:buSzPts val="2000"/>
              <a:buNone/>
              <a:defRPr b="1" sz="2000"/>
            </a:lvl8pPr>
            <a:lvl9pPr lvl="8" rtl="0" algn="ctr">
              <a:spcBef>
                <a:spcPts val="0"/>
              </a:spcBef>
              <a:spcAft>
                <a:spcPts val="0"/>
              </a:spcAft>
              <a:buSzPts val="2000"/>
              <a:buNone/>
              <a:defRPr b="1" sz="2000"/>
            </a:lvl9pPr>
          </a:lstStyle>
          <a:p>
            <a:r>
              <a:t>xx%</a:t>
            </a:r>
          </a:p>
        </p:txBody>
      </p:sp>
      <p:sp>
        <p:nvSpPr>
          <p:cNvPr id="541" name="Google Shape;541;p64"/>
          <p:cNvSpPr txBox="1"/>
          <p:nvPr>
            <p:ph hasCustomPrompt="1" idx="14" type="title"/>
          </p:nvPr>
        </p:nvSpPr>
        <p:spPr>
          <a:xfrm>
            <a:off x="643950" y="3719725"/>
            <a:ext cx="518100" cy="411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600">
                <a:solidFill>
                  <a:schemeClr val="lt1"/>
                </a:solidFill>
              </a:defRPr>
            </a:lvl1pPr>
            <a:lvl2pPr lvl="1" rtl="0" algn="ctr">
              <a:spcBef>
                <a:spcPts val="0"/>
              </a:spcBef>
              <a:spcAft>
                <a:spcPts val="0"/>
              </a:spcAft>
              <a:buSzPts val="2000"/>
              <a:buNone/>
              <a:defRPr b="1" sz="2000"/>
            </a:lvl2pPr>
            <a:lvl3pPr lvl="2" rtl="0" algn="ctr">
              <a:spcBef>
                <a:spcPts val="0"/>
              </a:spcBef>
              <a:spcAft>
                <a:spcPts val="0"/>
              </a:spcAft>
              <a:buSzPts val="2000"/>
              <a:buNone/>
              <a:defRPr b="1" sz="2000"/>
            </a:lvl3pPr>
            <a:lvl4pPr lvl="3" rtl="0" algn="ctr">
              <a:spcBef>
                <a:spcPts val="0"/>
              </a:spcBef>
              <a:spcAft>
                <a:spcPts val="0"/>
              </a:spcAft>
              <a:buSzPts val="2000"/>
              <a:buNone/>
              <a:defRPr b="1" sz="2000"/>
            </a:lvl4pPr>
            <a:lvl5pPr lvl="4" rtl="0" algn="ctr">
              <a:spcBef>
                <a:spcPts val="0"/>
              </a:spcBef>
              <a:spcAft>
                <a:spcPts val="0"/>
              </a:spcAft>
              <a:buSzPts val="2000"/>
              <a:buNone/>
              <a:defRPr b="1" sz="2000"/>
            </a:lvl5pPr>
            <a:lvl6pPr lvl="5" rtl="0" algn="ctr">
              <a:spcBef>
                <a:spcPts val="0"/>
              </a:spcBef>
              <a:spcAft>
                <a:spcPts val="0"/>
              </a:spcAft>
              <a:buSzPts val="2000"/>
              <a:buNone/>
              <a:defRPr b="1" sz="2000"/>
            </a:lvl6pPr>
            <a:lvl7pPr lvl="6" rtl="0" algn="ctr">
              <a:spcBef>
                <a:spcPts val="0"/>
              </a:spcBef>
              <a:spcAft>
                <a:spcPts val="0"/>
              </a:spcAft>
              <a:buSzPts val="2000"/>
              <a:buNone/>
              <a:defRPr b="1" sz="2000"/>
            </a:lvl7pPr>
            <a:lvl8pPr lvl="7" rtl="0" algn="ctr">
              <a:spcBef>
                <a:spcPts val="0"/>
              </a:spcBef>
              <a:spcAft>
                <a:spcPts val="0"/>
              </a:spcAft>
              <a:buSzPts val="2000"/>
              <a:buNone/>
              <a:defRPr b="1" sz="2000"/>
            </a:lvl8pPr>
            <a:lvl9pPr lvl="8" rtl="0" algn="ctr">
              <a:spcBef>
                <a:spcPts val="0"/>
              </a:spcBef>
              <a:spcAft>
                <a:spcPts val="0"/>
              </a:spcAft>
              <a:buSzPts val="2000"/>
              <a:buNone/>
              <a:defRPr b="1" sz="2000"/>
            </a:lvl9pPr>
          </a:lstStyle>
          <a:p>
            <a:r>
              <a:t>xx%</a:t>
            </a:r>
          </a:p>
        </p:txBody>
      </p:sp>
      <p:sp>
        <p:nvSpPr>
          <p:cNvPr id="542" name="Google Shape;542;p64"/>
          <p:cNvSpPr/>
          <p:nvPr/>
        </p:nvSpPr>
        <p:spPr>
          <a:xfrm>
            <a:off x="8084750" y="0"/>
            <a:ext cx="798000" cy="51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4"/>
          <p:cNvSpPr/>
          <p:nvPr/>
        </p:nvSpPr>
        <p:spPr>
          <a:xfrm rot="-2700000">
            <a:off x="7796232"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4"/>
          <p:cNvSpPr/>
          <p:nvPr/>
        </p:nvSpPr>
        <p:spPr>
          <a:xfrm rot="-2700000">
            <a:off x="8602032" y="4236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4">
    <p:spTree>
      <p:nvGrpSpPr>
        <p:cNvPr id="546" name="Shape 546"/>
        <p:cNvGrpSpPr/>
        <p:nvPr/>
      </p:nvGrpSpPr>
      <p:grpSpPr>
        <a:xfrm>
          <a:off x="0" y="0"/>
          <a:ext cx="0" cy="0"/>
          <a:chOff x="0" y="0"/>
          <a:chExt cx="0" cy="0"/>
        </a:xfrm>
      </p:grpSpPr>
      <p:sp>
        <p:nvSpPr>
          <p:cNvPr id="547" name="Google Shape;547;p65"/>
          <p:cNvSpPr txBox="1"/>
          <p:nvPr>
            <p:ph idx="1" type="subTitle"/>
          </p:nvPr>
        </p:nvSpPr>
        <p:spPr>
          <a:xfrm>
            <a:off x="1090649" y="2034003"/>
            <a:ext cx="2578800" cy="601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48" name="Google Shape;548;p65"/>
          <p:cNvSpPr/>
          <p:nvPr/>
        </p:nvSpPr>
        <p:spPr>
          <a:xfrm flipH="1" rot="-2700000">
            <a:off x="2110854" y="1325733"/>
            <a:ext cx="538391" cy="524815"/>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65"/>
          <p:cNvSpPr txBox="1"/>
          <p:nvPr>
            <p:ph idx="2" type="subTitle"/>
          </p:nvPr>
        </p:nvSpPr>
        <p:spPr>
          <a:xfrm>
            <a:off x="1435500" y="1653100"/>
            <a:ext cx="1889100" cy="367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a:latin typeface="Rubik"/>
                <a:ea typeface="Rubik"/>
                <a:cs typeface="Rubik"/>
                <a:sym typeface="Rubik"/>
              </a:defRPr>
            </a:lvl1pPr>
            <a:lvl2pPr lvl="1" rtl="0" algn="ctr">
              <a:lnSpc>
                <a:spcPct val="100000"/>
              </a:lnSpc>
              <a:spcBef>
                <a:spcPts val="0"/>
              </a:spcBef>
              <a:spcAft>
                <a:spcPts val="0"/>
              </a:spcAft>
              <a:buNone/>
              <a:defRPr b="1">
                <a:latin typeface="Rubik"/>
                <a:ea typeface="Rubik"/>
                <a:cs typeface="Rubik"/>
                <a:sym typeface="Rubik"/>
              </a:defRPr>
            </a:lvl2pPr>
            <a:lvl3pPr lvl="2" rtl="0" algn="ctr">
              <a:lnSpc>
                <a:spcPct val="100000"/>
              </a:lnSpc>
              <a:spcBef>
                <a:spcPts val="0"/>
              </a:spcBef>
              <a:spcAft>
                <a:spcPts val="0"/>
              </a:spcAft>
              <a:buNone/>
              <a:defRPr b="1">
                <a:latin typeface="Rubik"/>
                <a:ea typeface="Rubik"/>
                <a:cs typeface="Rubik"/>
                <a:sym typeface="Rubik"/>
              </a:defRPr>
            </a:lvl3pPr>
            <a:lvl4pPr lvl="3" rtl="0" algn="ctr">
              <a:lnSpc>
                <a:spcPct val="100000"/>
              </a:lnSpc>
              <a:spcBef>
                <a:spcPts val="0"/>
              </a:spcBef>
              <a:spcAft>
                <a:spcPts val="0"/>
              </a:spcAft>
              <a:buNone/>
              <a:defRPr b="1">
                <a:latin typeface="Rubik"/>
                <a:ea typeface="Rubik"/>
                <a:cs typeface="Rubik"/>
                <a:sym typeface="Rubik"/>
              </a:defRPr>
            </a:lvl4pPr>
            <a:lvl5pPr lvl="4" rtl="0" algn="ctr">
              <a:lnSpc>
                <a:spcPct val="100000"/>
              </a:lnSpc>
              <a:spcBef>
                <a:spcPts val="0"/>
              </a:spcBef>
              <a:spcAft>
                <a:spcPts val="0"/>
              </a:spcAft>
              <a:buNone/>
              <a:defRPr b="1">
                <a:latin typeface="Rubik"/>
                <a:ea typeface="Rubik"/>
                <a:cs typeface="Rubik"/>
                <a:sym typeface="Rubik"/>
              </a:defRPr>
            </a:lvl5pPr>
            <a:lvl6pPr lvl="5" rtl="0" algn="ctr">
              <a:lnSpc>
                <a:spcPct val="100000"/>
              </a:lnSpc>
              <a:spcBef>
                <a:spcPts val="0"/>
              </a:spcBef>
              <a:spcAft>
                <a:spcPts val="0"/>
              </a:spcAft>
              <a:buNone/>
              <a:defRPr b="1">
                <a:latin typeface="Rubik"/>
                <a:ea typeface="Rubik"/>
                <a:cs typeface="Rubik"/>
                <a:sym typeface="Rubik"/>
              </a:defRPr>
            </a:lvl6pPr>
            <a:lvl7pPr lvl="6" rtl="0" algn="ctr">
              <a:lnSpc>
                <a:spcPct val="100000"/>
              </a:lnSpc>
              <a:spcBef>
                <a:spcPts val="0"/>
              </a:spcBef>
              <a:spcAft>
                <a:spcPts val="0"/>
              </a:spcAft>
              <a:buNone/>
              <a:defRPr b="1">
                <a:latin typeface="Rubik"/>
                <a:ea typeface="Rubik"/>
                <a:cs typeface="Rubik"/>
                <a:sym typeface="Rubik"/>
              </a:defRPr>
            </a:lvl7pPr>
            <a:lvl8pPr lvl="7" rtl="0" algn="ctr">
              <a:lnSpc>
                <a:spcPct val="100000"/>
              </a:lnSpc>
              <a:spcBef>
                <a:spcPts val="0"/>
              </a:spcBef>
              <a:spcAft>
                <a:spcPts val="0"/>
              </a:spcAft>
              <a:buNone/>
              <a:defRPr b="1">
                <a:latin typeface="Rubik"/>
                <a:ea typeface="Rubik"/>
                <a:cs typeface="Rubik"/>
                <a:sym typeface="Rubik"/>
              </a:defRPr>
            </a:lvl8pPr>
            <a:lvl9pPr lvl="8" rtl="0" algn="ctr">
              <a:lnSpc>
                <a:spcPct val="100000"/>
              </a:lnSpc>
              <a:spcBef>
                <a:spcPts val="0"/>
              </a:spcBef>
              <a:spcAft>
                <a:spcPts val="0"/>
              </a:spcAft>
              <a:buNone/>
              <a:defRPr b="1">
                <a:latin typeface="Rubik"/>
                <a:ea typeface="Rubik"/>
                <a:cs typeface="Rubik"/>
                <a:sym typeface="Rubik"/>
              </a:defRPr>
            </a:lvl9pPr>
          </a:lstStyle>
          <a:p/>
        </p:txBody>
      </p:sp>
      <p:sp>
        <p:nvSpPr>
          <p:cNvPr id="550" name="Google Shape;550;p65"/>
          <p:cNvSpPr txBox="1"/>
          <p:nvPr>
            <p:ph hasCustomPrompt="1" type="title"/>
          </p:nvPr>
        </p:nvSpPr>
        <p:spPr>
          <a:xfrm>
            <a:off x="2120999" y="1262365"/>
            <a:ext cx="518100" cy="41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1600">
                <a:solidFill>
                  <a:schemeClr val="lt1"/>
                </a:solidFill>
              </a:defRPr>
            </a:lvl1pPr>
            <a:lvl2pPr lvl="1" rtl="0" algn="ctr">
              <a:spcBef>
                <a:spcPts val="0"/>
              </a:spcBef>
              <a:spcAft>
                <a:spcPts val="0"/>
              </a:spcAft>
              <a:buClr>
                <a:schemeClr val="dk1"/>
              </a:buClr>
              <a:buSzPts val="2000"/>
              <a:buNone/>
              <a:defRPr b="1" sz="2000">
                <a:solidFill>
                  <a:schemeClr val="dk1"/>
                </a:solidFill>
              </a:defRPr>
            </a:lvl2pPr>
            <a:lvl3pPr lvl="2" rtl="0" algn="ctr">
              <a:spcBef>
                <a:spcPts val="0"/>
              </a:spcBef>
              <a:spcAft>
                <a:spcPts val="0"/>
              </a:spcAft>
              <a:buClr>
                <a:schemeClr val="dk1"/>
              </a:buClr>
              <a:buSzPts val="2000"/>
              <a:buNone/>
              <a:defRPr b="1" sz="2000">
                <a:solidFill>
                  <a:schemeClr val="dk1"/>
                </a:solidFill>
              </a:defRPr>
            </a:lvl3pPr>
            <a:lvl4pPr lvl="3" rtl="0" algn="ctr">
              <a:spcBef>
                <a:spcPts val="0"/>
              </a:spcBef>
              <a:spcAft>
                <a:spcPts val="0"/>
              </a:spcAft>
              <a:buClr>
                <a:schemeClr val="dk1"/>
              </a:buClr>
              <a:buSzPts val="2000"/>
              <a:buNone/>
              <a:defRPr b="1" sz="2000">
                <a:solidFill>
                  <a:schemeClr val="dk1"/>
                </a:solidFill>
              </a:defRPr>
            </a:lvl4pPr>
            <a:lvl5pPr lvl="4" rtl="0" algn="ctr">
              <a:spcBef>
                <a:spcPts val="0"/>
              </a:spcBef>
              <a:spcAft>
                <a:spcPts val="0"/>
              </a:spcAft>
              <a:buClr>
                <a:schemeClr val="dk1"/>
              </a:buClr>
              <a:buSzPts val="2000"/>
              <a:buNone/>
              <a:defRPr b="1" sz="2000">
                <a:solidFill>
                  <a:schemeClr val="dk1"/>
                </a:solidFill>
              </a:defRPr>
            </a:lvl5pPr>
            <a:lvl6pPr lvl="5" rtl="0" algn="ctr">
              <a:spcBef>
                <a:spcPts val="0"/>
              </a:spcBef>
              <a:spcAft>
                <a:spcPts val="0"/>
              </a:spcAft>
              <a:buClr>
                <a:schemeClr val="dk1"/>
              </a:buClr>
              <a:buSzPts val="2000"/>
              <a:buNone/>
              <a:defRPr b="1" sz="2000">
                <a:solidFill>
                  <a:schemeClr val="dk1"/>
                </a:solidFill>
              </a:defRPr>
            </a:lvl6pPr>
            <a:lvl7pPr lvl="6" rtl="0" algn="ctr">
              <a:spcBef>
                <a:spcPts val="0"/>
              </a:spcBef>
              <a:spcAft>
                <a:spcPts val="0"/>
              </a:spcAft>
              <a:buClr>
                <a:schemeClr val="dk1"/>
              </a:buClr>
              <a:buSzPts val="2000"/>
              <a:buNone/>
              <a:defRPr b="1" sz="2000">
                <a:solidFill>
                  <a:schemeClr val="dk1"/>
                </a:solidFill>
              </a:defRPr>
            </a:lvl7pPr>
            <a:lvl8pPr lvl="7" rtl="0" algn="ctr">
              <a:spcBef>
                <a:spcPts val="0"/>
              </a:spcBef>
              <a:spcAft>
                <a:spcPts val="0"/>
              </a:spcAft>
              <a:buClr>
                <a:schemeClr val="dk1"/>
              </a:buClr>
              <a:buSzPts val="2000"/>
              <a:buNone/>
              <a:defRPr b="1" sz="2000">
                <a:solidFill>
                  <a:schemeClr val="dk1"/>
                </a:solidFill>
              </a:defRPr>
            </a:lvl8pPr>
            <a:lvl9pPr lvl="8" rtl="0" algn="ctr">
              <a:spcBef>
                <a:spcPts val="0"/>
              </a:spcBef>
              <a:spcAft>
                <a:spcPts val="0"/>
              </a:spcAft>
              <a:buClr>
                <a:schemeClr val="dk1"/>
              </a:buClr>
              <a:buSzPts val="2000"/>
              <a:buNone/>
              <a:defRPr b="1" sz="2000">
                <a:solidFill>
                  <a:schemeClr val="dk1"/>
                </a:solidFill>
              </a:defRPr>
            </a:lvl9pPr>
          </a:lstStyle>
          <a:p>
            <a:r>
              <a:t>xx%</a:t>
            </a:r>
          </a:p>
        </p:txBody>
      </p:sp>
      <p:sp>
        <p:nvSpPr>
          <p:cNvPr id="551" name="Google Shape;551;p65"/>
          <p:cNvSpPr txBox="1"/>
          <p:nvPr>
            <p:ph idx="3" type="subTitle"/>
          </p:nvPr>
        </p:nvSpPr>
        <p:spPr>
          <a:xfrm>
            <a:off x="5482949" y="2042078"/>
            <a:ext cx="2578800" cy="601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52" name="Google Shape;552;p65"/>
          <p:cNvSpPr/>
          <p:nvPr/>
        </p:nvSpPr>
        <p:spPr>
          <a:xfrm flipH="1" rot="-2700000">
            <a:off x="6503154" y="1333808"/>
            <a:ext cx="538391" cy="524815"/>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65"/>
          <p:cNvSpPr txBox="1"/>
          <p:nvPr>
            <p:ph idx="4" type="subTitle"/>
          </p:nvPr>
        </p:nvSpPr>
        <p:spPr>
          <a:xfrm>
            <a:off x="5827800" y="1661175"/>
            <a:ext cx="1889100" cy="367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a:latin typeface="Rubik"/>
                <a:ea typeface="Rubik"/>
                <a:cs typeface="Rubik"/>
                <a:sym typeface="Rubik"/>
              </a:defRPr>
            </a:lvl1pPr>
            <a:lvl2pPr lvl="1" rtl="0" algn="ctr">
              <a:lnSpc>
                <a:spcPct val="100000"/>
              </a:lnSpc>
              <a:spcBef>
                <a:spcPts val="0"/>
              </a:spcBef>
              <a:spcAft>
                <a:spcPts val="0"/>
              </a:spcAft>
              <a:buNone/>
              <a:defRPr b="1">
                <a:latin typeface="Rubik"/>
                <a:ea typeface="Rubik"/>
                <a:cs typeface="Rubik"/>
                <a:sym typeface="Rubik"/>
              </a:defRPr>
            </a:lvl2pPr>
            <a:lvl3pPr lvl="2" rtl="0" algn="ctr">
              <a:lnSpc>
                <a:spcPct val="100000"/>
              </a:lnSpc>
              <a:spcBef>
                <a:spcPts val="0"/>
              </a:spcBef>
              <a:spcAft>
                <a:spcPts val="0"/>
              </a:spcAft>
              <a:buNone/>
              <a:defRPr b="1">
                <a:latin typeface="Rubik"/>
                <a:ea typeface="Rubik"/>
                <a:cs typeface="Rubik"/>
                <a:sym typeface="Rubik"/>
              </a:defRPr>
            </a:lvl3pPr>
            <a:lvl4pPr lvl="3" rtl="0" algn="ctr">
              <a:lnSpc>
                <a:spcPct val="100000"/>
              </a:lnSpc>
              <a:spcBef>
                <a:spcPts val="0"/>
              </a:spcBef>
              <a:spcAft>
                <a:spcPts val="0"/>
              </a:spcAft>
              <a:buNone/>
              <a:defRPr b="1">
                <a:latin typeface="Rubik"/>
                <a:ea typeface="Rubik"/>
                <a:cs typeface="Rubik"/>
                <a:sym typeface="Rubik"/>
              </a:defRPr>
            </a:lvl4pPr>
            <a:lvl5pPr lvl="4" rtl="0" algn="ctr">
              <a:lnSpc>
                <a:spcPct val="100000"/>
              </a:lnSpc>
              <a:spcBef>
                <a:spcPts val="0"/>
              </a:spcBef>
              <a:spcAft>
                <a:spcPts val="0"/>
              </a:spcAft>
              <a:buNone/>
              <a:defRPr b="1">
                <a:latin typeface="Rubik"/>
                <a:ea typeface="Rubik"/>
                <a:cs typeface="Rubik"/>
                <a:sym typeface="Rubik"/>
              </a:defRPr>
            </a:lvl5pPr>
            <a:lvl6pPr lvl="5" rtl="0" algn="ctr">
              <a:lnSpc>
                <a:spcPct val="100000"/>
              </a:lnSpc>
              <a:spcBef>
                <a:spcPts val="0"/>
              </a:spcBef>
              <a:spcAft>
                <a:spcPts val="0"/>
              </a:spcAft>
              <a:buNone/>
              <a:defRPr b="1">
                <a:latin typeface="Rubik"/>
                <a:ea typeface="Rubik"/>
                <a:cs typeface="Rubik"/>
                <a:sym typeface="Rubik"/>
              </a:defRPr>
            </a:lvl6pPr>
            <a:lvl7pPr lvl="6" rtl="0" algn="ctr">
              <a:lnSpc>
                <a:spcPct val="100000"/>
              </a:lnSpc>
              <a:spcBef>
                <a:spcPts val="0"/>
              </a:spcBef>
              <a:spcAft>
                <a:spcPts val="0"/>
              </a:spcAft>
              <a:buNone/>
              <a:defRPr b="1">
                <a:latin typeface="Rubik"/>
                <a:ea typeface="Rubik"/>
                <a:cs typeface="Rubik"/>
                <a:sym typeface="Rubik"/>
              </a:defRPr>
            </a:lvl7pPr>
            <a:lvl8pPr lvl="7" rtl="0" algn="ctr">
              <a:lnSpc>
                <a:spcPct val="100000"/>
              </a:lnSpc>
              <a:spcBef>
                <a:spcPts val="0"/>
              </a:spcBef>
              <a:spcAft>
                <a:spcPts val="0"/>
              </a:spcAft>
              <a:buNone/>
              <a:defRPr b="1">
                <a:latin typeface="Rubik"/>
                <a:ea typeface="Rubik"/>
                <a:cs typeface="Rubik"/>
                <a:sym typeface="Rubik"/>
              </a:defRPr>
            </a:lvl8pPr>
            <a:lvl9pPr lvl="8" rtl="0" algn="ctr">
              <a:lnSpc>
                <a:spcPct val="100000"/>
              </a:lnSpc>
              <a:spcBef>
                <a:spcPts val="0"/>
              </a:spcBef>
              <a:spcAft>
                <a:spcPts val="0"/>
              </a:spcAft>
              <a:buNone/>
              <a:defRPr b="1">
                <a:latin typeface="Rubik"/>
                <a:ea typeface="Rubik"/>
                <a:cs typeface="Rubik"/>
                <a:sym typeface="Rubik"/>
              </a:defRPr>
            </a:lvl9pPr>
          </a:lstStyle>
          <a:p/>
        </p:txBody>
      </p:sp>
      <p:sp>
        <p:nvSpPr>
          <p:cNvPr id="554" name="Google Shape;554;p65"/>
          <p:cNvSpPr txBox="1"/>
          <p:nvPr>
            <p:ph hasCustomPrompt="1" idx="5" type="title"/>
          </p:nvPr>
        </p:nvSpPr>
        <p:spPr>
          <a:xfrm>
            <a:off x="6513299" y="1270440"/>
            <a:ext cx="518100" cy="41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1600">
                <a:solidFill>
                  <a:schemeClr val="lt1"/>
                </a:solidFill>
              </a:defRPr>
            </a:lvl1pPr>
            <a:lvl2pPr lvl="1" rtl="0" algn="ctr">
              <a:spcBef>
                <a:spcPts val="0"/>
              </a:spcBef>
              <a:spcAft>
                <a:spcPts val="0"/>
              </a:spcAft>
              <a:buClr>
                <a:schemeClr val="dk1"/>
              </a:buClr>
              <a:buSzPts val="2000"/>
              <a:buNone/>
              <a:defRPr b="1" sz="2000">
                <a:solidFill>
                  <a:schemeClr val="dk1"/>
                </a:solidFill>
              </a:defRPr>
            </a:lvl2pPr>
            <a:lvl3pPr lvl="2" rtl="0" algn="ctr">
              <a:spcBef>
                <a:spcPts val="0"/>
              </a:spcBef>
              <a:spcAft>
                <a:spcPts val="0"/>
              </a:spcAft>
              <a:buClr>
                <a:schemeClr val="dk1"/>
              </a:buClr>
              <a:buSzPts val="2000"/>
              <a:buNone/>
              <a:defRPr b="1" sz="2000">
                <a:solidFill>
                  <a:schemeClr val="dk1"/>
                </a:solidFill>
              </a:defRPr>
            </a:lvl3pPr>
            <a:lvl4pPr lvl="3" rtl="0" algn="ctr">
              <a:spcBef>
                <a:spcPts val="0"/>
              </a:spcBef>
              <a:spcAft>
                <a:spcPts val="0"/>
              </a:spcAft>
              <a:buClr>
                <a:schemeClr val="dk1"/>
              </a:buClr>
              <a:buSzPts val="2000"/>
              <a:buNone/>
              <a:defRPr b="1" sz="2000">
                <a:solidFill>
                  <a:schemeClr val="dk1"/>
                </a:solidFill>
              </a:defRPr>
            </a:lvl4pPr>
            <a:lvl5pPr lvl="4" rtl="0" algn="ctr">
              <a:spcBef>
                <a:spcPts val="0"/>
              </a:spcBef>
              <a:spcAft>
                <a:spcPts val="0"/>
              </a:spcAft>
              <a:buClr>
                <a:schemeClr val="dk1"/>
              </a:buClr>
              <a:buSzPts val="2000"/>
              <a:buNone/>
              <a:defRPr b="1" sz="2000">
                <a:solidFill>
                  <a:schemeClr val="dk1"/>
                </a:solidFill>
              </a:defRPr>
            </a:lvl5pPr>
            <a:lvl6pPr lvl="5" rtl="0" algn="ctr">
              <a:spcBef>
                <a:spcPts val="0"/>
              </a:spcBef>
              <a:spcAft>
                <a:spcPts val="0"/>
              </a:spcAft>
              <a:buClr>
                <a:schemeClr val="dk1"/>
              </a:buClr>
              <a:buSzPts val="2000"/>
              <a:buNone/>
              <a:defRPr b="1" sz="2000">
                <a:solidFill>
                  <a:schemeClr val="dk1"/>
                </a:solidFill>
              </a:defRPr>
            </a:lvl6pPr>
            <a:lvl7pPr lvl="6" rtl="0" algn="ctr">
              <a:spcBef>
                <a:spcPts val="0"/>
              </a:spcBef>
              <a:spcAft>
                <a:spcPts val="0"/>
              </a:spcAft>
              <a:buClr>
                <a:schemeClr val="dk1"/>
              </a:buClr>
              <a:buSzPts val="2000"/>
              <a:buNone/>
              <a:defRPr b="1" sz="2000">
                <a:solidFill>
                  <a:schemeClr val="dk1"/>
                </a:solidFill>
              </a:defRPr>
            </a:lvl7pPr>
            <a:lvl8pPr lvl="7" rtl="0" algn="ctr">
              <a:spcBef>
                <a:spcPts val="0"/>
              </a:spcBef>
              <a:spcAft>
                <a:spcPts val="0"/>
              </a:spcAft>
              <a:buClr>
                <a:schemeClr val="dk1"/>
              </a:buClr>
              <a:buSzPts val="2000"/>
              <a:buNone/>
              <a:defRPr b="1" sz="2000">
                <a:solidFill>
                  <a:schemeClr val="dk1"/>
                </a:solidFill>
              </a:defRPr>
            </a:lvl8pPr>
            <a:lvl9pPr lvl="8" rtl="0" algn="ctr">
              <a:spcBef>
                <a:spcPts val="0"/>
              </a:spcBef>
              <a:spcAft>
                <a:spcPts val="0"/>
              </a:spcAft>
              <a:buClr>
                <a:schemeClr val="dk1"/>
              </a:buClr>
              <a:buSzPts val="2000"/>
              <a:buNone/>
              <a:defRPr b="1" sz="2000">
                <a:solidFill>
                  <a:schemeClr val="dk1"/>
                </a:solidFill>
              </a:defRPr>
            </a:lvl9pPr>
          </a:lstStyle>
          <a:p>
            <a:r>
              <a:t>xx%</a:t>
            </a:r>
          </a:p>
        </p:txBody>
      </p:sp>
      <p:sp>
        <p:nvSpPr>
          <p:cNvPr id="555" name="Google Shape;555;p65"/>
          <p:cNvSpPr txBox="1"/>
          <p:nvPr>
            <p:ph idx="6"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556" name="Google Shape;556;p65"/>
          <p:cNvSpPr txBox="1"/>
          <p:nvPr>
            <p:ph idx="7" type="subTitle"/>
          </p:nvPr>
        </p:nvSpPr>
        <p:spPr>
          <a:xfrm>
            <a:off x="1079850" y="3828875"/>
            <a:ext cx="2578800" cy="64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57" name="Google Shape;557;p65"/>
          <p:cNvSpPr/>
          <p:nvPr/>
        </p:nvSpPr>
        <p:spPr>
          <a:xfrm flipH="1" rot="-2700000">
            <a:off x="2100054" y="3120608"/>
            <a:ext cx="538391" cy="524815"/>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65"/>
          <p:cNvSpPr txBox="1"/>
          <p:nvPr>
            <p:ph idx="8" type="subTitle"/>
          </p:nvPr>
        </p:nvSpPr>
        <p:spPr>
          <a:xfrm>
            <a:off x="1424700" y="3447939"/>
            <a:ext cx="1889100" cy="367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a:latin typeface="Rubik"/>
                <a:ea typeface="Rubik"/>
                <a:cs typeface="Rubik"/>
                <a:sym typeface="Rubik"/>
              </a:defRPr>
            </a:lvl1pPr>
            <a:lvl2pPr lvl="1" rtl="0" algn="ctr">
              <a:lnSpc>
                <a:spcPct val="100000"/>
              </a:lnSpc>
              <a:spcBef>
                <a:spcPts val="0"/>
              </a:spcBef>
              <a:spcAft>
                <a:spcPts val="0"/>
              </a:spcAft>
              <a:buNone/>
              <a:defRPr b="1">
                <a:latin typeface="Rubik"/>
                <a:ea typeface="Rubik"/>
                <a:cs typeface="Rubik"/>
                <a:sym typeface="Rubik"/>
              </a:defRPr>
            </a:lvl2pPr>
            <a:lvl3pPr lvl="2" rtl="0" algn="ctr">
              <a:lnSpc>
                <a:spcPct val="100000"/>
              </a:lnSpc>
              <a:spcBef>
                <a:spcPts val="0"/>
              </a:spcBef>
              <a:spcAft>
                <a:spcPts val="0"/>
              </a:spcAft>
              <a:buNone/>
              <a:defRPr b="1">
                <a:latin typeface="Rubik"/>
                <a:ea typeface="Rubik"/>
                <a:cs typeface="Rubik"/>
                <a:sym typeface="Rubik"/>
              </a:defRPr>
            </a:lvl3pPr>
            <a:lvl4pPr lvl="3" rtl="0" algn="ctr">
              <a:lnSpc>
                <a:spcPct val="100000"/>
              </a:lnSpc>
              <a:spcBef>
                <a:spcPts val="0"/>
              </a:spcBef>
              <a:spcAft>
                <a:spcPts val="0"/>
              </a:spcAft>
              <a:buNone/>
              <a:defRPr b="1">
                <a:latin typeface="Rubik"/>
                <a:ea typeface="Rubik"/>
                <a:cs typeface="Rubik"/>
                <a:sym typeface="Rubik"/>
              </a:defRPr>
            </a:lvl4pPr>
            <a:lvl5pPr lvl="4" rtl="0" algn="ctr">
              <a:lnSpc>
                <a:spcPct val="100000"/>
              </a:lnSpc>
              <a:spcBef>
                <a:spcPts val="0"/>
              </a:spcBef>
              <a:spcAft>
                <a:spcPts val="0"/>
              </a:spcAft>
              <a:buNone/>
              <a:defRPr b="1">
                <a:latin typeface="Rubik"/>
                <a:ea typeface="Rubik"/>
                <a:cs typeface="Rubik"/>
                <a:sym typeface="Rubik"/>
              </a:defRPr>
            </a:lvl5pPr>
            <a:lvl6pPr lvl="5" rtl="0" algn="ctr">
              <a:lnSpc>
                <a:spcPct val="100000"/>
              </a:lnSpc>
              <a:spcBef>
                <a:spcPts val="0"/>
              </a:spcBef>
              <a:spcAft>
                <a:spcPts val="0"/>
              </a:spcAft>
              <a:buNone/>
              <a:defRPr b="1">
                <a:latin typeface="Rubik"/>
                <a:ea typeface="Rubik"/>
                <a:cs typeface="Rubik"/>
                <a:sym typeface="Rubik"/>
              </a:defRPr>
            </a:lvl6pPr>
            <a:lvl7pPr lvl="6" rtl="0" algn="ctr">
              <a:lnSpc>
                <a:spcPct val="100000"/>
              </a:lnSpc>
              <a:spcBef>
                <a:spcPts val="0"/>
              </a:spcBef>
              <a:spcAft>
                <a:spcPts val="0"/>
              </a:spcAft>
              <a:buNone/>
              <a:defRPr b="1">
                <a:latin typeface="Rubik"/>
                <a:ea typeface="Rubik"/>
                <a:cs typeface="Rubik"/>
                <a:sym typeface="Rubik"/>
              </a:defRPr>
            </a:lvl7pPr>
            <a:lvl8pPr lvl="7" rtl="0" algn="ctr">
              <a:lnSpc>
                <a:spcPct val="100000"/>
              </a:lnSpc>
              <a:spcBef>
                <a:spcPts val="0"/>
              </a:spcBef>
              <a:spcAft>
                <a:spcPts val="0"/>
              </a:spcAft>
              <a:buNone/>
              <a:defRPr b="1">
                <a:latin typeface="Rubik"/>
                <a:ea typeface="Rubik"/>
                <a:cs typeface="Rubik"/>
                <a:sym typeface="Rubik"/>
              </a:defRPr>
            </a:lvl8pPr>
            <a:lvl9pPr lvl="8" rtl="0" algn="ctr">
              <a:lnSpc>
                <a:spcPct val="100000"/>
              </a:lnSpc>
              <a:spcBef>
                <a:spcPts val="0"/>
              </a:spcBef>
              <a:spcAft>
                <a:spcPts val="0"/>
              </a:spcAft>
              <a:buNone/>
              <a:defRPr b="1">
                <a:latin typeface="Rubik"/>
                <a:ea typeface="Rubik"/>
                <a:cs typeface="Rubik"/>
                <a:sym typeface="Rubik"/>
              </a:defRPr>
            </a:lvl9pPr>
          </a:lstStyle>
          <a:p/>
        </p:txBody>
      </p:sp>
      <p:sp>
        <p:nvSpPr>
          <p:cNvPr id="559" name="Google Shape;559;p65"/>
          <p:cNvSpPr txBox="1"/>
          <p:nvPr>
            <p:ph hasCustomPrompt="1" idx="9" type="title"/>
          </p:nvPr>
        </p:nvSpPr>
        <p:spPr>
          <a:xfrm>
            <a:off x="2110199" y="3057240"/>
            <a:ext cx="518100" cy="41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1600">
                <a:solidFill>
                  <a:schemeClr val="lt1"/>
                </a:solidFill>
              </a:defRPr>
            </a:lvl1pPr>
            <a:lvl2pPr lvl="1" rtl="0" algn="ctr">
              <a:spcBef>
                <a:spcPts val="0"/>
              </a:spcBef>
              <a:spcAft>
                <a:spcPts val="0"/>
              </a:spcAft>
              <a:buClr>
                <a:schemeClr val="dk1"/>
              </a:buClr>
              <a:buSzPts val="2000"/>
              <a:buNone/>
              <a:defRPr b="1" sz="2000">
                <a:solidFill>
                  <a:schemeClr val="dk1"/>
                </a:solidFill>
              </a:defRPr>
            </a:lvl2pPr>
            <a:lvl3pPr lvl="2" rtl="0" algn="ctr">
              <a:spcBef>
                <a:spcPts val="0"/>
              </a:spcBef>
              <a:spcAft>
                <a:spcPts val="0"/>
              </a:spcAft>
              <a:buClr>
                <a:schemeClr val="dk1"/>
              </a:buClr>
              <a:buSzPts val="2000"/>
              <a:buNone/>
              <a:defRPr b="1" sz="2000">
                <a:solidFill>
                  <a:schemeClr val="dk1"/>
                </a:solidFill>
              </a:defRPr>
            </a:lvl3pPr>
            <a:lvl4pPr lvl="3" rtl="0" algn="ctr">
              <a:spcBef>
                <a:spcPts val="0"/>
              </a:spcBef>
              <a:spcAft>
                <a:spcPts val="0"/>
              </a:spcAft>
              <a:buClr>
                <a:schemeClr val="dk1"/>
              </a:buClr>
              <a:buSzPts val="2000"/>
              <a:buNone/>
              <a:defRPr b="1" sz="2000">
                <a:solidFill>
                  <a:schemeClr val="dk1"/>
                </a:solidFill>
              </a:defRPr>
            </a:lvl4pPr>
            <a:lvl5pPr lvl="4" rtl="0" algn="ctr">
              <a:spcBef>
                <a:spcPts val="0"/>
              </a:spcBef>
              <a:spcAft>
                <a:spcPts val="0"/>
              </a:spcAft>
              <a:buClr>
                <a:schemeClr val="dk1"/>
              </a:buClr>
              <a:buSzPts val="2000"/>
              <a:buNone/>
              <a:defRPr b="1" sz="2000">
                <a:solidFill>
                  <a:schemeClr val="dk1"/>
                </a:solidFill>
              </a:defRPr>
            </a:lvl5pPr>
            <a:lvl6pPr lvl="5" rtl="0" algn="ctr">
              <a:spcBef>
                <a:spcPts val="0"/>
              </a:spcBef>
              <a:spcAft>
                <a:spcPts val="0"/>
              </a:spcAft>
              <a:buClr>
                <a:schemeClr val="dk1"/>
              </a:buClr>
              <a:buSzPts val="2000"/>
              <a:buNone/>
              <a:defRPr b="1" sz="2000">
                <a:solidFill>
                  <a:schemeClr val="dk1"/>
                </a:solidFill>
              </a:defRPr>
            </a:lvl6pPr>
            <a:lvl7pPr lvl="6" rtl="0" algn="ctr">
              <a:spcBef>
                <a:spcPts val="0"/>
              </a:spcBef>
              <a:spcAft>
                <a:spcPts val="0"/>
              </a:spcAft>
              <a:buClr>
                <a:schemeClr val="dk1"/>
              </a:buClr>
              <a:buSzPts val="2000"/>
              <a:buNone/>
              <a:defRPr b="1" sz="2000">
                <a:solidFill>
                  <a:schemeClr val="dk1"/>
                </a:solidFill>
              </a:defRPr>
            </a:lvl7pPr>
            <a:lvl8pPr lvl="7" rtl="0" algn="ctr">
              <a:spcBef>
                <a:spcPts val="0"/>
              </a:spcBef>
              <a:spcAft>
                <a:spcPts val="0"/>
              </a:spcAft>
              <a:buClr>
                <a:schemeClr val="dk1"/>
              </a:buClr>
              <a:buSzPts val="2000"/>
              <a:buNone/>
              <a:defRPr b="1" sz="2000">
                <a:solidFill>
                  <a:schemeClr val="dk1"/>
                </a:solidFill>
              </a:defRPr>
            </a:lvl8pPr>
            <a:lvl9pPr lvl="8" rtl="0" algn="ctr">
              <a:spcBef>
                <a:spcPts val="0"/>
              </a:spcBef>
              <a:spcAft>
                <a:spcPts val="0"/>
              </a:spcAft>
              <a:buClr>
                <a:schemeClr val="dk1"/>
              </a:buClr>
              <a:buSzPts val="2000"/>
              <a:buNone/>
              <a:defRPr b="1" sz="2000">
                <a:solidFill>
                  <a:schemeClr val="dk1"/>
                </a:solidFill>
              </a:defRPr>
            </a:lvl9pPr>
          </a:lstStyle>
          <a:p>
            <a:r>
              <a:t>xx%</a:t>
            </a:r>
          </a:p>
        </p:txBody>
      </p:sp>
      <p:sp>
        <p:nvSpPr>
          <p:cNvPr id="560" name="Google Shape;560;p65"/>
          <p:cNvSpPr txBox="1"/>
          <p:nvPr>
            <p:ph idx="13" type="subTitle"/>
          </p:nvPr>
        </p:nvSpPr>
        <p:spPr>
          <a:xfrm>
            <a:off x="5472150" y="3836950"/>
            <a:ext cx="2578800" cy="64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None/>
              <a:defRPr sz="1600">
                <a:latin typeface="Comfortaa Medium"/>
                <a:ea typeface="Comfortaa Medium"/>
                <a:cs typeface="Comfortaa Medium"/>
                <a:sym typeface="Comfortaa Medium"/>
              </a:defRPr>
            </a:lvl2pPr>
            <a:lvl3pPr lvl="2" rtl="0" algn="ctr">
              <a:lnSpc>
                <a:spcPct val="100000"/>
              </a:lnSpc>
              <a:spcBef>
                <a:spcPts val="0"/>
              </a:spcBef>
              <a:spcAft>
                <a:spcPts val="0"/>
              </a:spcAft>
              <a:buNone/>
              <a:defRPr sz="1600">
                <a:latin typeface="Comfortaa Medium"/>
                <a:ea typeface="Comfortaa Medium"/>
                <a:cs typeface="Comfortaa Medium"/>
                <a:sym typeface="Comfortaa Medium"/>
              </a:defRPr>
            </a:lvl3pPr>
            <a:lvl4pPr lvl="3" rtl="0" algn="ctr">
              <a:lnSpc>
                <a:spcPct val="100000"/>
              </a:lnSpc>
              <a:spcBef>
                <a:spcPts val="0"/>
              </a:spcBef>
              <a:spcAft>
                <a:spcPts val="0"/>
              </a:spcAft>
              <a:buNone/>
              <a:defRPr sz="1600">
                <a:latin typeface="Comfortaa Medium"/>
                <a:ea typeface="Comfortaa Medium"/>
                <a:cs typeface="Comfortaa Medium"/>
                <a:sym typeface="Comfortaa Medium"/>
              </a:defRPr>
            </a:lvl4pPr>
            <a:lvl5pPr lvl="4" rtl="0" algn="ctr">
              <a:lnSpc>
                <a:spcPct val="100000"/>
              </a:lnSpc>
              <a:spcBef>
                <a:spcPts val="0"/>
              </a:spcBef>
              <a:spcAft>
                <a:spcPts val="0"/>
              </a:spcAft>
              <a:buNone/>
              <a:defRPr sz="1600">
                <a:latin typeface="Comfortaa Medium"/>
                <a:ea typeface="Comfortaa Medium"/>
                <a:cs typeface="Comfortaa Medium"/>
                <a:sym typeface="Comfortaa Medium"/>
              </a:defRPr>
            </a:lvl5pPr>
            <a:lvl6pPr lvl="5" rtl="0" algn="ctr">
              <a:lnSpc>
                <a:spcPct val="100000"/>
              </a:lnSpc>
              <a:spcBef>
                <a:spcPts val="0"/>
              </a:spcBef>
              <a:spcAft>
                <a:spcPts val="0"/>
              </a:spcAft>
              <a:buNone/>
              <a:defRPr sz="1600">
                <a:latin typeface="Comfortaa Medium"/>
                <a:ea typeface="Comfortaa Medium"/>
                <a:cs typeface="Comfortaa Medium"/>
                <a:sym typeface="Comfortaa Medium"/>
              </a:defRPr>
            </a:lvl6pPr>
            <a:lvl7pPr lvl="6" rtl="0" algn="ctr">
              <a:lnSpc>
                <a:spcPct val="100000"/>
              </a:lnSpc>
              <a:spcBef>
                <a:spcPts val="0"/>
              </a:spcBef>
              <a:spcAft>
                <a:spcPts val="0"/>
              </a:spcAft>
              <a:buNone/>
              <a:defRPr sz="1600">
                <a:latin typeface="Comfortaa Medium"/>
                <a:ea typeface="Comfortaa Medium"/>
                <a:cs typeface="Comfortaa Medium"/>
                <a:sym typeface="Comfortaa Medium"/>
              </a:defRPr>
            </a:lvl7pPr>
            <a:lvl8pPr lvl="7" rtl="0" algn="ctr">
              <a:lnSpc>
                <a:spcPct val="100000"/>
              </a:lnSpc>
              <a:spcBef>
                <a:spcPts val="0"/>
              </a:spcBef>
              <a:spcAft>
                <a:spcPts val="0"/>
              </a:spcAft>
              <a:buNone/>
              <a:defRPr sz="1600">
                <a:latin typeface="Comfortaa Medium"/>
                <a:ea typeface="Comfortaa Medium"/>
                <a:cs typeface="Comfortaa Medium"/>
                <a:sym typeface="Comfortaa Medium"/>
              </a:defRPr>
            </a:lvl8pPr>
            <a:lvl9pPr lvl="8" rtl="0" algn="ctr">
              <a:lnSpc>
                <a:spcPct val="100000"/>
              </a:lnSpc>
              <a:spcBef>
                <a:spcPts val="0"/>
              </a:spcBef>
              <a:spcAft>
                <a:spcPts val="0"/>
              </a:spcAft>
              <a:buNone/>
              <a:defRPr sz="1600">
                <a:latin typeface="Comfortaa Medium"/>
                <a:ea typeface="Comfortaa Medium"/>
                <a:cs typeface="Comfortaa Medium"/>
                <a:sym typeface="Comfortaa Medium"/>
              </a:defRPr>
            </a:lvl9pPr>
          </a:lstStyle>
          <a:p/>
        </p:txBody>
      </p:sp>
      <p:sp>
        <p:nvSpPr>
          <p:cNvPr id="561" name="Google Shape;561;p65"/>
          <p:cNvSpPr/>
          <p:nvPr/>
        </p:nvSpPr>
        <p:spPr>
          <a:xfrm flipH="1" rot="-2700000">
            <a:off x="6492354" y="3128683"/>
            <a:ext cx="538391" cy="524815"/>
          </a:xfrm>
          <a:prstGeom prst="halfFrame">
            <a:avLst>
              <a:gd fmla="val 29052" name="adj1"/>
              <a:gd fmla="val 82103"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65"/>
          <p:cNvSpPr txBox="1"/>
          <p:nvPr>
            <p:ph idx="14" type="subTitle"/>
          </p:nvPr>
        </p:nvSpPr>
        <p:spPr>
          <a:xfrm>
            <a:off x="5817000" y="3456014"/>
            <a:ext cx="1889100" cy="367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a:latin typeface="Rubik"/>
                <a:ea typeface="Rubik"/>
                <a:cs typeface="Rubik"/>
                <a:sym typeface="Rubik"/>
              </a:defRPr>
            </a:lvl1pPr>
            <a:lvl2pPr lvl="1" rtl="0" algn="ctr">
              <a:lnSpc>
                <a:spcPct val="100000"/>
              </a:lnSpc>
              <a:spcBef>
                <a:spcPts val="0"/>
              </a:spcBef>
              <a:spcAft>
                <a:spcPts val="0"/>
              </a:spcAft>
              <a:buNone/>
              <a:defRPr b="1">
                <a:latin typeface="Rubik"/>
                <a:ea typeface="Rubik"/>
                <a:cs typeface="Rubik"/>
                <a:sym typeface="Rubik"/>
              </a:defRPr>
            </a:lvl2pPr>
            <a:lvl3pPr lvl="2" rtl="0" algn="ctr">
              <a:lnSpc>
                <a:spcPct val="100000"/>
              </a:lnSpc>
              <a:spcBef>
                <a:spcPts val="0"/>
              </a:spcBef>
              <a:spcAft>
                <a:spcPts val="0"/>
              </a:spcAft>
              <a:buNone/>
              <a:defRPr b="1">
                <a:latin typeface="Rubik"/>
                <a:ea typeface="Rubik"/>
                <a:cs typeface="Rubik"/>
                <a:sym typeface="Rubik"/>
              </a:defRPr>
            </a:lvl3pPr>
            <a:lvl4pPr lvl="3" rtl="0" algn="ctr">
              <a:lnSpc>
                <a:spcPct val="100000"/>
              </a:lnSpc>
              <a:spcBef>
                <a:spcPts val="0"/>
              </a:spcBef>
              <a:spcAft>
                <a:spcPts val="0"/>
              </a:spcAft>
              <a:buNone/>
              <a:defRPr b="1">
                <a:latin typeface="Rubik"/>
                <a:ea typeface="Rubik"/>
                <a:cs typeface="Rubik"/>
                <a:sym typeface="Rubik"/>
              </a:defRPr>
            </a:lvl4pPr>
            <a:lvl5pPr lvl="4" rtl="0" algn="ctr">
              <a:lnSpc>
                <a:spcPct val="100000"/>
              </a:lnSpc>
              <a:spcBef>
                <a:spcPts val="0"/>
              </a:spcBef>
              <a:spcAft>
                <a:spcPts val="0"/>
              </a:spcAft>
              <a:buNone/>
              <a:defRPr b="1">
                <a:latin typeface="Rubik"/>
                <a:ea typeface="Rubik"/>
                <a:cs typeface="Rubik"/>
                <a:sym typeface="Rubik"/>
              </a:defRPr>
            </a:lvl5pPr>
            <a:lvl6pPr lvl="5" rtl="0" algn="ctr">
              <a:lnSpc>
                <a:spcPct val="100000"/>
              </a:lnSpc>
              <a:spcBef>
                <a:spcPts val="0"/>
              </a:spcBef>
              <a:spcAft>
                <a:spcPts val="0"/>
              </a:spcAft>
              <a:buNone/>
              <a:defRPr b="1">
                <a:latin typeface="Rubik"/>
                <a:ea typeface="Rubik"/>
                <a:cs typeface="Rubik"/>
                <a:sym typeface="Rubik"/>
              </a:defRPr>
            </a:lvl6pPr>
            <a:lvl7pPr lvl="6" rtl="0" algn="ctr">
              <a:lnSpc>
                <a:spcPct val="100000"/>
              </a:lnSpc>
              <a:spcBef>
                <a:spcPts val="0"/>
              </a:spcBef>
              <a:spcAft>
                <a:spcPts val="0"/>
              </a:spcAft>
              <a:buNone/>
              <a:defRPr b="1">
                <a:latin typeface="Rubik"/>
                <a:ea typeface="Rubik"/>
                <a:cs typeface="Rubik"/>
                <a:sym typeface="Rubik"/>
              </a:defRPr>
            </a:lvl7pPr>
            <a:lvl8pPr lvl="7" rtl="0" algn="ctr">
              <a:lnSpc>
                <a:spcPct val="100000"/>
              </a:lnSpc>
              <a:spcBef>
                <a:spcPts val="0"/>
              </a:spcBef>
              <a:spcAft>
                <a:spcPts val="0"/>
              </a:spcAft>
              <a:buNone/>
              <a:defRPr b="1">
                <a:latin typeface="Rubik"/>
                <a:ea typeface="Rubik"/>
                <a:cs typeface="Rubik"/>
                <a:sym typeface="Rubik"/>
              </a:defRPr>
            </a:lvl8pPr>
            <a:lvl9pPr lvl="8" rtl="0" algn="ctr">
              <a:lnSpc>
                <a:spcPct val="100000"/>
              </a:lnSpc>
              <a:spcBef>
                <a:spcPts val="0"/>
              </a:spcBef>
              <a:spcAft>
                <a:spcPts val="0"/>
              </a:spcAft>
              <a:buNone/>
              <a:defRPr b="1">
                <a:latin typeface="Rubik"/>
                <a:ea typeface="Rubik"/>
                <a:cs typeface="Rubik"/>
                <a:sym typeface="Rubik"/>
              </a:defRPr>
            </a:lvl9pPr>
          </a:lstStyle>
          <a:p/>
        </p:txBody>
      </p:sp>
      <p:sp>
        <p:nvSpPr>
          <p:cNvPr id="563" name="Google Shape;563;p65"/>
          <p:cNvSpPr txBox="1"/>
          <p:nvPr>
            <p:ph hasCustomPrompt="1" idx="15" type="title"/>
          </p:nvPr>
        </p:nvSpPr>
        <p:spPr>
          <a:xfrm>
            <a:off x="6502499" y="3065315"/>
            <a:ext cx="518100" cy="41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1600">
                <a:solidFill>
                  <a:schemeClr val="lt1"/>
                </a:solidFill>
              </a:defRPr>
            </a:lvl1pPr>
            <a:lvl2pPr lvl="1" rtl="0" algn="ctr">
              <a:spcBef>
                <a:spcPts val="0"/>
              </a:spcBef>
              <a:spcAft>
                <a:spcPts val="0"/>
              </a:spcAft>
              <a:buClr>
                <a:schemeClr val="dk1"/>
              </a:buClr>
              <a:buSzPts val="2000"/>
              <a:buNone/>
              <a:defRPr b="1" sz="2000">
                <a:solidFill>
                  <a:schemeClr val="dk1"/>
                </a:solidFill>
              </a:defRPr>
            </a:lvl2pPr>
            <a:lvl3pPr lvl="2" rtl="0" algn="ctr">
              <a:spcBef>
                <a:spcPts val="0"/>
              </a:spcBef>
              <a:spcAft>
                <a:spcPts val="0"/>
              </a:spcAft>
              <a:buClr>
                <a:schemeClr val="dk1"/>
              </a:buClr>
              <a:buSzPts val="2000"/>
              <a:buNone/>
              <a:defRPr b="1" sz="2000">
                <a:solidFill>
                  <a:schemeClr val="dk1"/>
                </a:solidFill>
              </a:defRPr>
            </a:lvl3pPr>
            <a:lvl4pPr lvl="3" rtl="0" algn="ctr">
              <a:spcBef>
                <a:spcPts val="0"/>
              </a:spcBef>
              <a:spcAft>
                <a:spcPts val="0"/>
              </a:spcAft>
              <a:buClr>
                <a:schemeClr val="dk1"/>
              </a:buClr>
              <a:buSzPts val="2000"/>
              <a:buNone/>
              <a:defRPr b="1" sz="2000">
                <a:solidFill>
                  <a:schemeClr val="dk1"/>
                </a:solidFill>
              </a:defRPr>
            </a:lvl4pPr>
            <a:lvl5pPr lvl="4" rtl="0" algn="ctr">
              <a:spcBef>
                <a:spcPts val="0"/>
              </a:spcBef>
              <a:spcAft>
                <a:spcPts val="0"/>
              </a:spcAft>
              <a:buClr>
                <a:schemeClr val="dk1"/>
              </a:buClr>
              <a:buSzPts val="2000"/>
              <a:buNone/>
              <a:defRPr b="1" sz="2000">
                <a:solidFill>
                  <a:schemeClr val="dk1"/>
                </a:solidFill>
              </a:defRPr>
            </a:lvl5pPr>
            <a:lvl6pPr lvl="5" rtl="0" algn="ctr">
              <a:spcBef>
                <a:spcPts val="0"/>
              </a:spcBef>
              <a:spcAft>
                <a:spcPts val="0"/>
              </a:spcAft>
              <a:buClr>
                <a:schemeClr val="dk1"/>
              </a:buClr>
              <a:buSzPts val="2000"/>
              <a:buNone/>
              <a:defRPr b="1" sz="2000">
                <a:solidFill>
                  <a:schemeClr val="dk1"/>
                </a:solidFill>
              </a:defRPr>
            </a:lvl6pPr>
            <a:lvl7pPr lvl="6" rtl="0" algn="ctr">
              <a:spcBef>
                <a:spcPts val="0"/>
              </a:spcBef>
              <a:spcAft>
                <a:spcPts val="0"/>
              </a:spcAft>
              <a:buClr>
                <a:schemeClr val="dk1"/>
              </a:buClr>
              <a:buSzPts val="2000"/>
              <a:buNone/>
              <a:defRPr b="1" sz="2000">
                <a:solidFill>
                  <a:schemeClr val="dk1"/>
                </a:solidFill>
              </a:defRPr>
            </a:lvl7pPr>
            <a:lvl8pPr lvl="7" rtl="0" algn="ctr">
              <a:spcBef>
                <a:spcPts val="0"/>
              </a:spcBef>
              <a:spcAft>
                <a:spcPts val="0"/>
              </a:spcAft>
              <a:buClr>
                <a:schemeClr val="dk1"/>
              </a:buClr>
              <a:buSzPts val="2000"/>
              <a:buNone/>
              <a:defRPr b="1" sz="2000">
                <a:solidFill>
                  <a:schemeClr val="dk1"/>
                </a:solidFill>
              </a:defRPr>
            </a:lvl8pPr>
            <a:lvl9pPr lvl="8" rtl="0" algn="ctr">
              <a:spcBef>
                <a:spcPts val="0"/>
              </a:spcBef>
              <a:spcAft>
                <a:spcPts val="0"/>
              </a:spcAft>
              <a:buClr>
                <a:schemeClr val="dk1"/>
              </a:buClr>
              <a:buSzPts val="2000"/>
              <a:buNone/>
              <a:defRPr b="1" sz="2000">
                <a:solidFill>
                  <a:schemeClr val="dk1"/>
                </a:solidFill>
              </a:defRPr>
            </a:lvl9pPr>
          </a:lstStyle>
          <a:p>
            <a:r>
              <a:t>xx%</a:t>
            </a:r>
          </a:p>
        </p:txBody>
      </p:sp>
      <p:sp>
        <p:nvSpPr>
          <p:cNvPr id="564" name="Google Shape;564;p65"/>
          <p:cNvSpPr/>
          <p:nvPr/>
        </p:nvSpPr>
        <p:spPr>
          <a:xfrm>
            <a:off x="50" y="4599425"/>
            <a:ext cx="9144000" cy="55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5" name="Google Shape;565;p65"/>
          <p:cNvSpPr/>
          <p:nvPr/>
        </p:nvSpPr>
        <p:spPr>
          <a:xfrm rot="-2700000">
            <a:off x="4175351" y="4202750"/>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5"/>
          <p:cNvSpPr/>
          <p:nvPr/>
        </p:nvSpPr>
        <p:spPr>
          <a:xfrm rot="-2700000">
            <a:off x="8748976" y="703825"/>
            <a:ext cx="793374" cy="793374"/>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BLANK_1_1_1_1_1_1_1_1_1_1_1_1_1_1_1_1_1_1_1_1">
    <p:spTree>
      <p:nvGrpSpPr>
        <p:cNvPr id="567" name="Shape 567"/>
        <p:cNvGrpSpPr/>
        <p:nvPr/>
      </p:nvGrpSpPr>
      <p:grpSpPr>
        <a:xfrm>
          <a:off x="0" y="0"/>
          <a:ext cx="0" cy="0"/>
          <a:chOff x="0" y="0"/>
          <a:chExt cx="0" cy="0"/>
        </a:xfrm>
      </p:grpSpPr>
      <p:sp>
        <p:nvSpPr>
          <p:cNvPr id="568" name="Google Shape;568;p66"/>
          <p:cNvSpPr/>
          <p:nvPr/>
        </p:nvSpPr>
        <p:spPr>
          <a:xfrm>
            <a:off x="8084750" y="0"/>
            <a:ext cx="798000" cy="515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6"/>
          <p:cNvSpPr/>
          <p:nvPr/>
        </p:nvSpPr>
        <p:spPr>
          <a:xfrm rot="-2700000">
            <a:off x="8598657" y="4096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6"/>
          <p:cNvSpPr/>
          <p:nvPr/>
        </p:nvSpPr>
        <p:spPr>
          <a:xfrm rot="-2700000">
            <a:off x="8598657" y="16643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6"/>
          <p:cNvSpPr/>
          <p:nvPr/>
        </p:nvSpPr>
        <p:spPr>
          <a:xfrm rot="-2700000">
            <a:off x="8598657" y="29191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6"/>
          <p:cNvSpPr/>
          <p:nvPr/>
        </p:nvSpPr>
        <p:spPr>
          <a:xfrm rot="-2700000">
            <a:off x="8598657" y="417385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6"/>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0">
  <p:cSld name="BLANK_1_1_1_1_1_1_1_1_1_1_1_1_1_1_1_1_1_1_1_1_1">
    <p:spTree>
      <p:nvGrpSpPr>
        <p:cNvPr id="574" name="Shape 574"/>
        <p:cNvGrpSpPr/>
        <p:nvPr/>
      </p:nvGrpSpPr>
      <p:grpSpPr>
        <a:xfrm>
          <a:off x="0" y="0"/>
          <a:ext cx="0" cy="0"/>
          <a:chOff x="0" y="0"/>
          <a:chExt cx="0" cy="0"/>
        </a:xfrm>
      </p:grpSpPr>
      <p:sp>
        <p:nvSpPr>
          <p:cNvPr id="575" name="Google Shape;575;p67"/>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576" name="Google Shape;576;p67"/>
          <p:cNvSpPr/>
          <p:nvPr/>
        </p:nvSpPr>
        <p:spPr>
          <a:xfrm>
            <a:off x="50" y="4599425"/>
            <a:ext cx="9144000" cy="55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7" name="Google Shape;577;p67"/>
          <p:cNvSpPr/>
          <p:nvPr/>
        </p:nvSpPr>
        <p:spPr>
          <a:xfrm rot="-2700000">
            <a:off x="4175351" y="420275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7"/>
          <p:cNvSpPr/>
          <p:nvPr/>
        </p:nvSpPr>
        <p:spPr>
          <a:xfrm rot="-2700000">
            <a:off x="8759776" y="78565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7"/>
          <p:cNvSpPr/>
          <p:nvPr/>
        </p:nvSpPr>
        <p:spPr>
          <a:xfrm rot="-2700000">
            <a:off x="8759776" y="2022675"/>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7"/>
          <p:cNvSpPr/>
          <p:nvPr/>
        </p:nvSpPr>
        <p:spPr>
          <a:xfrm rot="-2700000">
            <a:off x="8759776" y="3259700"/>
            <a:ext cx="793374" cy="793374"/>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accent3"/>
        </a:solidFill>
      </p:bgPr>
    </p:bg>
    <p:spTree>
      <p:nvGrpSpPr>
        <p:cNvPr id="581" name="Shape 581"/>
        <p:cNvGrpSpPr/>
        <p:nvPr/>
      </p:nvGrpSpPr>
      <p:grpSpPr>
        <a:xfrm>
          <a:off x="0" y="0"/>
          <a:ext cx="0" cy="0"/>
          <a:chOff x="0" y="0"/>
          <a:chExt cx="0" cy="0"/>
        </a:xfrm>
      </p:grpSpPr>
      <p:grpSp>
        <p:nvGrpSpPr>
          <p:cNvPr id="582" name="Google Shape;582;p68"/>
          <p:cNvGrpSpPr/>
          <p:nvPr/>
        </p:nvGrpSpPr>
        <p:grpSpPr>
          <a:xfrm>
            <a:off x="7343003" y="3409675"/>
            <a:ext cx="1691422" cy="1732548"/>
            <a:chOff x="7343003" y="3409675"/>
            <a:chExt cx="1691422" cy="1732548"/>
          </a:xfrm>
        </p:grpSpPr>
        <p:grpSp>
          <p:nvGrpSpPr>
            <p:cNvPr id="583" name="Google Shape;583;p68"/>
            <p:cNvGrpSpPr/>
            <p:nvPr/>
          </p:nvGrpSpPr>
          <p:grpSpPr>
            <a:xfrm>
              <a:off x="7343003" y="4453711"/>
              <a:ext cx="316800" cy="688513"/>
              <a:chOff x="7343003" y="4453711"/>
              <a:chExt cx="316800" cy="688513"/>
            </a:xfrm>
          </p:grpSpPr>
          <p:sp>
            <p:nvSpPr>
              <p:cNvPr id="584" name="Google Shape;584;p68"/>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8"/>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68"/>
            <p:cNvGrpSpPr/>
            <p:nvPr/>
          </p:nvGrpSpPr>
          <p:grpSpPr>
            <a:xfrm>
              <a:off x="7801210" y="4105700"/>
              <a:ext cx="316800" cy="1036523"/>
              <a:chOff x="7801210" y="4105700"/>
              <a:chExt cx="316800" cy="1036523"/>
            </a:xfrm>
          </p:grpSpPr>
          <p:sp>
            <p:nvSpPr>
              <p:cNvPr id="587" name="Google Shape;587;p68"/>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8"/>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8"/>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68"/>
            <p:cNvGrpSpPr/>
            <p:nvPr/>
          </p:nvGrpSpPr>
          <p:grpSpPr>
            <a:xfrm>
              <a:off x="8259418" y="3757688"/>
              <a:ext cx="316800" cy="1384535"/>
              <a:chOff x="8259418" y="3757688"/>
              <a:chExt cx="316800" cy="1384535"/>
            </a:xfrm>
          </p:grpSpPr>
          <p:sp>
            <p:nvSpPr>
              <p:cNvPr id="591" name="Google Shape;591;p68"/>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8"/>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8"/>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8"/>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68"/>
            <p:cNvGrpSpPr/>
            <p:nvPr/>
          </p:nvGrpSpPr>
          <p:grpSpPr>
            <a:xfrm>
              <a:off x="8717625" y="3409675"/>
              <a:ext cx="316800" cy="1732548"/>
              <a:chOff x="8717625" y="3409675"/>
              <a:chExt cx="316800" cy="1732548"/>
            </a:xfrm>
          </p:grpSpPr>
          <p:sp>
            <p:nvSpPr>
              <p:cNvPr id="596" name="Google Shape;596;p68"/>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8"/>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8"/>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8"/>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1" name="Google Shape;601;p68"/>
          <p:cNvGrpSpPr/>
          <p:nvPr/>
        </p:nvGrpSpPr>
        <p:grpSpPr>
          <a:xfrm>
            <a:off x="5043503" y="0"/>
            <a:ext cx="3814072" cy="3839102"/>
            <a:chOff x="5043503" y="0"/>
            <a:chExt cx="3814072" cy="3839102"/>
          </a:xfrm>
        </p:grpSpPr>
        <p:sp>
          <p:nvSpPr>
            <p:cNvPr id="602" name="Google Shape;602;p68"/>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8"/>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68"/>
            <p:cNvGrpSpPr/>
            <p:nvPr/>
          </p:nvGrpSpPr>
          <p:grpSpPr>
            <a:xfrm>
              <a:off x="7647812" y="2704283"/>
              <a:ext cx="635219" cy="635219"/>
              <a:chOff x="6725724" y="2701260"/>
              <a:chExt cx="1208101" cy="1208100"/>
            </a:xfrm>
          </p:grpSpPr>
          <p:sp>
            <p:nvSpPr>
              <p:cNvPr id="605" name="Google Shape;605;p68"/>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8"/>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8"/>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68"/>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68"/>
            <p:cNvGrpSpPr/>
            <p:nvPr/>
          </p:nvGrpSpPr>
          <p:grpSpPr>
            <a:xfrm>
              <a:off x="7952720" y="179238"/>
              <a:ext cx="873165" cy="873003"/>
              <a:chOff x="7754428" y="208725"/>
              <a:chExt cx="541800" cy="541800"/>
            </a:xfrm>
          </p:grpSpPr>
          <p:sp>
            <p:nvSpPr>
              <p:cNvPr id="610" name="Google Shape;610;p6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8"/>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68"/>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8"/>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8"/>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8"/>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8"/>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68"/>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9" name="Google Shape;619;p6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620" name="Google Shape;620;p6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21" name="Shape 621"/>
        <p:cNvGrpSpPr/>
        <p:nvPr/>
      </p:nvGrpSpPr>
      <p:grpSpPr>
        <a:xfrm>
          <a:off x="0" y="0"/>
          <a:ext cx="0" cy="0"/>
          <a:chOff x="0" y="0"/>
          <a:chExt cx="0" cy="0"/>
        </a:xfrm>
      </p:grpSpPr>
      <p:grpSp>
        <p:nvGrpSpPr>
          <p:cNvPr id="622" name="Google Shape;622;p69"/>
          <p:cNvGrpSpPr/>
          <p:nvPr/>
        </p:nvGrpSpPr>
        <p:grpSpPr>
          <a:xfrm>
            <a:off x="625966" y="299376"/>
            <a:ext cx="999312" cy="999312"/>
            <a:chOff x="348199" y="179450"/>
            <a:chExt cx="1116300" cy="1116300"/>
          </a:xfrm>
        </p:grpSpPr>
        <p:sp>
          <p:nvSpPr>
            <p:cNvPr id="623" name="Google Shape;623;p6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69"/>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26" name="Google Shape;626;p6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27" name="Google Shape;627;p6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8"/>
          <p:cNvSpPr txBox="1"/>
          <p:nvPr>
            <p:ph type="ctrTitle"/>
          </p:nvPr>
        </p:nvSpPr>
        <p:spPr>
          <a:xfrm>
            <a:off x="713225" y="1265125"/>
            <a:ext cx="3135300" cy="1109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5200"/>
              <a:buNone/>
              <a:defRPr b="1"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8"/>
          <p:cNvSpPr txBox="1"/>
          <p:nvPr>
            <p:ph idx="1" type="subTitle"/>
          </p:nvPr>
        </p:nvSpPr>
        <p:spPr>
          <a:xfrm>
            <a:off x="819425" y="2603300"/>
            <a:ext cx="2922900" cy="121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Montserrat Light"/>
              <a:buNone/>
              <a:defRPr sz="1600">
                <a:latin typeface="Comfortaa Medium"/>
                <a:ea typeface="Comfortaa Medium"/>
                <a:cs typeface="Comfortaa Medium"/>
                <a:sym typeface="Comfortaa Medium"/>
              </a:defRPr>
            </a:lvl1pPr>
            <a:lvl2pPr lvl="1"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2pPr>
            <a:lvl3pPr lvl="2"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3pPr>
            <a:lvl4pPr lvl="3"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4pPr>
            <a:lvl5pPr lvl="4"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5pPr>
            <a:lvl6pPr lvl="5"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6pPr>
            <a:lvl7pPr lvl="6"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7pPr>
            <a:lvl8pPr lvl="7"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8pPr>
            <a:lvl9pPr lvl="8" rtl="0" algn="ctr">
              <a:lnSpc>
                <a:spcPct val="100000"/>
              </a:lnSpc>
              <a:spcBef>
                <a:spcPts val="0"/>
              </a:spcBef>
              <a:spcAft>
                <a:spcPts val="0"/>
              </a:spcAft>
              <a:buClr>
                <a:schemeClr val="lt1"/>
              </a:buClr>
              <a:buSzPts val="1200"/>
              <a:buFont typeface="Montserrat Light"/>
              <a:buNone/>
              <a:defRPr sz="1200">
                <a:solidFill>
                  <a:schemeClr val="lt1"/>
                </a:solidFill>
                <a:latin typeface="Montserrat Light"/>
                <a:ea typeface="Montserrat Light"/>
                <a:cs typeface="Montserrat Light"/>
                <a:sym typeface="Montserrat Light"/>
              </a:defRPr>
            </a:lvl9pPr>
          </a:lstStyle>
          <a:p/>
        </p:txBody>
      </p:sp>
      <p:sp>
        <p:nvSpPr>
          <p:cNvPr id="54" name="Google Shape;54;p8"/>
          <p:cNvSpPr/>
          <p:nvPr/>
        </p:nvSpPr>
        <p:spPr>
          <a:xfrm>
            <a:off x="4572000" y="0"/>
            <a:ext cx="4310700" cy="51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2700000">
            <a:off x="8602032" y="2290307"/>
            <a:ext cx="569787" cy="56978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2700000">
            <a:off x="4287107" y="938832"/>
            <a:ext cx="569787" cy="569787"/>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2700000">
            <a:off x="4287107" y="3682932"/>
            <a:ext cx="569787" cy="569787"/>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50" y="4599425"/>
            <a:ext cx="9144000" cy="55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 name="Google Shape;60;p9"/>
          <p:cNvSpPr txBox="1"/>
          <p:nvPr>
            <p:ph idx="1" type="subTitle"/>
          </p:nvPr>
        </p:nvSpPr>
        <p:spPr>
          <a:xfrm>
            <a:off x="713250" y="1104175"/>
            <a:ext cx="3858600" cy="146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9"/>
          <p:cNvSpPr txBox="1"/>
          <p:nvPr>
            <p:ph type="title"/>
          </p:nvPr>
        </p:nvSpPr>
        <p:spPr>
          <a:xfrm>
            <a:off x="713250" y="531475"/>
            <a:ext cx="3858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ubik"/>
              <a:buNone/>
              <a:defRPr b="1" sz="2400">
                <a:latin typeface="Rubik"/>
                <a:ea typeface="Rubik"/>
                <a:cs typeface="Rubik"/>
                <a:sym typeface="Rubik"/>
              </a:defRPr>
            </a:lvl1pPr>
            <a:lvl2pPr lvl="1"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2pPr>
            <a:lvl3pPr lvl="2"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3pPr>
            <a:lvl4pPr lvl="3"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4pPr>
            <a:lvl5pPr lvl="4"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5pPr>
            <a:lvl6pPr lvl="5"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6pPr>
            <a:lvl7pPr lvl="6"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7pPr>
            <a:lvl8pPr lvl="7"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8pPr>
            <a:lvl9pPr lvl="8" rtl="0" algn="ctr">
              <a:spcBef>
                <a:spcPts val="0"/>
              </a:spcBef>
              <a:spcAft>
                <a:spcPts val="0"/>
              </a:spcAft>
              <a:buClr>
                <a:schemeClr val="dk2"/>
              </a:buClr>
              <a:buSzPts val="2400"/>
              <a:buFont typeface="Rubik"/>
              <a:buNone/>
              <a:defRPr b="1" sz="2400">
                <a:solidFill>
                  <a:schemeClr val="dk2"/>
                </a:solidFill>
                <a:latin typeface="Rubik"/>
                <a:ea typeface="Rubik"/>
                <a:cs typeface="Rubik"/>
                <a:sym typeface="Rubik"/>
              </a:defRPr>
            </a:lvl9pPr>
          </a:lstStyle>
          <a:p/>
        </p:txBody>
      </p:sp>
      <p:sp>
        <p:nvSpPr>
          <p:cNvPr id="62" name="Google Shape;62;p9"/>
          <p:cNvSpPr/>
          <p:nvPr/>
        </p:nvSpPr>
        <p:spPr>
          <a:xfrm rot="-2700000">
            <a:off x="877551" y="4202750"/>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2700000">
            <a:off x="8748976" y="2175075"/>
            <a:ext cx="793374" cy="79337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64" name="Shape 64"/>
        <p:cNvGrpSpPr/>
        <p:nvPr/>
      </p:nvGrpSpPr>
      <p:grpSpPr>
        <a:xfrm>
          <a:off x="0" y="0"/>
          <a:ext cx="0" cy="0"/>
          <a:chOff x="0" y="0"/>
          <a:chExt cx="0" cy="0"/>
        </a:xfrm>
      </p:grpSpPr>
      <p:sp>
        <p:nvSpPr>
          <p:cNvPr id="65" name="Google Shape;65;p10"/>
          <p:cNvSpPr/>
          <p:nvPr/>
        </p:nvSpPr>
        <p:spPr>
          <a:xfrm rot="-1843335">
            <a:off x="5715748" y="-2295225"/>
            <a:ext cx="7030853" cy="703085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type="title"/>
          </p:nvPr>
        </p:nvSpPr>
        <p:spPr>
          <a:xfrm>
            <a:off x="5835075" y="557375"/>
            <a:ext cx="2578500" cy="3051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Font typeface="Montserrat SemiBold"/>
              <a:buNone/>
              <a:defRPr sz="3000">
                <a:solidFill>
                  <a:schemeClr val="lt1"/>
                </a:solidFill>
              </a:defRPr>
            </a:lvl1pPr>
            <a:lvl2pPr lvl="1"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2pPr>
            <a:lvl3pPr lvl="2"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3pPr>
            <a:lvl4pPr lvl="3"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4pPr>
            <a:lvl5pPr lvl="4"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5pPr>
            <a:lvl6pPr lvl="5"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6pPr>
            <a:lvl7pPr lvl="6"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7pPr>
            <a:lvl8pPr lvl="7"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8pPr>
            <a:lvl9pPr lvl="8" rtl="0" algn="ctr">
              <a:spcBef>
                <a:spcPts val="0"/>
              </a:spcBef>
              <a:spcAft>
                <a:spcPts val="0"/>
              </a:spcAft>
              <a:buClr>
                <a:schemeClr val="lt1"/>
              </a:buClr>
              <a:buSzPts val="3000"/>
              <a:buFont typeface="Montserrat SemiBold"/>
              <a:buNone/>
              <a:defRPr sz="3000">
                <a:solidFill>
                  <a:schemeClr val="lt1"/>
                </a:solidFill>
                <a:latin typeface="Montserrat SemiBold"/>
                <a:ea typeface="Montserrat SemiBold"/>
                <a:cs typeface="Montserrat SemiBold"/>
                <a:sym typeface="Montserrat Semi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1475"/>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1pPr>
            <a:lvl2pPr lvl="1">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2pPr>
            <a:lvl3pPr lvl="2">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3pPr>
            <a:lvl4pPr lvl="3">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4pPr>
            <a:lvl5pPr lvl="4">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5pPr>
            <a:lvl6pPr lvl="5">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6pPr>
            <a:lvl7pPr lvl="6">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7pPr>
            <a:lvl8pPr lvl="7">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8pPr>
            <a:lvl9pPr lvl="8">
              <a:spcBef>
                <a:spcPts val="0"/>
              </a:spcBef>
              <a:spcAft>
                <a:spcPts val="0"/>
              </a:spcAft>
              <a:buClr>
                <a:schemeClr val="dk1"/>
              </a:buClr>
              <a:buSzPts val="2400"/>
              <a:buFont typeface="Rubik"/>
              <a:buNone/>
              <a:defRPr b="1" sz="2400">
                <a:solidFill>
                  <a:schemeClr val="dk1"/>
                </a:solidFill>
                <a:latin typeface="Rubik"/>
                <a:ea typeface="Rubik"/>
                <a:cs typeface="Rubik"/>
                <a:sym typeface="Rubik"/>
              </a:defRPr>
            </a:lvl9pPr>
          </a:lstStyle>
          <a:p/>
        </p:txBody>
      </p:sp>
      <p:sp>
        <p:nvSpPr>
          <p:cNvPr id="7" name="Google Shape;7;p1"/>
          <p:cNvSpPr txBox="1"/>
          <p:nvPr>
            <p:ph idx="1" type="body"/>
          </p:nvPr>
        </p:nvSpPr>
        <p:spPr>
          <a:xfrm>
            <a:off x="713225" y="1404725"/>
            <a:ext cx="7717500" cy="3198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Comfortaa"/>
              <a:buChar char="●"/>
              <a:defRPr sz="1800">
                <a:solidFill>
                  <a:schemeClr val="dk1"/>
                </a:solidFill>
                <a:latin typeface="Comfortaa"/>
                <a:ea typeface="Comfortaa"/>
                <a:cs typeface="Comfortaa"/>
                <a:sym typeface="Comfortaa"/>
              </a:defRPr>
            </a:lvl1pPr>
            <a:lvl2pPr indent="-317500" lvl="1" marL="9144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indent="-317500" lvl="2" marL="13716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indent="-317500" lvl="3" marL="18288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indent="-317500" lvl="4" marL="22860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indent="-317500" lvl="5" marL="27432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indent="-317500" lvl="6" marL="32004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indent="-317500" lvl="7" marL="36576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indent="-317500" lvl="8" marL="4114800">
              <a:lnSpc>
                <a:spcPct val="115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0"/>
          <p:cNvSpPr/>
          <p:nvPr/>
        </p:nvSpPr>
        <p:spPr>
          <a:xfrm>
            <a:off x="8248800" y="433775"/>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33" name="Google Shape;633;p70"/>
          <p:cNvSpPr/>
          <p:nvPr/>
        </p:nvSpPr>
        <p:spPr>
          <a:xfrm>
            <a:off x="0" y="1145275"/>
            <a:ext cx="101628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34" name="Google Shape;634;p70"/>
          <p:cNvSpPr/>
          <p:nvPr/>
        </p:nvSpPr>
        <p:spPr>
          <a:xfrm>
            <a:off x="-573700" y="2675225"/>
            <a:ext cx="101628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35" name="Google Shape;635;p70"/>
          <p:cNvSpPr txBox="1"/>
          <p:nvPr/>
        </p:nvSpPr>
        <p:spPr>
          <a:xfrm>
            <a:off x="636150" y="433775"/>
            <a:ext cx="7871700" cy="24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latin typeface="Rubik"/>
                <a:ea typeface="Rubik"/>
                <a:cs typeface="Rubik"/>
                <a:sym typeface="Rubik"/>
              </a:rPr>
              <a:t>Cincinnati Reds Hackathon - Pitcher Roles Reversal</a:t>
            </a:r>
            <a:endParaRPr b="1" sz="4800">
              <a:solidFill>
                <a:schemeClr val="dk1"/>
              </a:solidFill>
              <a:latin typeface="Rubik"/>
              <a:ea typeface="Rubik"/>
              <a:cs typeface="Rubik"/>
              <a:sym typeface="Rubik"/>
            </a:endParaRPr>
          </a:p>
        </p:txBody>
      </p:sp>
      <p:sp>
        <p:nvSpPr>
          <p:cNvPr id="636" name="Google Shape;636;p70"/>
          <p:cNvSpPr txBox="1"/>
          <p:nvPr/>
        </p:nvSpPr>
        <p:spPr>
          <a:xfrm>
            <a:off x="1757625" y="3202550"/>
            <a:ext cx="5747400" cy="6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mfortaa"/>
                <a:ea typeface="Comfortaa"/>
                <a:cs typeface="Comfortaa"/>
                <a:sym typeface="Comfortaa"/>
              </a:rPr>
              <a:t>Anna Pierce, Will Cave, James Young, Rob White, Matthew Reedy</a:t>
            </a:r>
            <a:endParaRPr sz="1800">
              <a:solidFill>
                <a:schemeClr val="dk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9"/>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A.J. Puk</a:t>
            </a:r>
            <a:endParaRPr>
              <a:solidFill>
                <a:schemeClr val="dk1"/>
              </a:solidFill>
            </a:endParaRPr>
          </a:p>
        </p:txBody>
      </p:sp>
      <p:sp>
        <p:nvSpPr>
          <p:cNvPr id="736" name="Google Shape;736;p79"/>
          <p:cNvSpPr txBox="1"/>
          <p:nvPr>
            <p:ph idx="1" type="body"/>
          </p:nvPr>
        </p:nvSpPr>
        <p:spPr>
          <a:xfrm>
            <a:off x="713225" y="1199425"/>
            <a:ext cx="3923400" cy="36528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Comfortaa"/>
              <a:buChar char="●"/>
            </a:pPr>
            <a:r>
              <a:rPr lang="en" sz="1800"/>
              <a:t>Finished with a 0.9 fWAR</a:t>
            </a:r>
            <a:endParaRPr sz="1800"/>
          </a:p>
          <a:p>
            <a:pPr indent="-342900" lvl="0" marL="457200" marR="0" rtl="0" algn="l">
              <a:lnSpc>
                <a:spcPct val="115000"/>
              </a:lnSpc>
              <a:spcBef>
                <a:spcPts val="1600"/>
              </a:spcBef>
              <a:spcAft>
                <a:spcPts val="0"/>
              </a:spcAft>
              <a:buClr>
                <a:schemeClr val="dk1"/>
              </a:buClr>
              <a:buSzPts val="1800"/>
              <a:buFont typeface="Comfortaa"/>
              <a:buChar char="●"/>
            </a:pPr>
            <a:r>
              <a:rPr lang="en" sz="1800"/>
              <a:t>62.5% Save Percentage</a:t>
            </a:r>
            <a:endParaRPr sz="1800"/>
          </a:p>
          <a:p>
            <a:pPr indent="-342900" lvl="0" marL="457200" marR="0" rtl="0" algn="l">
              <a:lnSpc>
                <a:spcPct val="115000"/>
              </a:lnSpc>
              <a:spcBef>
                <a:spcPts val="1600"/>
              </a:spcBef>
              <a:spcAft>
                <a:spcPts val="0"/>
              </a:spcAft>
              <a:buClr>
                <a:schemeClr val="dk1"/>
              </a:buClr>
              <a:buSzPts val="1800"/>
              <a:buFont typeface="Comfortaa"/>
              <a:buChar char="●"/>
            </a:pPr>
            <a:r>
              <a:rPr lang="en" sz="1800"/>
              <a:t>Starter in the Minors</a:t>
            </a:r>
            <a:endParaRPr sz="1800"/>
          </a:p>
          <a:p>
            <a:pPr indent="-342900" lvl="0" marL="457200" marR="0" rtl="0" algn="l">
              <a:lnSpc>
                <a:spcPct val="115000"/>
              </a:lnSpc>
              <a:spcBef>
                <a:spcPts val="1600"/>
              </a:spcBef>
              <a:spcAft>
                <a:spcPts val="1600"/>
              </a:spcAft>
              <a:buClr>
                <a:schemeClr val="dk1"/>
              </a:buClr>
              <a:buSzPts val="1800"/>
              <a:buFont typeface="Comfortaa"/>
              <a:buChar char="●"/>
            </a:pPr>
            <a:r>
              <a:rPr lang="en" sz="1800"/>
              <a:t>4 Pitch Arsenal</a:t>
            </a:r>
            <a:endParaRPr sz="1800"/>
          </a:p>
        </p:txBody>
      </p:sp>
      <p:pic>
        <p:nvPicPr>
          <p:cNvPr descr="A.J. Puk - Miami Marlins Relief Pitcher - ESPN" id="737" name="Google Shape;737;p79"/>
          <p:cNvPicPr preferRelativeResize="0"/>
          <p:nvPr/>
        </p:nvPicPr>
        <p:blipFill>
          <a:blip r:embed="rId3">
            <a:alphaModFix/>
          </a:blip>
          <a:stretch>
            <a:fillRect/>
          </a:stretch>
        </p:blipFill>
        <p:spPr>
          <a:xfrm>
            <a:off x="5055750" y="2690268"/>
            <a:ext cx="3375000" cy="24532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0"/>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Projections</a:t>
            </a:r>
            <a:endParaRPr>
              <a:solidFill>
                <a:schemeClr val="dk1"/>
              </a:solidFill>
            </a:endParaRPr>
          </a:p>
        </p:txBody>
      </p:sp>
      <p:pic>
        <p:nvPicPr>
          <p:cNvPr id="743" name="Google Shape;743;p80"/>
          <p:cNvPicPr preferRelativeResize="0"/>
          <p:nvPr/>
        </p:nvPicPr>
        <p:blipFill>
          <a:blip r:embed="rId3">
            <a:alphaModFix/>
          </a:blip>
          <a:stretch>
            <a:fillRect/>
          </a:stretch>
        </p:blipFill>
        <p:spPr>
          <a:xfrm>
            <a:off x="2428262" y="1104175"/>
            <a:ext cx="4287476" cy="3943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1"/>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Tim Herrin</a:t>
            </a:r>
            <a:endParaRPr>
              <a:solidFill>
                <a:schemeClr val="dk1"/>
              </a:solidFill>
            </a:endParaRPr>
          </a:p>
        </p:txBody>
      </p:sp>
      <p:sp>
        <p:nvSpPr>
          <p:cNvPr id="749" name="Google Shape;749;p81"/>
          <p:cNvSpPr txBox="1"/>
          <p:nvPr>
            <p:ph idx="1" type="body"/>
          </p:nvPr>
        </p:nvSpPr>
        <p:spPr>
          <a:xfrm>
            <a:off x="713250" y="1261625"/>
            <a:ext cx="4139100" cy="37308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Comfortaa"/>
              <a:buChar char="●"/>
            </a:pPr>
            <a:r>
              <a:rPr lang="en" sz="1800"/>
              <a:t>Finished with a 0.1 fWAR</a:t>
            </a:r>
            <a:endParaRPr sz="1800"/>
          </a:p>
          <a:p>
            <a:pPr indent="-342900" lvl="0" marL="457200" marR="0" rtl="0" algn="l">
              <a:lnSpc>
                <a:spcPct val="115000"/>
              </a:lnSpc>
              <a:spcBef>
                <a:spcPts val="1600"/>
              </a:spcBef>
              <a:spcAft>
                <a:spcPts val="0"/>
              </a:spcAft>
              <a:buClr>
                <a:schemeClr val="dk1"/>
              </a:buClr>
              <a:buSzPts val="1800"/>
              <a:buFont typeface="Comfortaa"/>
              <a:buChar char="●"/>
            </a:pPr>
            <a:r>
              <a:rPr lang="en" sz="1800"/>
              <a:t>Up and Down From Minors</a:t>
            </a:r>
            <a:endParaRPr sz="1800"/>
          </a:p>
          <a:p>
            <a:pPr indent="-342900" lvl="0" marL="457200" marR="0" rtl="0" algn="l">
              <a:lnSpc>
                <a:spcPct val="115000"/>
              </a:lnSpc>
              <a:spcBef>
                <a:spcPts val="1600"/>
              </a:spcBef>
              <a:spcAft>
                <a:spcPts val="0"/>
              </a:spcAft>
              <a:buClr>
                <a:schemeClr val="dk1"/>
              </a:buClr>
              <a:buSzPts val="1800"/>
              <a:buFont typeface="Comfortaa"/>
              <a:buChar char="●"/>
            </a:pPr>
            <a:r>
              <a:rPr lang="en" sz="1800"/>
              <a:t>Underperformed Expected Statistics</a:t>
            </a:r>
            <a:endParaRPr sz="1800"/>
          </a:p>
          <a:p>
            <a:pPr indent="-342900" lvl="0" marL="457200" marR="0" rtl="0" algn="l">
              <a:lnSpc>
                <a:spcPct val="115000"/>
              </a:lnSpc>
              <a:spcBef>
                <a:spcPts val="1600"/>
              </a:spcBef>
              <a:spcAft>
                <a:spcPts val="1600"/>
              </a:spcAft>
              <a:buClr>
                <a:schemeClr val="dk1"/>
              </a:buClr>
              <a:buSzPts val="1800"/>
              <a:buFont typeface="Comfortaa"/>
              <a:buChar char="●"/>
            </a:pPr>
            <a:r>
              <a:rPr lang="en" sz="1800"/>
              <a:t>4 Pitch Arsenal </a:t>
            </a:r>
            <a:endParaRPr sz="1800"/>
          </a:p>
        </p:txBody>
      </p:sp>
      <p:pic>
        <p:nvPicPr>
          <p:cNvPr descr="Tim Herrin - Cleveland Guardians Relief Pitcher - ESPN" id="750" name="Google Shape;750;p81"/>
          <p:cNvPicPr preferRelativeResize="0"/>
          <p:nvPr/>
        </p:nvPicPr>
        <p:blipFill rotWithShape="1">
          <a:blip r:embed="rId3">
            <a:alphaModFix/>
          </a:blip>
          <a:srcRect b="0" l="0" r="0" t="0"/>
          <a:stretch/>
        </p:blipFill>
        <p:spPr>
          <a:xfrm>
            <a:off x="5110100" y="2690275"/>
            <a:ext cx="3375000" cy="245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2"/>
          <p:cNvSpPr txBox="1"/>
          <p:nvPr>
            <p:ph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Projections</a:t>
            </a:r>
            <a:endParaRPr/>
          </a:p>
        </p:txBody>
      </p:sp>
      <p:pic>
        <p:nvPicPr>
          <p:cNvPr id="756" name="Google Shape;756;p82"/>
          <p:cNvPicPr preferRelativeResize="0"/>
          <p:nvPr/>
        </p:nvPicPr>
        <p:blipFill>
          <a:blip r:embed="rId3">
            <a:alphaModFix/>
          </a:blip>
          <a:stretch>
            <a:fillRect/>
          </a:stretch>
        </p:blipFill>
        <p:spPr>
          <a:xfrm>
            <a:off x="2239700" y="1104175"/>
            <a:ext cx="4664600" cy="39512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3"/>
          <p:cNvSpPr/>
          <p:nvPr/>
        </p:nvSpPr>
        <p:spPr>
          <a:xfrm>
            <a:off x="8248800" y="433775"/>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62" name="Google Shape;762;p83"/>
          <p:cNvSpPr/>
          <p:nvPr/>
        </p:nvSpPr>
        <p:spPr>
          <a:xfrm>
            <a:off x="0" y="1145275"/>
            <a:ext cx="101628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63" name="Google Shape;763;p83"/>
          <p:cNvSpPr/>
          <p:nvPr/>
        </p:nvSpPr>
        <p:spPr>
          <a:xfrm>
            <a:off x="-573700" y="2675225"/>
            <a:ext cx="101628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64" name="Google Shape;764;p83"/>
          <p:cNvSpPr txBox="1"/>
          <p:nvPr/>
        </p:nvSpPr>
        <p:spPr>
          <a:xfrm>
            <a:off x="636150" y="1604825"/>
            <a:ext cx="7871700" cy="10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400">
                <a:solidFill>
                  <a:schemeClr val="dk1"/>
                </a:solidFill>
                <a:latin typeface="Rubik"/>
                <a:ea typeface="Rubik"/>
                <a:cs typeface="Rubik"/>
                <a:sym typeface="Rubik"/>
              </a:rPr>
              <a:t>Questions</a:t>
            </a:r>
            <a:r>
              <a:rPr b="1" lang="en" sz="5400">
                <a:solidFill>
                  <a:schemeClr val="dk1"/>
                </a:solidFill>
                <a:latin typeface="Rubik"/>
                <a:ea typeface="Rubik"/>
                <a:cs typeface="Rubik"/>
                <a:sym typeface="Rubik"/>
              </a:rPr>
              <a:t>?</a:t>
            </a:r>
            <a:endParaRPr b="1" sz="5400">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idx="6" type="subTitle"/>
          </p:nvPr>
        </p:nvSpPr>
        <p:spPr>
          <a:xfrm>
            <a:off x="1526251" y="1454025"/>
            <a:ext cx="22338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FanGraphs</a:t>
            </a:r>
            <a:endParaRPr>
              <a:solidFill>
                <a:schemeClr val="dk1"/>
              </a:solidFill>
            </a:endParaRPr>
          </a:p>
        </p:txBody>
      </p:sp>
      <p:sp>
        <p:nvSpPr>
          <p:cNvPr id="642" name="Google Shape;642;p71"/>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solidFill>
                <a:schemeClr val="dk1"/>
              </a:solidFill>
            </a:endParaRPr>
          </a:p>
        </p:txBody>
      </p:sp>
      <p:sp>
        <p:nvSpPr>
          <p:cNvPr id="643" name="Google Shape;643;p71"/>
          <p:cNvSpPr txBox="1"/>
          <p:nvPr>
            <p:ph idx="4" type="subTitle"/>
          </p:nvPr>
        </p:nvSpPr>
        <p:spPr>
          <a:xfrm>
            <a:off x="5347700" y="1454025"/>
            <a:ext cx="22338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Baseball Savant</a:t>
            </a:r>
            <a:endParaRPr>
              <a:solidFill>
                <a:schemeClr val="dk1"/>
              </a:solidFill>
            </a:endParaRPr>
          </a:p>
        </p:txBody>
      </p:sp>
      <p:sp>
        <p:nvSpPr>
          <p:cNvPr id="644" name="Google Shape;644;p71"/>
          <p:cNvSpPr txBox="1"/>
          <p:nvPr>
            <p:ph idx="2" type="subTitle"/>
          </p:nvPr>
        </p:nvSpPr>
        <p:spPr>
          <a:xfrm>
            <a:off x="1353745" y="3246238"/>
            <a:ext cx="18891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PitchingBot</a:t>
            </a:r>
            <a:endParaRPr>
              <a:solidFill>
                <a:schemeClr val="dk1"/>
              </a:solidFill>
            </a:endParaRPr>
          </a:p>
        </p:txBody>
      </p:sp>
      <p:sp>
        <p:nvSpPr>
          <p:cNvPr id="645" name="Google Shape;645;p71"/>
          <p:cNvSpPr txBox="1"/>
          <p:nvPr>
            <p:ph idx="3" type="subTitle"/>
          </p:nvPr>
        </p:nvSpPr>
        <p:spPr>
          <a:xfrm>
            <a:off x="1353749" y="3719702"/>
            <a:ext cx="2578800" cy="856500"/>
          </a:xfrm>
          <a:prstGeom prst="rect">
            <a:avLst/>
          </a:prstGeom>
        </p:spPr>
        <p:txBody>
          <a:bodyPr anchorCtr="0" anchor="t" bIns="91425" lIns="91425" spcFirstLastPara="1" rIns="274300"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Mars is red and actually quite cold</a:t>
            </a:r>
            <a:endParaRPr>
              <a:solidFill>
                <a:schemeClr val="dk1"/>
              </a:solidFill>
            </a:endParaRPr>
          </a:p>
        </p:txBody>
      </p:sp>
      <p:sp>
        <p:nvSpPr>
          <p:cNvPr id="646" name="Google Shape;646;p71"/>
          <p:cNvSpPr txBox="1"/>
          <p:nvPr>
            <p:ph type="title"/>
          </p:nvPr>
        </p:nvSpPr>
        <p:spPr>
          <a:xfrm>
            <a:off x="4465400" y="1927500"/>
            <a:ext cx="518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47" name="Google Shape;647;p71"/>
          <p:cNvSpPr txBox="1"/>
          <p:nvPr>
            <p:ph idx="7" type="title"/>
          </p:nvPr>
        </p:nvSpPr>
        <p:spPr>
          <a:xfrm>
            <a:off x="643800" y="1927500"/>
            <a:ext cx="518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48" name="Google Shape;648;p71"/>
          <p:cNvSpPr txBox="1"/>
          <p:nvPr>
            <p:ph idx="14" type="title"/>
          </p:nvPr>
        </p:nvSpPr>
        <p:spPr>
          <a:xfrm>
            <a:off x="643950" y="3719725"/>
            <a:ext cx="518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49" name="Google Shape;649;p71"/>
          <p:cNvSpPr txBox="1"/>
          <p:nvPr>
            <p:ph idx="8" type="subTitle"/>
          </p:nvPr>
        </p:nvSpPr>
        <p:spPr>
          <a:xfrm>
            <a:off x="5175195" y="3246238"/>
            <a:ext cx="18891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Our clients</a:t>
            </a:r>
            <a:endParaRPr>
              <a:solidFill>
                <a:schemeClr val="dk1"/>
              </a:solidFill>
            </a:endParaRPr>
          </a:p>
        </p:txBody>
      </p:sp>
      <p:sp>
        <p:nvSpPr>
          <p:cNvPr id="650" name="Google Shape;650;p71"/>
          <p:cNvSpPr txBox="1"/>
          <p:nvPr>
            <p:ph idx="13" type="title"/>
          </p:nvPr>
        </p:nvSpPr>
        <p:spPr>
          <a:xfrm>
            <a:off x="4465400" y="3719725"/>
            <a:ext cx="518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51" name="Google Shape;651;p71"/>
          <p:cNvSpPr/>
          <p:nvPr/>
        </p:nvSpPr>
        <p:spPr>
          <a:xfrm>
            <a:off x="0" y="3278425"/>
            <a:ext cx="8050500" cy="186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52" name="Google Shape;652;p71"/>
          <p:cNvSpPr txBox="1"/>
          <p:nvPr>
            <p:ph idx="1" type="subTitle"/>
          </p:nvPr>
        </p:nvSpPr>
        <p:spPr>
          <a:xfrm>
            <a:off x="1353750" y="1927550"/>
            <a:ext cx="2578800" cy="276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Season by Season data for Relievers and Starting Pitchers</a:t>
            </a:r>
            <a:endParaRPr/>
          </a:p>
          <a:p>
            <a:pPr indent="-342900" lvl="0" marL="457200" rtl="0" algn="l">
              <a:spcBef>
                <a:spcPts val="0"/>
              </a:spcBef>
              <a:spcAft>
                <a:spcPts val="0"/>
              </a:spcAft>
              <a:buSzPts val="1800"/>
              <a:buChar char="●"/>
            </a:pPr>
            <a:r>
              <a:rPr lang="en"/>
              <a:t>Models for Stuff and Command</a:t>
            </a:r>
            <a:endParaRPr/>
          </a:p>
          <a:p>
            <a:pPr indent="-342900" lvl="0" marL="457200" rtl="0" algn="l">
              <a:spcBef>
                <a:spcPts val="0"/>
              </a:spcBef>
              <a:spcAft>
                <a:spcPts val="0"/>
              </a:spcAft>
              <a:buSzPts val="1800"/>
              <a:buChar char="●"/>
            </a:pPr>
            <a:r>
              <a:rPr lang="en"/>
              <a:t>Batted Ball Metrics</a:t>
            </a:r>
            <a:endParaRPr/>
          </a:p>
        </p:txBody>
      </p:sp>
      <p:sp>
        <p:nvSpPr>
          <p:cNvPr id="653" name="Google Shape;653;p71"/>
          <p:cNvSpPr txBox="1"/>
          <p:nvPr>
            <p:ph idx="5" type="subTitle"/>
          </p:nvPr>
        </p:nvSpPr>
        <p:spPr>
          <a:xfrm>
            <a:off x="5175200" y="1927500"/>
            <a:ext cx="2578800" cy="2487300"/>
          </a:xfrm>
          <a:prstGeom prst="rect">
            <a:avLst/>
          </a:prstGeom>
        </p:spPr>
        <p:txBody>
          <a:bodyPr anchorCtr="0" anchor="t" bIns="91425" lIns="91425" spcFirstLastPara="1" rIns="274300" wrap="square" tIns="91425">
            <a:noAutofit/>
          </a:bodyPr>
          <a:lstStyle/>
          <a:p>
            <a:pPr indent="-342900" lvl="0" marL="457200" rtl="0" algn="l">
              <a:spcBef>
                <a:spcPts val="0"/>
              </a:spcBef>
              <a:spcAft>
                <a:spcPts val="0"/>
              </a:spcAft>
              <a:buSzPts val="1800"/>
              <a:buChar char="●"/>
            </a:pPr>
            <a:r>
              <a:rPr lang="en"/>
              <a:t>2021-23 Pitch by Pitch Data</a:t>
            </a:r>
            <a:endParaRPr/>
          </a:p>
          <a:p>
            <a:pPr indent="-342900" lvl="0" marL="457200" rtl="0" algn="l">
              <a:spcBef>
                <a:spcPts val="0"/>
              </a:spcBef>
              <a:spcAft>
                <a:spcPts val="0"/>
              </a:spcAft>
              <a:buSzPts val="1800"/>
              <a:buChar char="●"/>
            </a:pPr>
            <a:r>
              <a:rPr lang="en"/>
              <a:t>Calculated Pitch Data and Batted Ball 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2"/>
          <p:cNvSpPr txBox="1"/>
          <p:nvPr>
            <p:ph idx="6" type="title"/>
          </p:nvPr>
        </p:nvSpPr>
        <p:spPr>
          <a:xfrm>
            <a:off x="713250" y="3589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Pitching Classification</a:t>
            </a:r>
            <a:endParaRPr/>
          </a:p>
        </p:txBody>
      </p:sp>
      <p:sp>
        <p:nvSpPr>
          <p:cNvPr id="659" name="Google Shape;659;p72"/>
          <p:cNvSpPr/>
          <p:nvPr/>
        </p:nvSpPr>
        <p:spPr>
          <a:xfrm>
            <a:off x="8248800" y="433775"/>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60" name="Google Shape;660;p72"/>
          <p:cNvSpPr/>
          <p:nvPr/>
        </p:nvSpPr>
        <p:spPr>
          <a:xfrm>
            <a:off x="0" y="1145275"/>
            <a:ext cx="101628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pic>
        <p:nvPicPr>
          <p:cNvPr id="661" name="Google Shape;661;p72"/>
          <p:cNvPicPr preferRelativeResize="0"/>
          <p:nvPr/>
        </p:nvPicPr>
        <p:blipFill>
          <a:blip r:embed="rId3">
            <a:alphaModFix/>
          </a:blip>
          <a:stretch>
            <a:fillRect/>
          </a:stretch>
        </p:blipFill>
        <p:spPr>
          <a:xfrm>
            <a:off x="0" y="1275803"/>
            <a:ext cx="9143999" cy="2154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3"/>
          <p:cNvSpPr/>
          <p:nvPr/>
        </p:nvSpPr>
        <p:spPr>
          <a:xfrm>
            <a:off x="5880750" y="300330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67" name="Google Shape;667;p73"/>
          <p:cNvSpPr/>
          <p:nvPr/>
        </p:nvSpPr>
        <p:spPr>
          <a:xfrm>
            <a:off x="1390800" y="293745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668" name="Google Shape;668;p73"/>
          <p:cNvSpPr txBox="1"/>
          <p:nvPr>
            <p:ph idx="1" type="subTitle"/>
          </p:nvPr>
        </p:nvSpPr>
        <p:spPr>
          <a:xfrm>
            <a:off x="596250" y="2167450"/>
            <a:ext cx="3567600" cy="1189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Stuff and command-based</a:t>
            </a:r>
            <a:endParaRPr/>
          </a:p>
          <a:p>
            <a:pPr indent="-342900" lvl="0" marL="457200" rtl="0" algn="l">
              <a:spcBef>
                <a:spcPts val="0"/>
              </a:spcBef>
              <a:spcAft>
                <a:spcPts val="0"/>
              </a:spcAft>
              <a:buSzPts val="1800"/>
              <a:buChar char="●"/>
            </a:pPr>
            <a:r>
              <a:rPr lang="en"/>
              <a:t>Identified pitchers with the arsenal to switch roles</a:t>
            </a:r>
            <a:endParaRPr/>
          </a:p>
        </p:txBody>
      </p:sp>
      <p:sp>
        <p:nvSpPr>
          <p:cNvPr id="669" name="Google Shape;669;p73"/>
          <p:cNvSpPr txBox="1"/>
          <p:nvPr>
            <p:ph idx="6" type="title"/>
          </p:nvPr>
        </p:nvSpPr>
        <p:spPr>
          <a:xfrm>
            <a:off x="713250" y="3377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670" name="Google Shape;670;p73"/>
          <p:cNvSpPr txBox="1"/>
          <p:nvPr>
            <p:ph idx="5" type="title"/>
          </p:nvPr>
        </p:nvSpPr>
        <p:spPr>
          <a:xfrm>
            <a:off x="6513299" y="12704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71" name="Google Shape;671;p73"/>
          <p:cNvSpPr txBox="1"/>
          <p:nvPr>
            <p:ph idx="2" type="subTitle"/>
          </p:nvPr>
        </p:nvSpPr>
        <p:spPr>
          <a:xfrm>
            <a:off x="596250" y="1740338"/>
            <a:ext cx="3797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XGBoost - Pitcher Identification</a:t>
            </a:r>
            <a:endParaRPr sz="1700"/>
          </a:p>
        </p:txBody>
      </p:sp>
      <p:sp>
        <p:nvSpPr>
          <p:cNvPr id="672" name="Google Shape;672;p73"/>
          <p:cNvSpPr txBox="1"/>
          <p:nvPr>
            <p:ph type="title"/>
          </p:nvPr>
        </p:nvSpPr>
        <p:spPr>
          <a:xfrm>
            <a:off x="2120999" y="1262365"/>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73" name="Google Shape;673;p73"/>
          <p:cNvSpPr txBox="1"/>
          <p:nvPr>
            <p:ph idx="3" type="subTitle"/>
          </p:nvPr>
        </p:nvSpPr>
        <p:spPr>
          <a:xfrm>
            <a:off x="4863150" y="2167450"/>
            <a:ext cx="3567600" cy="13857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SzPts val="1800"/>
              <a:buChar char="●"/>
            </a:pPr>
            <a:r>
              <a:rPr lang="en"/>
              <a:t>Predicts: SIERA, xFIP, WAR</a:t>
            </a:r>
            <a:endParaRPr/>
          </a:p>
          <a:p>
            <a:pPr indent="-342900" lvl="0" marL="457200" rtl="0" algn="ctr">
              <a:spcBef>
                <a:spcPts val="0"/>
              </a:spcBef>
              <a:spcAft>
                <a:spcPts val="0"/>
              </a:spcAft>
              <a:buSzPts val="1800"/>
              <a:buChar char="●"/>
            </a:pPr>
            <a:r>
              <a:rPr lang="en"/>
              <a:t>Built on: Stuff, Command, K%, BB%, Exit Velocity, selected batted ball metrics</a:t>
            </a:r>
            <a:endParaRPr/>
          </a:p>
        </p:txBody>
      </p:sp>
      <p:sp>
        <p:nvSpPr>
          <p:cNvPr id="674" name="Google Shape;674;p73"/>
          <p:cNvSpPr txBox="1"/>
          <p:nvPr>
            <p:ph idx="9" type="title"/>
          </p:nvPr>
        </p:nvSpPr>
        <p:spPr>
          <a:xfrm>
            <a:off x="2110199" y="30572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75" name="Google Shape;675;p73"/>
          <p:cNvSpPr txBox="1"/>
          <p:nvPr>
            <p:ph idx="2" type="subTitle"/>
          </p:nvPr>
        </p:nvSpPr>
        <p:spPr>
          <a:xfrm>
            <a:off x="4779200" y="1741150"/>
            <a:ext cx="42006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Random Forest</a:t>
            </a:r>
            <a:r>
              <a:rPr lang="en" sz="1700"/>
              <a:t> - Pitcher Projection</a:t>
            </a:r>
            <a:endParaRPr sz="1700"/>
          </a:p>
        </p:txBody>
      </p:sp>
      <p:sp>
        <p:nvSpPr>
          <p:cNvPr id="676" name="Google Shape;676;p73"/>
          <p:cNvSpPr/>
          <p:nvPr/>
        </p:nvSpPr>
        <p:spPr>
          <a:xfrm>
            <a:off x="8248800" y="433775"/>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4"/>
          <p:cNvSpPr txBox="1"/>
          <p:nvPr>
            <p:ph idx="1" type="subTitle"/>
          </p:nvPr>
        </p:nvSpPr>
        <p:spPr>
          <a:xfrm>
            <a:off x="1090650" y="2020300"/>
            <a:ext cx="2578800" cy="8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Tiers based on SIERA, xFIP, </a:t>
            </a:r>
            <a:r>
              <a:rPr lang="en"/>
              <a:t>career</a:t>
            </a:r>
            <a:r>
              <a:rPr lang="en"/>
              <a:t> BABIP, Stuff, and Command</a:t>
            </a:r>
            <a:endParaRPr/>
          </a:p>
        </p:txBody>
      </p:sp>
      <p:sp>
        <p:nvSpPr>
          <p:cNvPr id="682" name="Google Shape;682;p74"/>
          <p:cNvSpPr txBox="1"/>
          <p:nvPr>
            <p:ph idx="6" type="title"/>
          </p:nvPr>
        </p:nvSpPr>
        <p:spPr>
          <a:xfrm>
            <a:off x="713250" y="4452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Pitchers</a:t>
            </a:r>
            <a:endParaRPr/>
          </a:p>
        </p:txBody>
      </p:sp>
      <p:sp>
        <p:nvSpPr>
          <p:cNvPr id="683" name="Google Shape;683;p74"/>
          <p:cNvSpPr txBox="1"/>
          <p:nvPr>
            <p:ph idx="5" type="title"/>
          </p:nvPr>
        </p:nvSpPr>
        <p:spPr>
          <a:xfrm>
            <a:off x="6513299" y="12704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84" name="Google Shape;684;p74"/>
          <p:cNvSpPr txBox="1"/>
          <p:nvPr>
            <p:ph idx="2" type="subTitle"/>
          </p:nvPr>
        </p:nvSpPr>
        <p:spPr>
          <a:xfrm>
            <a:off x="1435500" y="1653100"/>
            <a:ext cx="1889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endParaRPr/>
          </a:p>
        </p:txBody>
      </p:sp>
      <p:sp>
        <p:nvSpPr>
          <p:cNvPr id="685" name="Google Shape;685;p74"/>
          <p:cNvSpPr txBox="1"/>
          <p:nvPr>
            <p:ph type="title"/>
          </p:nvPr>
        </p:nvSpPr>
        <p:spPr>
          <a:xfrm>
            <a:off x="2120999" y="124149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86" name="Google Shape;686;p74"/>
          <p:cNvSpPr txBox="1"/>
          <p:nvPr>
            <p:ph idx="3" type="subTitle"/>
          </p:nvPr>
        </p:nvSpPr>
        <p:spPr>
          <a:xfrm>
            <a:off x="5482949" y="2104090"/>
            <a:ext cx="2578800" cy="60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Based on individual </a:t>
            </a:r>
            <a:r>
              <a:rPr lang="en"/>
              <a:t>pitch</a:t>
            </a:r>
            <a:r>
              <a:rPr lang="en"/>
              <a:t> stuff &amp; command</a:t>
            </a:r>
            <a:endParaRPr/>
          </a:p>
        </p:txBody>
      </p:sp>
      <p:sp>
        <p:nvSpPr>
          <p:cNvPr id="687" name="Google Shape;687;p74"/>
          <p:cNvSpPr txBox="1"/>
          <p:nvPr>
            <p:ph idx="4" type="subTitle"/>
          </p:nvPr>
        </p:nvSpPr>
        <p:spPr>
          <a:xfrm>
            <a:off x="5827800" y="1653100"/>
            <a:ext cx="1889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Prediction</a:t>
            </a:r>
            <a:endParaRPr/>
          </a:p>
        </p:txBody>
      </p:sp>
      <p:sp>
        <p:nvSpPr>
          <p:cNvPr id="688" name="Google Shape;688;p74"/>
          <p:cNvSpPr txBox="1"/>
          <p:nvPr>
            <p:ph idx="7" type="subTitle"/>
          </p:nvPr>
        </p:nvSpPr>
        <p:spPr>
          <a:xfrm>
            <a:off x="1079850" y="3828875"/>
            <a:ext cx="25788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57.3% - Exact Tier</a:t>
            </a:r>
            <a:endParaRPr/>
          </a:p>
          <a:p>
            <a:pPr indent="0" lvl="0" marL="0" rtl="0" algn="ctr">
              <a:spcBef>
                <a:spcPts val="0"/>
              </a:spcBef>
              <a:spcAft>
                <a:spcPts val="0"/>
              </a:spcAft>
              <a:buNone/>
            </a:pPr>
            <a:r>
              <a:rPr lang="en"/>
              <a:t>96.1% - Within one tier</a:t>
            </a:r>
            <a:endParaRPr/>
          </a:p>
        </p:txBody>
      </p:sp>
      <p:sp>
        <p:nvSpPr>
          <p:cNvPr id="689" name="Google Shape;689;p74"/>
          <p:cNvSpPr txBox="1"/>
          <p:nvPr>
            <p:ph idx="8" type="subTitle"/>
          </p:nvPr>
        </p:nvSpPr>
        <p:spPr>
          <a:xfrm>
            <a:off x="1424700" y="3447939"/>
            <a:ext cx="1889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690" name="Google Shape;690;p74"/>
          <p:cNvSpPr txBox="1"/>
          <p:nvPr>
            <p:ph idx="9" type="title"/>
          </p:nvPr>
        </p:nvSpPr>
        <p:spPr>
          <a:xfrm>
            <a:off x="2110199" y="30572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91" name="Google Shape;691;p74"/>
          <p:cNvSpPr txBox="1"/>
          <p:nvPr>
            <p:ph idx="13" type="subTitle"/>
          </p:nvPr>
        </p:nvSpPr>
        <p:spPr>
          <a:xfrm>
            <a:off x="5472150" y="3836950"/>
            <a:ext cx="25788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“Good,” “High-Level”,</a:t>
            </a:r>
            <a:endParaRPr/>
          </a:p>
          <a:p>
            <a:pPr indent="0" lvl="0" marL="0" rtl="0" algn="ctr">
              <a:spcBef>
                <a:spcPts val="0"/>
              </a:spcBef>
              <a:spcAft>
                <a:spcPts val="0"/>
              </a:spcAft>
              <a:buNone/>
            </a:pPr>
            <a:r>
              <a:rPr lang="en"/>
              <a:t>Or “Elite” by model</a:t>
            </a:r>
            <a:endParaRPr/>
          </a:p>
        </p:txBody>
      </p:sp>
      <p:sp>
        <p:nvSpPr>
          <p:cNvPr id="692" name="Google Shape;692;p74"/>
          <p:cNvSpPr txBox="1"/>
          <p:nvPr>
            <p:ph idx="14" type="subTitle"/>
          </p:nvPr>
        </p:nvSpPr>
        <p:spPr>
          <a:xfrm>
            <a:off x="5817000" y="3456014"/>
            <a:ext cx="1889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Selection</a:t>
            </a:r>
            <a:endParaRPr/>
          </a:p>
        </p:txBody>
      </p:sp>
      <p:sp>
        <p:nvSpPr>
          <p:cNvPr id="693" name="Google Shape;693;p74"/>
          <p:cNvSpPr txBox="1"/>
          <p:nvPr>
            <p:ph idx="15" type="title"/>
          </p:nvPr>
        </p:nvSpPr>
        <p:spPr>
          <a:xfrm>
            <a:off x="6502499" y="3065315"/>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94" name="Google Shape;694;p74"/>
          <p:cNvSpPr/>
          <p:nvPr/>
        </p:nvSpPr>
        <p:spPr>
          <a:xfrm>
            <a:off x="8248800" y="433775"/>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5"/>
          <p:cNvSpPr txBox="1"/>
          <p:nvPr>
            <p:ph idx="15" type="title"/>
          </p:nvPr>
        </p:nvSpPr>
        <p:spPr>
          <a:xfrm>
            <a:off x="713250" y="531475"/>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XGBoost Model Results</a:t>
            </a:r>
            <a:endParaRPr>
              <a:solidFill>
                <a:schemeClr val="dk1"/>
              </a:solidFill>
            </a:endParaRPr>
          </a:p>
        </p:txBody>
      </p:sp>
      <p:sp>
        <p:nvSpPr>
          <p:cNvPr id="700" name="Google Shape;700;p75"/>
          <p:cNvSpPr/>
          <p:nvPr/>
        </p:nvSpPr>
        <p:spPr>
          <a:xfrm>
            <a:off x="3763075" y="325015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01" name="Google Shape;701;p75"/>
          <p:cNvSpPr/>
          <p:nvPr/>
        </p:nvSpPr>
        <p:spPr>
          <a:xfrm>
            <a:off x="3969375" y="148320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02" name="Google Shape;702;p75"/>
          <p:cNvSpPr txBox="1"/>
          <p:nvPr/>
        </p:nvSpPr>
        <p:spPr>
          <a:xfrm>
            <a:off x="1218475" y="1531800"/>
            <a:ext cx="2318400" cy="11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Returned 28 relievers that could succeed in a starting role</a:t>
            </a:r>
            <a:endParaRPr sz="1800">
              <a:solidFill>
                <a:schemeClr val="dk1"/>
              </a:solidFill>
              <a:latin typeface="Comfortaa"/>
              <a:ea typeface="Comfortaa"/>
              <a:cs typeface="Comfortaa"/>
              <a:sym typeface="Comfortaa"/>
            </a:endParaRPr>
          </a:p>
        </p:txBody>
      </p:sp>
      <p:sp>
        <p:nvSpPr>
          <p:cNvPr id="703" name="Google Shape;703;p75"/>
          <p:cNvSpPr txBox="1"/>
          <p:nvPr/>
        </p:nvSpPr>
        <p:spPr>
          <a:xfrm>
            <a:off x="1272400" y="3401200"/>
            <a:ext cx="2113500" cy="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Selected A.J. Puk (MIA) and Tim Herrin (CLE)</a:t>
            </a:r>
            <a:endParaRPr sz="1800">
              <a:solidFill>
                <a:schemeClr val="dk1"/>
              </a:solidFill>
              <a:latin typeface="Comfortaa"/>
              <a:ea typeface="Comfortaa"/>
              <a:cs typeface="Comfortaa"/>
              <a:sym typeface="Comfortaa"/>
            </a:endParaRPr>
          </a:p>
        </p:txBody>
      </p:sp>
      <p:graphicFrame>
        <p:nvGraphicFramePr>
          <p:cNvPr id="704" name="Google Shape;704;p75"/>
          <p:cNvGraphicFramePr/>
          <p:nvPr/>
        </p:nvGraphicFramePr>
        <p:xfrm>
          <a:off x="4162250" y="2181075"/>
          <a:ext cx="3000000" cy="3000000"/>
        </p:xfrm>
        <a:graphic>
          <a:graphicData uri="http://schemas.openxmlformats.org/drawingml/2006/table">
            <a:tbl>
              <a:tblPr>
                <a:noFill/>
                <a:tableStyleId>{931CE904-AEFE-4E27-B7A2-931682EBA10C}</a:tableStyleId>
              </a:tblPr>
              <a:tblGrid>
                <a:gridCol w="1205100"/>
                <a:gridCol w="559700"/>
                <a:gridCol w="1142275"/>
                <a:gridCol w="693950"/>
              </a:tblGrid>
              <a:tr h="381000">
                <a:tc>
                  <a:txBody>
                    <a:bodyPr/>
                    <a:lstStyle/>
                    <a:p>
                      <a:pPr indent="0" lvl="0" marL="0" rtl="0" algn="ctr">
                        <a:spcBef>
                          <a:spcPts val="0"/>
                        </a:spcBef>
                        <a:spcAft>
                          <a:spcPts val="0"/>
                        </a:spcAft>
                        <a:buNone/>
                      </a:pPr>
                      <a:r>
                        <a:rPr b="1" lang="en">
                          <a:latin typeface="Rubik"/>
                          <a:ea typeface="Rubik"/>
                          <a:cs typeface="Rubik"/>
                          <a:sym typeface="Rubik"/>
                        </a:rPr>
                        <a:t>Prediction</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latin typeface="Rubik"/>
                          <a:ea typeface="Rubik"/>
                          <a:cs typeface="Rubik"/>
                          <a:sym typeface="Rubik"/>
                        </a:rPr>
                        <a:t>Bad</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latin typeface="Rubik"/>
                          <a:ea typeface="Rubik"/>
                          <a:cs typeface="Rubik"/>
                          <a:sym typeface="Rubik"/>
                        </a:rPr>
                        <a:t>Mediocre</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latin typeface="Rubik"/>
                          <a:ea typeface="Rubik"/>
                          <a:cs typeface="Rubik"/>
                          <a:sym typeface="Rubik"/>
                        </a:rPr>
                        <a:t>Good</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381000">
                <a:tc>
                  <a:txBody>
                    <a:bodyPr/>
                    <a:lstStyle/>
                    <a:p>
                      <a:pPr indent="0" lvl="0" marL="0" rtl="0" algn="ctr">
                        <a:spcBef>
                          <a:spcPts val="0"/>
                        </a:spcBef>
                        <a:spcAft>
                          <a:spcPts val="0"/>
                        </a:spcAft>
                        <a:buNone/>
                      </a:pPr>
                      <a:r>
                        <a:rPr b="1" lang="en">
                          <a:latin typeface="Rubik"/>
                          <a:ea typeface="Rubik"/>
                          <a:cs typeface="Rubik"/>
                          <a:sym typeface="Rubik"/>
                        </a:rPr>
                        <a:t>Bad</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13</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10</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2</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381000">
                <a:tc>
                  <a:txBody>
                    <a:bodyPr/>
                    <a:lstStyle/>
                    <a:p>
                      <a:pPr indent="0" lvl="0" marL="0" rtl="0" algn="ctr">
                        <a:spcBef>
                          <a:spcPts val="0"/>
                        </a:spcBef>
                        <a:spcAft>
                          <a:spcPts val="0"/>
                        </a:spcAft>
                        <a:buNone/>
                      </a:pPr>
                      <a:r>
                        <a:rPr b="1" lang="en">
                          <a:latin typeface="Rubik"/>
                          <a:ea typeface="Rubik"/>
                          <a:cs typeface="Rubik"/>
                          <a:sym typeface="Rubik"/>
                        </a:rPr>
                        <a:t>Mediocre</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8</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16</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7</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381000">
                <a:tc>
                  <a:txBody>
                    <a:bodyPr/>
                    <a:lstStyle/>
                    <a:p>
                      <a:pPr indent="0" lvl="0" marL="0" rtl="0" algn="ctr">
                        <a:spcBef>
                          <a:spcPts val="0"/>
                        </a:spcBef>
                        <a:spcAft>
                          <a:spcPts val="0"/>
                        </a:spcAft>
                        <a:buNone/>
                      </a:pPr>
                      <a:r>
                        <a:rPr b="1" lang="en">
                          <a:latin typeface="Rubik"/>
                          <a:ea typeface="Rubik"/>
                          <a:cs typeface="Rubik"/>
                          <a:sym typeface="Rubik"/>
                        </a:rPr>
                        <a:t>Good</a:t>
                      </a:r>
                      <a:endParaRPr b="1">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5</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6</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latin typeface="Rubik"/>
                          <a:ea typeface="Rubik"/>
                          <a:cs typeface="Rubik"/>
                          <a:sym typeface="Rubik"/>
                        </a:rPr>
                        <a:t>22</a:t>
                      </a:r>
                      <a:endParaRPr>
                        <a:latin typeface="Rubik"/>
                        <a:ea typeface="Rubik"/>
                        <a:cs typeface="Rubik"/>
                        <a:sym typeface="Rubik"/>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6"/>
          <p:cNvSpPr/>
          <p:nvPr/>
        </p:nvSpPr>
        <p:spPr>
          <a:xfrm>
            <a:off x="5880750" y="300330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10" name="Google Shape;710;p76"/>
          <p:cNvSpPr/>
          <p:nvPr/>
        </p:nvSpPr>
        <p:spPr>
          <a:xfrm>
            <a:off x="1390800" y="2937450"/>
            <a:ext cx="1761600" cy="129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711" name="Google Shape;711;p76"/>
          <p:cNvSpPr txBox="1"/>
          <p:nvPr>
            <p:ph idx="1" type="subTitle"/>
          </p:nvPr>
        </p:nvSpPr>
        <p:spPr>
          <a:xfrm>
            <a:off x="596250" y="2167450"/>
            <a:ext cx="3567600" cy="1189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Stuff and command-based</a:t>
            </a:r>
            <a:endParaRPr/>
          </a:p>
          <a:p>
            <a:pPr indent="-342900" lvl="0" marL="457200" rtl="0" algn="l">
              <a:spcBef>
                <a:spcPts val="0"/>
              </a:spcBef>
              <a:spcAft>
                <a:spcPts val="0"/>
              </a:spcAft>
              <a:buSzPts val="1800"/>
              <a:buChar char="●"/>
            </a:pPr>
            <a:r>
              <a:rPr lang="en"/>
              <a:t>Identified pitchers with the arsenal to switch roles</a:t>
            </a:r>
            <a:endParaRPr/>
          </a:p>
        </p:txBody>
      </p:sp>
      <p:sp>
        <p:nvSpPr>
          <p:cNvPr id="712" name="Google Shape;712;p76"/>
          <p:cNvSpPr txBox="1"/>
          <p:nvPr>
            <p:ph idx="6" type="title"/>
          </p:nvPr>
        </p:nvSpPr>
        <p:spPr>
          <a:xfrm>
            <a:off x="713250" y="3377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713" name="Google Shape;713;p76"/>
          <p:cNvSpPr txBox="1"/>
          <p:nvPr>
            <p:ph idx="5" type="title"/>
          </p:nvPr>
        </p:nvSpPr>
        <p:spPr>
          <a:xfrm>
            <a:off x="6513299" y="12704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14" name="Google Shape;714;p76"/>
          <p:cNvSpPr txBox="1"/>
          <p:nvPr>
            <p:ph idx="2" type="subTitle"/>
          </p:nvPr>
        </p:nvSpPr>
        <p:spPr>
          <a:xfrm>
            <a:off x="596250" y="1740338"/>
            <a:ext cx="37971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XGBoost - Pitcher Identification</a:t>
            </a:r>
            <a:endParaRPr sz="1700"/>
          </a:p>
        </p:txBody>
      </p:sp>
      <p:sp>
        <p:nvSpPr>
          <p:cNvPr id="715" name="Google Shape;715;p76"/>
          <p:cNvSpPr txBox="1"/>
          <p:nvPr>
            <p:ph type="title"/>
          </p:nvPr>
        </p:nvSpPr>
        <p:spPr>
          <a:xfrm>
            <a:off x="2120999" y="1262365"/>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16" name="Google Shape;716;p76"/>
          <p:cNvSpPr txBox="1"/>
          <p:nvPr>
            <p:ph idx="3" type="subTitle"/>
          </p:nvPr>
        </p:nvSpPr>
        <p:spPr>
          <a:xfrm>
            <a:off x="4863150" y="2167450"/>
            <a:ext cx="3567600" cy="13857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SzPts val="1800"/>
              <a:buChar char="●"/>
            </a:pPr>
            <a:r>
              <a:rPr lang="en"/>
              <a:t>Predicts: SIERA, xFIP, WAR</a:t>
            </a:r>
            <a:endParaRPr/>
          </a:p>
          <a:p>
            <a:pPr indent="-342900" lvl="0" marL="457200" rtl="0" algn="ctr">
              <a:spcBef>
                <a:spcPts val="0"/>
              </a:spcBef>
              <a:spcAft>
                <a:spcPts val="0"/>
              </a:spcAft>
              <a:buSzPts val="1800"/>
              <a:buChar char="●"/>
            </a:pPr>
            <a:r>
              <a:rPr lang="en"/>
              <a:t>Built on: Stuff, Command, K%, BB%, Exit Velocity, selected batted ball metrics</a:t>
            </a:r>
            <a:endParaRPr/>
          </a:p>
        </p:txBody>
      </p:sp>
      <p:sp>
        <p:nvSpPr>
          <p:cNvPr id="717" name="Google Shape;717;p76"/>
          <p:cNvSpPr txBox="1"/>
          <p:nvPr>
            <p:ph idx="9" type="title"/>
          </p:nvPr>
        </p:nvSpPr>
        <p:spPr>
          <a:xfrm>
            <a:off x="2110199" y="3057240"/>
            <a:ext cx="5181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8" name="Google Shape;718;p76"/>
          <p:cNvSpPr txBox="1"/>
          <p:nvPr>
            <p:ph idx="2" type="subTitle"/>
          </p:nvPr>
        </p:nvSpPr>
        <p:spPr>
          <a:xfrm>
            <a:off x="4779200" y="1741150"/>
            <a:ext cx="42006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Random Forest - Pitcher Projection</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id="723" name="Google Shape;723;p77"/>
          <p:cNvPicPr preferRelativeResize="0"/>
          <p:nvPr/>
        </p:nvPicPr>
        <p:blipFill rotWithShape="1">
          <a:blip r:embed="rId3">
            <a:alphaModFix/>
          </a:blip>
          <a:srcRect b="0" l="0" r="0" t="11801"/>
          <a:stretch/>
        </p:blipFill>
        <p:spPr>
          <a:xfrm>
            <a:off x="0" y="1205334"/>
            <a:ext cx="9144000" cy="3339341"/>
          </a:xfrm>
          <a:prstGeom prst="rect">
            <a:avLst/>
          </a:prstGeom>
          <a:noFill/>
          <a:ln>
            <a:noFill/>
          </a:ln>
        </p:spPr>
      </p:pic>
      <p:sp>
        <p:nvSpPr>
          <p:cNvPr id="724" name="Google Shape;724;p77"/>
          <p:cNvSpPr txBox="1"/>
          <p:nvPr/>
        </p:nvSpPr>
        <p:spPr>
          <a:xfrm>
            <a:off x="1725300" y="355825"/>
            <a:ext cx="56934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ubik"/>
                <a:ea typeface="Rubik"/>
                <a:cs typeface="Rubik"/>
                <a:sym typeface="Rubik"/>
              </a:rPr>
              <a:t>Model Accuracy: Reliever to Starter</a:t>
            </a:r>
            <a:endParaRPr b="1" sz="2400">
              <a:solidFill>
                <a:schemeClr val="dk1"/>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8"/>
          <p:cNvSpPr txBox="1"/>
          <p:nvPr/>
        </p:nvSpPr>
        <p:spPr>
          <a:xfrm>
            <a:off x="1725300" y="474450"/>
            <a:ext cx="56934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ubik"/>
                <a:ea typeface="Rubik"/>
                <a:cs typeface="Rubik"/>
                <a:sym typeface="Rubik"/>
              </a:rPr>
              <a:t>Model Accuracy: Starter to </a:t>
            </a:r>
            <a:r>
              <a:rPr b="1" lang="en" sz="2400">
                <a:solidFill>
                  <a:schemeClr val="dk1"/>
                </a:solidFill>
                <a:latin typeface="Rubik"/>
                <a:ea typeface="Rubik"/>
                <a:cs typeface="Rubik"/>
                <a:sym typeface="Rubik"/>
              </a:rPr>
              <a:t>Reliever</a:t>
            </a:r>
            <a:endParaRPr b="1" sz="2400">
              <a:solidFill>
                <a:schemeClr val="dk1"/>
              </a:solidFill>
              <a:latin typeface="Rubik"/>
              <a:ea typeface="Rubik"/>
              <a:cs typeface="Rubik"/>
              <a:sym typeface="Rubik"/>
            </a:endParaRPr>
          </a:p>
        </p:txBody>
      </p:sp>
      <p:pic>
        <p:nvPicPr>
          <p:cNvPr id="730" name="Google Shape;730;p78"/>
          <p:cNvPicPr preferRelativeResize="0"/>
          <p:nvPr/>
        </p:nvPicPr>
        <p:blipFill rotWithShape="1">
          <a:blip r:embed="rId3">
            <a:alphaModFix/>
          </a:blip>
          <a:srcRect b="0" l="0" r="0" t="11039"/>
          <a:stretch/>
        </p:blipFill>
        <p:spPr>
          <a:xfrm>
            <a:off x="0" y="1347144"/>
            <a:ext cx="9143999" cy="2815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nger by Slidesgo">
  <a:themeElements>
    <a:clrScheme name="Simple Light">
      <a:dk1>
        <a:srgbClr val="595959"/>
      </a:dk1>
      <a:lt1>
        <a:srgbClr val="FFFFFF"/>
      </a:lt1>
      <a:dk2>
        <a:srgbClr val="F8FAFB"/>
      </a:dk2>
      <a:lt2>
        <a:srgbClr val="FFFFFF"/>
      </a:lt2>
      <a:accent1>
        <a:srgbClr val="FAC17A"/>
      </a:accent1>
      <a:accent2>
        <a:srgbClr val="BA7ACC"/>
      </a:accent2>
      <a:accent3>
        <a:srgbClr val="F69850"/>
      </a:accent3>
      <a:accent4>
        <a:srgbClr val="F2AEE0"/>
      </a:accent4>
      <a:accent5>
        <a:srgbClr val="748D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