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6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7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xx.fbcdn.net/hphotos-prn2/t31.0-8/s960x960/792269_366347013468007_1328310849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" b="15237"/>
          <a:stretch/>
        </p:blipFill>
        <p:spPr bwMode="auto">
          <a:xfrm>
            <a:off x="10590840" y="4931900"/>
            <a:ext cx="1472371" cy="18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19" y="4931900"/>
            <a:ext cx="1543121" cy="18359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0478" y="4275077"/>
            <a:ext cx="269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Hang Su  &amp;  </a:t>
            </a:r>
            <a:r>
              <a:rPr lang="en-US" altLang="zh-CN" sz="2000" dirty="0" err="1" smtClean="0"/>
              <a:t>Haoyu</a:t>
            </a:r>
            <a:r>
              <a:rPr lang="en-US" altLang="zh-CN" sz="2000" dirty="0" smtClean="0"/>
              <a:t> Chen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56834" y="478544"/>
            <a:ext cx="7495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/>
              <a:t>Parallelizing Neural Network Training using </a:t>
            </a:r>
          </a:p>
          <a:p>
            <a:pPr algn="ctr"/>
            <a:r>
              <a:rPr lang="zh-CN" altLang="en-US" sz="3200" dirty="0" smtClean="0"/>
              <a:t>Model Averaging and Butterfly Mixing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262128" y="2305029"/>
            <a:ext cx="4597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Parallelization of DNN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Model averaging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Butterfly-mixing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MPI + CUDA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Continuous time Automatic Speech Recognition (ASR)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Achieved reasonable speed up while keeping recognition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46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Shuang</dc:creator>
  <cp:lastModifiedBy>Shuang</cp:lastModifiedBy>
  <cp:revision>2</cp:revision>
  <dcterms:created xsi:type="dcterms:W3CDTF">2015-05-03T18:14:48Z</dcterms:created>
  <dcterms:modified xsi:type="dcterms:W3CDTF">2015-05-03T18:20:33Z</dcterms:modified>
</cp:coreProperties>
</file>