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1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6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37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9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8562-784D-4C22-A69E-F8E068FDF6D4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5CC5-1235-4882-9294-077BA6F25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4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xx.fbcdn.net/hphotos-prn2/t31.0-8/s960x960/792269_366347013468007_1328310849_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" b="15237"/>
          <a:stretch/>
        </p:blipFill>
        <p:spPr bwMode="auto">
          <a:xfrm>
            <a:off x="1329668" y="351293"/>
            <a:ext cx="1076274" cy="134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9" y="351291"/>
            <a:ext cx="1127991" cy="13420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406" y="-58748"/>
            <a:ext cx="269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Hang Su  &amp;  </a:t>
            </a:r>
            <a:r>
              <a:rPr lang="en-US" altLang="zh-CN" sz="2000" dirty="0" err="1" smtClean="0"/>
              <a:t>Haoyu</a:t>
            </a:r>
            <a:r>
              <a:rPr lang="en-US" altLang="zh-CN" sz="2000" dirty="0" smtClean="0"/>
              <a:t> Chen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438783" y="379538"/>
            <a:ext cx="7495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/>
              <a:t>Parallelizing Neural Network Training using </a:t>
            </a:r>
          </a:p>
          <a:p>
            <a:pPr algn="ctr"/>
            <a:r>
              <a:rPr lang="zh-CN" altLang="en-US" sz="3200" dirty="0" smtClean="0"/>
              <a:t>Model Averaging and Butterfly Mixing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79993" y="1887912"/>
            <a:ext cx="45977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Parallelization of DNN </a:t>
            </a:r>
            <a:r>
              <a:rPr lang="en-US" altLang="zh-CN" sz="2400" b="1" dirty="0" smtClean="0"/>
              <a:t>training</a:t>
            </a:r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Model averaging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Butterfly-mixing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MPI + CUDA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Continuous time Automatic Speech Recognition (ASR)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Achieved reasonable speed up while keeping recognition performance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833" y="1987603"/>
            <a:ext cx="6535342" cy="2413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752" y="4876576"/>
            <a:ext cx="2193404" cy="18287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156" y="4980706"/>
            <a:ext cx="2768600" cy="1620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1297" y="5126592"/>
            <a:ext cx="1771650" cy="1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1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43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Shuang</dc:creator>
  <cp:lastModifiedBy>william chen</cp:lastModifiedBy>
  <cp:revision>5</cp:revision>
  <dcterms:created xsi:type="dcterms:W3CDTF">2015-05-03T18:14:48Z</dcterms:created>
  <dcterms:modified xsi:type="dcterms:W3CDTF">2015-05-04T02:33:15Z</dcterms:modified>
</cp:coreProperties>
</file>