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</p:sldMasterIdLst>
  <p:notesMasterIdLst>
    <p:notesMasterId r:id="rId13"/>
  </p:notesMasterIdLst>
  <p:sldIdLst>
    <p:sldId id="256" r:id="rId2"/>
    <p:sldId id="266" r:id="rId3"/>
    <p:sldId id="261" r:id="rId4"/>
    <p:sldId id="308" r:id="rId5"/>
    <p:sldId id="262" r:id="rId6"/>
    <p:sldId id="307" r:id="rId7"/>
    <p:sldId id="305" r:id="rId8"/>
    <p:sldId id="259" r:id="rId9"/>
    <p:sldId id="309" r:id="rId10"/>
    <p:sldId id="306" r:id="rId11"/>
    <p:sldId id="263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5DC685-E47D-45D0-92CF-F40E2EA0BA04}">
  <a:tblStyle styleId="{245DC685-E47D-45D0-92CF-F40E2EA0BA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8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496361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9" name="Google Shape;9519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0" name="Google Shape;9520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95637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5" name="Google Shape;9535;ge461eef2e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6" name="Google Shape;9536;ge461eef2e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0837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6" name="Google Shape;9616;g13852c7ee04_0_2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7" name="Google Shape;9617;g13852c7ee04_0_2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6423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3" name="Google Shape;9673;g13852c7ee04_0_2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4" name="Google Shape;9674;g13852c7ee04_0_2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8880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0" name="Google Shape;9570;gc6ac5e8787_2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1" name="Google Shape;9571;gc6ac5e8787_2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8629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5" name="Google Shape;9535;ge461eef2e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6" name="Google Shape;9536;ge461eef2e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6392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8" name="Google Shape;9608;g13852c7ee04_0_2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9" name="Google Shape;9609;g13852c7ee04_0_2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2992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0" name="Google Shape;9570;gc6ac5e8787_2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1" name="Google Shape;9571;gc6ac5e8787_2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6380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5" name="Google Shape;9535;ge461eef2e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6" name="Google Shape;9536;ge461eef2e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3912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5" name="Google Shape;9555;ge34544eb2f_0_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6" name="Google Shape;9556;ge34544eb2f_0_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9893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0" name="Google Shape;9570;gc6ac5e8787_2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1" name="Google Shape;9571;gc6ac5e8787_2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1753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4718" y="206"/>
            <a:ext cx="9074564" cy="5143474"/>
            <a:chOff x="34718" y="206"/>
            <a:chExt cx="9074564" cy="5143474"/>
          </a:xfrm>
        </p:grpSpPr>
        <p:sp>
          <p:nvSpPr>
            <p:cNvPr id="10" name="Google Shape;10;p2"/>
            <p:cNvSpPr/>
            <p:nvPr/>
          </p:nvSpPr>
          <p:spPr>
            <a:xfrm>
              <a:off x="573748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73748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73748" y="28957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65521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62"/>
                    <a:pt x="362" y="331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65521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3" y="610"/>
                  </a:cubicBezTo>
                  <a:cubicBezTo>
                    <a:pt x="146" y="610"/>
                    <a:pt x="92" y="517"/>
                    <a:pt x="92" y="348"/>
                  </a:cubicBezTo>
                  <a:cubicBezTo>
                    <a:pt x="92" y="170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3748" y="72308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65521" y="86639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7"/>
                    <a:pt x="223" y="617"/>
                  </a:cubicBezTo>
                  <a:cubicBezTo>
                    <a:pt x="146" y="617"/>
                    <a:pt x="92" y="517"/>
                    <a:pt x="92" y="348"/>
                  </a:cubicBezTo>
                  <a:cubicBezTo>
                    <a:pt x="92" y="170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73748" y="101244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65521" y="115575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3" y="610"/>
                  </a:cubicBezTo>
                  <a:cubicBezTo>
                    <a:pt x="146" y="610"/>
                    <a:pt x="92" y="517"/>
                    <a:pt x="92" y="348"/>
                  </a:cubicBezTo>
                  <a:cubicBezTo>
                    <a:pt x="92" y="163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65521" y="130097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73748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73748" y="159117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73748" y="1736397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65521" y="187970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62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73748" y="202576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73748" y="2170028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65521" y="231322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7"/>
                    <a:pt x="223" y="617"/>
                  </a:cubicBezTo>
                  <a:cubicBezTo>
                    <a:pt x="146" y="617"/>
                    <a:pt x="92" y="517"/>
                    <a:pt x="92" y="348"/>
                  </a:cubicBezTo>
                  <a:cubicBezTo>
                    <a:pt x="92" y="170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73748" y="245939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65521" y="260270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3" y="609"/>
                  </a:cubicBezTo>
                  <a:cubicBezTo>
                    <a:pt x="146" y="609"/>
                    <a:pt x="92" y="516"/>
                    <a:pt x="92" y="347"/>
                  </a:cubicBezTo>
                  <a:cubicBezTo>
                    <a:pt x="92" y="170"/>
                    <a:pt x="146" y="69"/>
                    <a:pt x="223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2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73748" y="2748758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65521" y="289206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16"/>
                    <a:pt x="223" y="616"/>
                  </a:cubicBezTo>
                  <a:cubicBezTo>
                    <a:pt x="146" y="616"/>
                    <a:pt x="92" y="516"/>
                    <a:pt x="92" y="347"/>
                  </a:cubicBezTo>
                  <a:cubicBezTo>
                    <a:pt x="92" y="170"/>
                    <a:pt x="146" y="69"/>
                    <a:pt x="223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2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73748" y="303812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65521" y="318143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16"/>
                    <a:pt x="223" y="616"/>
                  </a:cubicBezTo>
                  <a:cubicBezTo>
                    <a:pt x="146" y="616"/>
                    <a:pt x="92" y="516"/>
                    <a:pt x="92" y="347"/>
                  </a:cubicBezTo>
                  <a:cubicBezTo>
                    <a:pt x="92" y="170"/>
                    <a:pt x="146" y="69"/>
                    <a:pt x="223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3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65521" y="332653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73748" y="347258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8"/>
                  </a:lnTo>
                  <a:lnTo>
                    <a:pt x="23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65521" y="361590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65521" y="376016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3" y="609"/>
                  </a:cubicBezTo>
                  <a:cubicBezTo>
                    <a:pt x="146" y="609"/>
                    <a:pt x="92" y="516"/>
                    <a:pt x="92" y="347"/>
                  </a:cubicBezTo>
                  <a:cubicBezTo>
                    <a:pt x="92" y="170"/>
                    <a:pt x="146" y="69"/>
                    <a:pt x="223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3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65521" y="390526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73748" y="40513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73748" y="419558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73748" y="434068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65521" y="448399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40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16"/>
                    <a:pt x="0" y="340"/>
                  </a:cubicBezTo>
                  <a:cubicBezTo>
                    <a:pt x="8" y="555"/>
                    <a:pt x="92" y="679"/>
                    <a:pt x="223" y="679"/>
                  </a:cubicBezTo>
                  <a:cubicBezTo>
                    <a:pt x="362" y="679"/>
                    <a:pt x="447" y="555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73748" y="463004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65521" y="477336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40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16"/>
                    <a:pt x="0" y="340"/>
                  </a:cubicBezTo>
                  <a:cubicBezTo>
                    <a:pt x="8" y="555"/>
                    <a:pt x="92" y="679"/>
                    <a:pt x="223" y="679"/>
                  </a:cubicBezTo>
                  <a:cubicBezTo>
                    <a:pt x="362" y="679"/>
                    <a:pt x="447" y="555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73748" y="491941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65521" y="506272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40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16"/>
                    <a:pt x="0" y="340"/>
                  </a:cubicBezTo>
                  <a:cubicBezTo>
                    <a:pt x="8" y="555"/>
                    <a:pt x="92" y="679"/>
                    <a:pt x="223" y="679"/>
                  </a:cubicBezTo>
                  <a:cubicBezTo>
                    <a:pt x="362" y="679"/>
                    <a:pt x="447" y="555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104670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104670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104670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096324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096324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104670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096324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7"/>
                    <a:pt x="224" y="617"/>
                  </a:cubicBezTo>
                  <a:cubicBezTo>
                    <a:pt x="140" y="617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104670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096324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096324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2"/>
                  </a:cubicBezTo>
                  <a:cubicBezTo>
                    <a:pt x="448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04670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04670" y="159117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104670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096324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62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2"/>
                  </a:cubicBezTo>
                  <a:cubicBezTo>
                    <a:pt x="448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104670" y="202576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104670" y="2170028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096324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7"/>
                    <a:pt x="224" y="617"/>
                  </a:cubicBezTo>
                  <a:cubicBezTo>
                    <a:pt x="140" y="617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104670" y="245939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096324" y="26027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7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40" y="609"/>
                    <a:pt x="86" y="516"/>
                    <a:pt x="86" y="347"/>
                  </a:cubicBezTo>
                  <a:cubicBezTo>
                    <a:pt x="86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1" y="123"/>
                    <a:pt x="1" y="347"/>
                  </a:cubicBezTo>
                  <a:cubicBezTo>
                    <a:pt x="1" y="562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104670" y="2748758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096324" y="289206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7" y="69"/>
                    <a:pt x="355" y="170"/>
                    <a:pt x="355" y="339"/>
                  </a:cubicBezTo>
                  <a:cubicBezTo>
                    <a:pt x="355" y="509"/>
                    <a:pt x="309" y="616"/>
                    <a:pt x="224" y="616"/>
                  </a:cubicBezTo>
                  <a:cubicBezTo>
                    <a:pt x="140" y="616"/>
                    <a:pt x="86" y="516"/>
                    <a:pt x="86" y="347"/>
                  </a:cubicBezTo>
                  <a:cubicBezTo>
                    <a:pt x="86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1" y="123"/>
                    <a:pt x="1" y="347"/>
                  </a:cubicBezTo>
                  <a:cubicBezTo>
                    <a:pt x="1" y="562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104670" y="303812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096324" y="31814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7" y="69"/>
                    <a:pt x="355" y="170"/>
                    <a:pt x="355" y="339"/>
                  </a:cubicBezTo>
                  <a:cubicBezTo>
                    <a:pt x="355" y="509"/>
                    <a:pt x="309" y="616"/>
                    <a:pt x="224" y="616"/>
                  </a:cubicBezTo>
                  <a:cubicBezTo>
                    <a:pt x="140" y="616"/>
                    <a:pt x="86" y="516"/>
                    <a:pt x="86" y="347"/>
                  </a:cubicBezTo>
                  <a:cubicBezTo>
                    <a:pt x="86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1" y="123"/>
                    <a:pt x="1" y="347"/>
                  </a:cubicBezTo>
                  <a:cubicBezTo>
                    <a:pt x="1" y="563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096324" y="33265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2"/>
                  </a:cubicBezTo>
                  <a:cubicBezTo>
                    <a:pt x="448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04670" y="347258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8"/>
                  </a:lnTo>
                  <a:lnTo>
                    <a:pt x="16" y="139"/>
                  </a:lnTo>
                  <a:lnTo>
                    <a:pt x="131" y="78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096324" y="361590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2"/>
                  </a:cubicBezTo>
                  <a:cubicBezTo>
                    <a:pt x="448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096324" y="376016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7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40" y="609"/>
                    <a:pt x="86" y="516"/>
                    <a:pt x="86" y="347"/>
                  </a:cubicBezTo>
                  <a:cubicBezTo>
                    <a:pt x="86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1" y="123"/>
                    <a:pt x="1" y="347"/>
                  </a:cubicBezTo>
                  <a:cubicBezTo>
                    <a:pt x="1" y="563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096324" y="390526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2"/>
                  </a:cubicBezTo>
                  <a:cubicBezTo>
                    <a:pt x="448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04670" y="40513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39"/>
                  </a:lnTo>
                  <a:lnTo>
                    <a:pt x="131" y="78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04670" y="419558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04670" y="434068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39"/>
                  </a:lnTo>
                  <a:lnTo>
                    <a:pt x="131" y="78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096324" y="448399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40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16"/>
                    <a:pt x="1" y="340"/>
                  </a:cubicBezTo>
                  <a:cubicBezTo>
                    <a:pt x="1" y="555"/>
                    <a:pt x="93" y="679"/>
                    <a:pt x="217" y="679"/>
                  </a:cubicBezTo>
                  <a:cubicBezTo>
                    <a:pt x="363" y="679"/>
                    <a:pt x="448" y="555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04670" y="4630049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39"/>
                  </a:lnTo>
                  <a:lnTo>
                    <a:pt x="131" y="78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096324" y="477336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40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16"/>
                    <a:pt x="1" y="340"/>
                  </a:cubicBezTo>
                  <a:cubicBezTo>
                    <a:pt x="1" y="555"/>
                    <a:pt x="93" y="679"/>
                    <a:pt x="217" y="679"/>
                  </a:cubicBezTo>
                  <a:cubicBezTo>
                    <a:pt x="363" y="679"/>
                    <a:pt x="448" y="555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370012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370012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370012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361785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08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6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361785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8" y="610"/>
                    <a:pt x="216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6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370012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361785" y="86639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8" y="617"/>
                    <a:pt x="216" y="617"/>
                  </a:cubicBezTo>
                  <a:cubicBezTo>
                    <a:pt x="139" y="617"/>
                    <a:pt x="85" y="517"/>
                    <a:pt x="85" y="348"/>
                  </a:cubicBezTo>
                  <a:cubicBezTo>
                    <a:pt x="85" y="170"/>
                    <a:pt x="146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370012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361785" y="115575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8" y="610"/>
                    <a:pt x="216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63"/>
                    <a:pt x="146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361785" y="130097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8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6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370012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370012" y="159117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1370012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361785" y="187970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2"/>
                  </a:cubicBezTo>
                  <a:cubicBezTo>
                    <a:pt x="355" y="501"/>
                    <a:pt x="308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6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370012" y="202576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370012" y="2170028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361785" y="231322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8" y="617"/>
                    <a:pt x="216" y="617"/>
                  </a:cubicBezTo>
                  <a:cubicBezTo>
                    <a:pt x="139" y="617"/>
                    <a:pt x="85" y="517"/>
                    <a:pt x="85" y="348"/>
                  </a:cubicBezTo>
                  <a:cubicBezTo>
                    <a:pt x="85" y="170"/>
                    <a:pt x="146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370012" y="245939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361785" y="260270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8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46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2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370012" y="2748758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361785" y="289206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8" y="616"/>
                    <a:pt x="216" y="616"/>
                  </a:cubicBezTo>
                  <a:cubicBezTo>
                    <a:pt x="139" y="616"/>
                    <a:pt x="85" y="516"/>
                    <a:pt x="85" y="347"/>
                  </a:cubicBezTo>
                  <a:cubicBezTo>
                    <a:pt x="85" y="170"/>
                    <a:pt x="146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2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370012" y="303812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361785" y="318143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8" y="616"/>
                    <a:pt x="216" y="616"/>
                  </a:cubicBezTo>
                  <a:cubicBezTo>
                    <a:pt x="139" y="616"/>
                    <a:pt x="85" y="516"/>
                    <a:pt x="85" y="347"/>
                  </a:cubicBezTo>
                  <a:cubicBezTo>
                    <a:pt x="85" y="170"/>
                    <a:pt x="146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361785" y="332653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8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6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370012" y="347258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8"/>
                  </a:lnTo>
                  <a:lnTo>
                    <a:pt x="16" y="139"/>
                  </a:lnTo>
                  <a:lnTo>
                    <a:pt x="131" y="78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361785" y="361590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8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6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361785" y="376016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8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46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361785" y="390526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8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6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370012" y="40513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39"/>
                  </a:lnTo>
                  <a:lnTo>
                    <a:pt x="131" y="78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370012" y="419558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370012" y="434068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39"/>
                  </a:lnTo>
                  <a:lnTo>
                    <a:pt x="131" y="78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8534126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534126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8534126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8525900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8525900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8534126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8525900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534126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8525900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8525900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8534126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8534126" y="159117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8534126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8525900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8534126" y="202576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8534126" y="2170028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8525900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8534126" y="245939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8525900" y="26027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2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8534126" y="2748758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8525900" y="289206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16"/>
                    <a:pt x="224" y="616"/>
                  </a:cubicBezTo>
                  <a:cubicBezTo>
                    <a:pt x="139" y="616"/>
                    <a:pt x="85" y="516"/>
                    <a:pt x="85" y="347"/>
                  </a:cubicBezTo>
                  <a:cubicBezTo>
                    <a:pt x="85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2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8534126" y="303812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8525900" y="31814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16"/>
                    <a:pt x="224" y="616"/>
                  </a:cubicBezTo>
                  <a:cubicBezTo>
                    <a:pt x="139" y="616"/>
                    <a:pt x="85" y="516"/>
                    <a:pt x="85" y="347"/>
                  </a:cubicBezTo>
                  <a:cubicBezTo>
                    <a:pt x="85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8525900" y="33265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8534126" y="347258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8"/>
                  </a:lnTo>
                  <a:lnTo>
                    <a:pt x="16" y="139"/>
                  </a:lnTo>
                  <a:lnTo>
                    <a:pt x="132" y="78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8525900" y="361590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8525900" y="376016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8525900" y="390526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8534126" y="40513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39"/>
                  </a:lnTo>
                  <a:lnTo>
                    <a:pt x="132" y="78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8534126" y="419558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8534126" y="434068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39"/>
                  </a:lnTo>
                  <a:lnTo>
                    <a:pt x="132" y="78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8525900" y="448399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40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16"/>
                    <a:pt x="0" y="340"/>
                  </a:cubicBezTo>
                  <a:cubicBezTo>
                    <a:pt x="0" y="555"/>
                    <a:pt x="85" y="679"/>
                    <a:pt x="216" y="679"/>
                  </a:cubicBezTo>
                  <a:cubicBezTo>
                    <a:pt x="362" y="679"/>
                    <a:pt x="447" y="555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8534126" y="4630049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39"/>
                  </a:lnTo>
                  <a:lnTo>
                    <a:pt x="132" y="78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8525900" y="477336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40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16"/>
                    <a:pt x="0" y="340"/>
                  </a:cubicBezTo>
                  <a:cubicBezTo>
                    <a:pt x="0" y="555"/>
                    <a:pt x="85" y="679"/>
                    <a:pt x="216" y="679"/>
                  </a:cubicBezTo>
                  <a:cubicBezTo>
                    <a:pt x="362" y="679"/>
                    <a:pt x="447" y="555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8534126" y="491941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39"/>
                  </a:lnTo>
                  <a:lnTo>
                    <a:pt x="132" y="78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8525900" y="506272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40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16"/>
                    <a:pt x="0" y="340"/>
                  </a:cubicBezTo>
                  <a:cubicBezTo>
                    <a:pt x="0" y="555"/>
                    <a:pt x="85" y="679"/>
                    <a:pt x="216" y="679"/>
                  </a:cubicBezTo>
                  <a:cubicBezTo>
                    <a:pt x="362" y="679"/>
                    <a:pt x="447" y="555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35354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635354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35354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627127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627127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93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635354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627127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93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635354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627127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93" y="517"/>
                    <a:pt x="93" y="348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93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627127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635354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635354" y="159117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635354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627127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635354" y="202576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635354" y="2170028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627127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93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635354" y="245939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627127" y="26027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2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635354" y="2748758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627127" y="289206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16"/>
                    <a:pt x="224" y="616"/>
                  </a:cubicBezTo>
                  <a:cubicBezTo>
                    <a:pt x="139" y="616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2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635354" y="303812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627127" y="31814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16"/>
                    <a:pt x="224" y="616"/>
                  </a:cubicBezTo>
                  <a:cubicBezTo>
                    <a:pt x="139" y="616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3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627127" y="33265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635354" y="347258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0"/>
                  </a:moveTo>
                  <a:lnTo>
                    <a:pt x="1" y="78"/>
                  </a:lnTo>
                  <a:lnTo>
                    <a:pt x="16" y="139"/>
                  </a:lnTo>
                  <a:lnTo>
                    <a:pt x="132" y="78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627127" y="361590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627127" y="376016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3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627127" y="390526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635354" y="40513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39"/>
                  </a:lnTo>
                  <a:lnTo>
                    <a:pt x="132" y="78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6677090" y="206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6677090" y="144353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6677090" y="289572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6668744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6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6668744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86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6677090" y="723083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7738816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7738816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7738816" y="28957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7730589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7730589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7738816" y="72308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7730589" y="86639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7738816" y="101244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7730589" y="115575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7730589" y="130097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7738816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7738816" y="159117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7738816" y="1736397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7730589" y="187970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62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7738816" y="202576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7738816" y="2170028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7730589" y="231322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7738816" y="245939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7730589" y="260270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2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7738816" y="2748758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7730589" y="289206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16"/>
                    <a:pt x="224" y="616"/>
                  </a:cubicBezTo>
                  <a:cubicBezTo>
                    <a:pt x="147" y="616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2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7738816" y="303812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7730589" y="318143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16"/>
                    <a:pt x="224" y="616"/>
                  </a:cubicBezTo>
                  <a:cubicBezTo>
                    <a:pt x="147" y="616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7730589" y="332653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7738816" y="347258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8"/>
                  </a:lnTo>
                  <a:lnTo>
                    <a:pt x="24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7730589" y="361590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7730589" y="376016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7730589" y="390526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7738816" y="40513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7738816" y="419558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7738816" y="434068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8799588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8799588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8799588" y="28957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8791361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62"/>
                    <a:pt x="363" y="331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8791361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8799588" y="72308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8791361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8799588" y="101244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8791361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8791361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8799588" y="144703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8799588" y="159117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8799588" y="1736397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8791361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62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8799588" y="202576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8799588" y="2170028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8791361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8799588" y="2459393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8791361" y="26027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3" y="170"/>
                    <a:pt x="363" y="339"/>
                  </a:cubicBezTo>
                  <a:cubicBezTo>
                    <a:pt x="363" y="509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2" y="0"/>
                  </a:moveTo>
                  <a:cubicBezTo>
                    <a:pt x="101" y="0"/>
                    <a:pt x="0" y="123"/>
                    <a:pt x="0" y="347"/>
                  </a:cubicBezTo>
                  <a:cubicBezTo>
                    <a:pt x="8" y="562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8799588" y="2748758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8791361" y="289206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3" y="170"/>
                    <a:pt x="363" y="339"/>
                  </a:cubicBezTo>
                  <a:cubicBezTo>
                    <a:pt x="363" y="509"/>
                    <a:pt x="316" y="616"/>
                    <a:pt x="224" y="616"/>
                  </a:cubicBezTo>
                  <a:cubicBezTo>
                    <a:pt x="147" y="616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2" y="0"/>
                  </a:moveTo>
                  <a:cubicBezTo>
                    <a:pt x="101" y="0"/>
                    <a:pt x="0" y="123"/>
                    <a:pt x="0" y="347"/>
                  </a:cubicBezTo>
                  <a:cubicBezTo>
                    <a:pt x="8" y="562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8799588" y="3038123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8791361" y="31814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3" y="170"/>
                    <a:pt x="363" y="339"/>
                  </a:cubicBezTo>
                  <a:cubicBezTo>
                    <a:pt x="363" y="509"/>
                    <a:pt x="316" y="616"/>
                    <a:pt x="224" y="616"/>
                  </a:cubicBezTo>
                  <a:cubicBezTo>
                    <a:pt x="147" y="616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2" y="0"/>
                  </a:moveTo>
                  <a:cubicBezTo>
                    <a:pt x="101" y="0"/>
                    <a:pt x="0" y="123"/>
                    <a:pt x="0" y="347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8791361" y="33265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8799588" y="347258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8"/>
                  </a:lnTo>
                  <a:lnTo>
                    <a:pt x="24" y="139"/>
                  </a:lnTo>
                  <a:lnTo>
                    <a:pt x="132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8791361" y="361590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8791361" y="376016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3" y="170"/>
                    <a:pt x="363" y="339"/>
                  </a:cubicBezTo>
                  <a:cubicBezTo>
                    <a:pt x="363" y="509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2" y="0"/>
                  </a:moveTo>
                  <a:cubicBezTo>
                    <a:pt x="101" y="0"/>
                    <a:pt x="0" y="123"/>
                    <a:pt x="0" y="347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8791361" y="390526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8799588" y="40513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39"/>
                  </a:lnTo>
                  <a:lnTo>
                    <a:pt x="132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8799588" y="4195584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8799588" y="4340684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39"/>
                  </a:lnTo>
                  <a:lnTo>
                    <a:pt x="132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8791361" y="448399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40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16"/>
                    <a:pt x="0" y="340"/>
                  </a:cubicBezTo>
                  <a:cubicBezTo>
                    <a:pt x="8" y="555"/>
                    <a:pt x="93" y="679"/>
                    <a:pt x="224" y="679"/>
                  </a:cubicBezTo>
                  <a:cubicBezTo>
                    <a:pt x="370" y="679"/>
                    <a:pt x="447" y="555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8799588" y="4630049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39"/>
                  </a:lnTo>
                  <a:lnTo>
                    <a:pt x="132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8791361" y="477336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40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16"/>
                    <a:pt x="0" y="340"/>
                  </a:cubicBezTo>
                  <a:cubicBezTo>
                    <a:pt x="8" y="555"/>
                    <a:pt x="93" y="679"/>
                    <a:pt x="224" y="679"/>
                  </a:cubicBezTo>
                  <a:cubicBezTo>
                    <a:pt x="370" y="679"/>
                    <a:pt x="447" y="555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8799588" y="4919414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39"/>
                  </a:lnTo>
                  <a:lnTo>
                    <a:pt x="132" y="78"/>
                  </a:lnTo>
                  <a:lnTo>
                    <a:pt x="139" y="78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8791361" y="506272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40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16"/>
                    <a:pt x="0" y="340"/>
                  </a:cubicBezTo>
                  <a:cubicBezTo>
                    <a:pt x="8" y="555"/>
                    <a:pt x="93" y="679"/>
                    <a:pt x="224" y="679"/>
                  </a:cubicBezTo>
                  <a:cubicBezTo>
                    <a:pt x="370" y="679"/>
                    <a:pt x="447" y="555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" name="Google Shape;249;p2"/>
            <p:cNvGrpSpPr/>
            <p:nvPr/>
          </p:nvGrpSpPr>
          <p:grpSpPr>
            <a:xfrm>
              <a:off x="34718" y="206"/>
              <a:ext cx="53295" cy="4852321"/>
              <a:chOff x="62135" y="206"/>
              <a:chExt cx="53295" cy="4852321"/>
            </a:xfrm>
          </p:grpSpPr>
          <p:sp>
            <p:nvSpPr>
              <p:cNvPr id="250" name="Google Shape;250;p2"/>
              <p:cNvSpPr/>
              <p:nvPr/>
            </p:nvSpPr>
            <p:spPr>
              <a:xfrm>
                <a:off x="70362" y="206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"/>
              <p:cNvSpPr/>
              <p:nvPr/>
            </p:nvSpPr>
            <p:spPr>
              <a:xfrm>
                <a:off x="70362" y="14435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"/>
              <p:cNvSpPr/>
              <p:nvPr/>
            </p:nvSpPr>
            <p:spPr>
              <a:xfrm>
                <a:off x="70362" y="288618"/>
                <a:ext cx="26707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64" extrusionOk="0">
                    <a:moveTo>
                      <a:pt x="147" y="0"/>
                    </a:moveTo>
                    <a:lnTo>
                      <a:pt x="0" y="85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63"/>
                    </a:lnTo>
                    <a:lnTo>
                      <a:pt x="224" y="663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"/>
              <p:cNvSpPr/>
              <p:nvPr/>
            </p:nvSpPr>
            <p:spPr>
              <a:xfrm>
                <a:off x="70362" y="43371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"/>
              <p:cNvSpPr/>
              <p:nvPr/>
            </p:nvSpPr>
            <p:spPr>
              <a:xfrm>
                <a:off x="62135" y="57702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7"/>
                      <a:pt x="93" y="347"/>
                    </a:cubicBezTo>
                    <a:cubicBezTo>
                      <a:pt x="93" y="163"/>
                      <a:pt x="146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0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"/>
              <p:cNvSpPr/>
              <p:nvPr/>
            </p:nvSpPr>
            <p:spPr>
              <a:xfrm>
                <a:off x="62135" y="722248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2"/>
                    </a:moveTo>
                    <a:cubicBezTo>
                      <a:pt x="316" y="62"/>
                      <a:pt x="362" y="162"/>
                      <a:pt x="362" y="331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62"/>
                      <a:pt x="224" y="62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"/>
              <p:cNvSpPr/>
              <p:nvPr/>
            </p:nvSpPr>
            <p:spPr>
              <a:xfrm>
                <a:off x="70362" y="86830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"/>
              <p:cNvSpPr/>
              <p:nvPr/>
            </p:nvSpPr>
            <p:spPr>
              <a:xfrm>
                <a:off x="62135" y="1010660"/>
                <a:ext cx="53295" cy="81909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87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9"/>
                    </a:cubicBezTo>
                    <a:cubicBezTo>
                      <a:pt x="362" y="509"/>
                      <a:pt x="316" y="617"/>
                      <a:pt x="224" y="617"/>
                    </a:cubicBezTo>
                    <a:cubicBezTo>
                      <a:pt x="146" y="617"/>
                      <a:pt x="93" y="517"/>
                      <a:pt x="93" y="347"/>
                    </a:cubicBezTo>
                    <a:cubicBezTo>
                      <a:pt x="93" y="170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4"/>
                      <a:pt x="0" y="347"/>
                    </a:cubicBezTo>
                    <a:cubicBezTo>
                      <a:pt x="8" y="563"/>
                      <a:pt x="93" y="686"/>
                      <a:pt x="224" y="686"/>
                    </a:cubicBezTo>
                    <a:cubicBezTo>
                      <a:pt x="362" y="686"/>
                      <a:pt x="447" y="563"/>
                      <a:pt x="447" y="339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"/>
              <p:cNvSpPr/>
              <p:nvPr/>
            </p:nvSpPr>
            <p:spPr>
              <a:xfrm>
                <a:off x="70362" y="1156713"/>
                <a:ext cx="26707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64" extrusionOk="0">
                    <a:moveTo>
                      <a:pt x="147" y="1"/>
                    </a:moveTo>
                    <a:lnTo>
                      <a:pt x="0" y="85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63"/>
                    </a:lnTo>
                    <a:lnTo>
                      <a:pt x="224" y="663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"/>
              <p:cNvSpPr/>
              <p:nvPr/>
            </p:nvSpPr>
            <p:spPr>
              <a:xfrm>
                <a:off x="62135" y="130097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1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"/>
              <p:cNvSpPr/>
              <p:nvPr/>
            </p:nvSpPr>
            <p:spPr>
              <a:xfrm>
                <a:off x="70362" y="144703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"/>
              <p:cNvSpPr/>
              <p:nvPr/>
            </p:nvSpPr>
            <p:spPr>
              <a:xfrm>
                <a:off x="62135" y="1590344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"/>
              <p:cNvSpPr/>
              <p:nvPr/>
            </p:nvSpPr>
            <p:spPr>
              <a:xfrm>
                <a:off x="70362" y="1736397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"/>
              <p:cNvSpPr/>
              <p:nvPr/>
            </p:nvSpPr>
            <p:spPr>
              <a:xfrm>
                <a:off x="62135" y="187970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2"/>
                    </a:moveTo>
                    <a:cubicBezTo>
                      <a:pt x="316" y="62"/>
                      <a:pt x="362" y="162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62"/>
                      <a:pt x="224" y="62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"/>
              <p:cNvSpPr/>
              <p:nvPr/>
            </p:nvSpPr>
            <p:spPr>
              <a:xfrm>
                <a:off x="70362" y="202576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"/>
              <p:cNvSpPr/>
              <p:nvPr/>
            </p:nvSpPr>
            <p:spPr>
              <a:xfrm>
                <a:off x="70362" y="216990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"/>
              <p:cNvSpPr/>
              <p:nvPr/>
            </p:nvSpPr>
            <p:spPr>
              <a:xfrm>
                <a:off x="62135" y="231322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0"/>
                      <a:pt x="224" y="610"/>
                    </a:cubicBezTo>
                    <a:cubicBezTo>
                      <a:pt x="146" y="610"/>
                      <a:pt x="93" y="517"/>
                      <a:pt x="93" y="348"/>
                    </a:cubicBezTo>
                    <a:cubicBezTo>
                      <a:pt x="93" y="170"/>
                      <a:pt x="146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0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"/>
              <p:cNvSpPr/>
              <p:nvPr/>
            </p:nvSpPr>
            <p:spPr>
              <a:xfrm>
                <a:off x="62135" y="245843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"/>
              <p:cNvSpPr/>
              <p:nvPr/>
            </p:nvSpPr>
            <p:spPr>
              <a:xfrm>
                <a:off x="70362" y="260449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"/>
              <p:cNvSpPr/>
              <p:nvPr/>
            </p:nvSpPr>
            <p:spPr>
              <a:xfrm>
                <a:off x="62135" y="2747804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"/>
              <p:cNvSpPr/>
              <p:nvPr/>
            </p:nvSpPr>
            <p:spPr>
              <a:xfrm>
                <a:off x="70362" y="289385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"/>
              <p:cNvSpPr/>
              <p:nvPr/>
            </p:nvSpPr>
            <p:spPr>
              <a:xfrm>
                <a:off x="70362" y="3038123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"/>
              <p:cNvSpPr/>
              <p:nvPr/>
            </p:nvSpPr>
            <p:spPr>
              <a:xfrm>
                <a:off x="62135" y="3181315"/>
                <a:ext cx="53295" cy="8107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80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10"/>
                      <a:pt x="316" y="610"/>
                      <a:pt x="224" y="610"/>
                    </a:cubicBezTo>
                    <a:cubicBezTo>
                      <a:pt x="146" y="610"/>
                      <a:pt x="93" y="517"/>
                      <a:pt x="93" y="348"/>
                    </a:cubicBezTo>
                    <a:cubicBezTo>
                      <a:pt x="93" y="170"/>
                      <a:pt x="146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0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"/>
              <p:cNvSpPr/>
              <p:nvPr/>
            </p:nvSpPr>
            <p:spPr>
              <a:xfrm>
                <a:off x="62135" y="332653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"/>
              <p:cNvSpPr/>
              <p:nvPr/>
            </p:nvSpPr>
            <p:spPr>
              <a:xfrm>
                <a:off x="62135" y="347080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62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2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"/>
              <p:cNvSpPr/>
              <p:nvPr/>
            </p:nvSpPr>
            <p:spPr>
              <a:xfrm>
                <a:off x="70362" y="3616853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"/>
              <p:cNvSpPr/>
              <p:nvPr/>
            </p:nvSpPr>
            <p:spPr>
              <a:xfrm>
                <a:off x="70362" y="376195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"/>
              <p:cNvSpPr/>
              <p:nvPr/>
            </p:nvSpPr>
            <p:spPr>
              <a:xfrm>
                <a:off x="70362" y="390621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"/>
              <p:cNvSpPr/>
              <p:nvPr/>
            </p:nvSpPr>
            <p:spPr>
              <a:xfrm>
                <a:off x="62135" y="404953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62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"/>
              <p:cNvSpPr/>
              <p:nvPr/>
            </p:nvSpPr>
            <p:spPr>
              <a:xfrm>
                <a:off x="70362" y="419558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"/>
              <p:cNvSpPr/>
              <p:nvPr/>
            </p:nvSpPr>
            <p:spPr>
              <a:xfrm>
                <a:off x="62135" y="433889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70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"/>
              <p:cNvSpPr/>
              <p:nvPr/>
            </p:nvSpPr>
            <p:spPr>
              <a:xfrm>
                <a:off x="70362" y="448494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"/>
              <p:cNvSpPr/>
              <p:nvPr/>
            </p:nvSpPr>
            <p:spPr>
              <a:xfrm>
                <a:off x="62135" y="462826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70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"/>
              <p:cNvSpPr/>
              <p:nvPr/>
            </p:nvSpPr>
            <p:spPr>
              <a:xfrm>
                <a:off x="70362" y="477431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4" name="Google Shape;284;p2"/>
            <p:cNvSpPr/>
            <p:nvPr/>
          </p:nvSpPr>
          <p:spPr>
            <a:xfrm>
              <a:off x="308286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308286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308286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308286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300060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300060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308286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300060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09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24"/>
                    <a:pt x="1" y="347"/>
                  </a:cubicBezTo>
                  <a:cubicBezTo>
                    <a:pt x="1" y="563"/>
                    <a:pt x="85" y="686"/>
                    <a:pt x="216" y="686"/>
                  </a:cubicBezTo>
                  <a:cubicBezTo>
                    <a:pt x="363" y="686"/>
                    <a:pt x="447" y="563"/>
                    <a:pt x="447" y="339"/>
                  </a:cubicBezTo>
                  <a:cubicBezTo>
                    <a:pt x="447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308286" y="1156713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300060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308286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300060" y="159034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2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308286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300060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308286" y="202576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308286" y="2169909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300060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300060" y="245843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308286" y="260449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300060" y="27478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308286" y="289385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308286" y="303812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300060" y="3181315"/>
              <a:ext cx="53414" cy="81075"/>
            </a:xfrm>
            <a:custGeom>
              <a:avLst/>
              <a:gdLst/>
              <a:ahLst/>
              <a:cxnLst/>
              <a:rect l="l" t="t" r="r" b="b"/>
              <a:pathLst>
                <a:path w="448" h="680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10"/>
                    <a:pt x="309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300060" y="33265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300060" y="347080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62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1" y="123"/>
                    <a:pt x="1" y="339"/>
                  </a:cubicBezTo>
                  <a:cubicBezTo>
                    <a:pt x="1" y="562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308286" y="361685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308286" y="37619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308286" y="3906219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300060" y="404953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62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1" y="123"/>
                    <a:pt x="1" y="339"/>
                  </a:cubicBezTo>
                  <a:cubicBezTo>
                    <a:pt x="1" y="563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308286" y="419558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300060" y="433889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1" y="123"/>
                    <a:pt x="1" y="339"/>
                  </a:cubicBezTo>
                  <a:cubicBezTo>
                    <a:pt x="1" y="563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308286" y="4484949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300060" y="462826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1" y="123"/>
                    <a:pt x="1" y="339"/>
                  </a:cubicBezTo>
                  <a:cubicBezTo>
                    <a:pt x="1" y="563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308286" y="477431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1900815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1900815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1900815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1900815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1892589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1892589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1900815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166277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166277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166277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166277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158050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158050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31857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31857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31857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31857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23511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17" y="609"/>
                    <a:pt x="224" y="609"/>
                  </a:cubicBezTo>
                  <a:cubicBezTo>
                    <a:pt x="140" y="609"/>
                    <a:pt x="86" y="517"/>
                    <a:pt x="86" y="347"/>
                  </a:cubicBezTo>
                  <a:cubicBezTo>
                    <a:pt x="86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23511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7" y="62"/>
                    <a:pt x="355" y="162"/>
                    <a:pt x="355" y="331"/>
                  </a:cubicBezTo>
                  <a:cubicBezTo>
                    <a:pt x="355" y="501"/>
                    <a:pt x="317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839090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839090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839090" y="288618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839090" y="4337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830863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7"/>
                    <a:pt x="93" y="347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830863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839090" y="86830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830863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9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7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24"/>
                    <a:pt x="0" y="347"/>
                  </a:cubicBezTo>
                  <a:cubicBezTo>
                    <a:pt x="8" y="563"/>
                    <a:pt x="93" y="686"/>
                    <a:pt x="224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839090" y="1156713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830863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839090" y="144703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830863" y="159034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839090" y="1736397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830863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839090" y="202576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839090" y="2169909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830863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830863" y="245843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839090" y="260449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830863" y="27478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839090" y="289385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839090" y="3038123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830863" y="3181315"/>
              <a:ext cx="53414" cy="81075"/>
            </a:xfrm>
            <a:custGeom>
              <a:avLst/>
              <a:gdLst/>
              <a:ahLst/>
              <a:cxnLst/>
              <a:rect l="l" t="t" r="r" b="b"/>
              <a:pathLst>
                <a:path w="448" h="680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10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830863" y="33265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830863" y="347080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62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1" y="0"/>
                    <a:pt x="0" y="123"/>
                    <a:pt x="0" y="339"/>
                  </a:cubicBezTo>
                  <a:cubicBezTo>
                    <a:pt x="8" y="562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839090" y="3616853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839090" y="37619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839090" y="3906219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830863" y="404953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62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1" y="0"/>
                    <a:pt x="0" y="123"/>
                    <a:pt x="0" y="339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839090" y="4195584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830863" y="433889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1" y="0"/>
                    <a:pt x="0" y="123"/>
                    <a:pt x="0" y="339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839090" y="4484949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830863" y="462826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1" y="0"/>
                    <a:pt x="0" y="123"/>
                    <a:pt x="0" y="339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839090" y="4774314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962660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962660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962660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962660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954433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6" y="609"/>
                    <a:pt x="93" y="517"/>
                    <a:pt x="93" y="347"/>
                  </a:cubicBezTo>
                  <a:cubicBezTo>
                    <a:pt x="93" y="163"/>
                    <a:pt x="146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3492509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3492509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3492509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3492509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5615245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5615245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5615245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5615245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6146049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6146049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6146049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6146049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7208013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7208013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7208013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7208013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7199667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17" y="609"/>
                    <a:pt x="224" y="609"/>
                  </a:cubicBezTo>
                  <a:cubicBezTo>
                    <a:pt x="140" y="609"/>
                    <a:pt x="86" y="517"/>
                    <a:pt x="86" y="347"/>
                  </a:cubicBezTo>
                  <a:cubicBezTo>
                    <a:pt x="86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7199667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7" y="62"/>
                    <a:pt x="355" y="162"/>
                    <a:pt x="355" y="331"/>
                  </a:cubicBezTo>
                  <a:cubicBezTo>
                    <a:pt x="355" y="501"/>
                    <a:pt x="317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7208013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8004158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8004158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8004158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8004158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7995931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7995931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8004158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7995931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8004158" y="1156713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7995931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8004158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7995931" y="159034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8004158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7995931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8004158" y="202576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8004158" y="2169909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7995931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7995931" y="245843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8004158" y="260449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7995931" y="27478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8004158" y="289385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8004158" y="303812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7995931" y="3181315"/>
              <a:ext cx="53414" cy="81075"/>
            </a:xfrm>
            <a:custGeom>
              <a:avLst/>
              <a:gdLst/>
              <a:ahLst/>
              <a:cxnLst/>
              <a:rect l="l" t="t" r="r" b="b"/>
              <a:pathLst>
                <a:path w="448" h="680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10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7995931" y="33265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7995931" y="347080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62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2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8004158" y="361685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8004158" y="37619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"/>
            <p:cNvSpPr/>
            <p:nvPr/>
          </p:nvSpPr>
          <p:spPr>
            <a:xfrm>
              <a:off x="8004158" y="3906219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"/>
            <p:cNvSpPr/>
            <p:nvPr/>
          </p:nvSpPr>
          <p:spPr>
            <a:xfrm>
              <a:off x="7995931" y="404953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62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8004158" y="419558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7995931" y="433889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8004158" y="4484949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7995931" y="462826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8004158" y="477431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9064214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9064214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9064214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9064214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9056822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9056822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9064214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9056822" y="1010660"/>
              <a:ext cx="52460" cy="81909"/>
            </a:xfrm>
            <a:custGeom>
              <a:avLst/>
              <a:gdLst/>
              <a:ahLst/>
              <a:cxnLst/>
              <a:rect l="l" t="t" r="r" b="b"/>
              <a:pathLst>
                <a:path w="440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09" y="617"/>
                    <a:pt x="216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3" y="686"/>
                    <a:pt x="440" y="563"/>
                    <a:pt x="440" y="339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9064214" y="1156713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1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9056822" y="130097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9064214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9056822" y="1590344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9064214" y="1736397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9056822" y="187970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9064214" y="202576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9064214" y="216990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9056822" y="231322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16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9056822" y="245843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9064214" y="260449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9056822" y="2747804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9064214" y="289385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9064214" y="303812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9056822" y="3181315"/>
              <a:ext cx="52460" cy="81075"/>
            </a:xfrm>
            <a:custGeom>
              <a:avLst/>
              <a:gdLst/>
              <a:ahLst/>
              <a:cxnLst/>
              <a:rect l="l" t="t" r="r" b="b"/>
              <a:pathLst>
                <a:path w="440" h="680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10"/>
                    <a:pt x="309" y="610"/>
                    <a:pt x="216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9056822" y="3326535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9056822" y="347080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62"/>
                    <a:pt x="139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2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9064214" y="361685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9064214" y="37619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9064214" y="390621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9056822" y="404953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62"/>
                    <a:pt x="139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9064214" y="419558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9056822" y="4338895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39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9064214" y="448494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9056822" y="462826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39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9064214" y="477431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6942432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6942432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6942432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6934205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6934205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6942432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5880707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5880707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5880707" y="28957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5872480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7473355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7473355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7473355" y="28957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7465128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62"/>
                    <a:pt x="363" y="331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7465128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7473355" y="72308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7465128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7473355" y="101244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7465128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7465128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7473355" y="144703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7473355" y="159117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7473355" y="1736397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7465128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62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7473355" y="202576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7473355" y="2170028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7465128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7473355" y="2459393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7465128" y="26027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3" y="170"/>
                    <a:pt x="363" y="339"/>
                  </a:cubicBezTo>
                  <a:cubicBezTo>
                    <a:pt x="363" y="509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2" y="0"/>
                  </a:moveTo>
                  <a:cubicBezTo>
                    <a:pt x="101" y="0"/>
                    <a:pt x="0" y="123"/>
                    <a:pt x="0" y="347"/>
                  </a:cubicBezTo>
                  <a:cubicBezTo>
                    <a:pt x="8" y="562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7473355" y="2748758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7465128" y="289206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3" y="170"/>
                    <a:pt x="363" y="339"/>
                  </a:cubicBezTo>
                  <a:cubicBezTo>
                    <a:pt x="363" y="509"/>
                    <a:pt x="316" y="616"/>
                    <a:pt x="224" y="616"/>
                  </a:cubicBezTo>
                  <a:cubicBezTo>
                    <a:pt x="147" y="616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2" y="0"/>
                  </a:moveTo>
                  <a:cubicBezTo>
                    <a:pt x="101" y="0"/>
                    <a:pt x="0" y="123"/>
                    <a:pt x="0" y="347"/>
                  </a:cubicBezTo>
                  <a:cubicBezTo>
                    <a:pt x="8" y="562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7473355" y="3038123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7465128" y="31814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3" y="170"/>
                    <a:pt x="363" y="339"/>
                  </a:cubicBezTo>
                  <a:cubicBezTo>
                    <a:pt x="363" y="509"/>
                    <a:pt x="316" y="616"/>
                    <a:pt x="224" y="616"/>
                  </a:cubicBezTo>
                  <a:cubicBezTo>
                    <a:pt x="147" y="616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2" y="0"/>
                  </a:moveTo>
                  <a:cubicBezTo>
                    <a:pt x="101" y="0"/>
                    <a:pt x="0" y="123"/>
                    <a:pt x="0" y="347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7465128" y="33265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7473355" y="347258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8"/>
                  </a:lnTo>
                  <a:lnTo>
                    <a:pt x="24" y="139"/>
                  </a:lnTo>
                  <a:lnTo>
                    <a:pt x="132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7465128" y="361590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7465128" y="376016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3" y="170"/>
                    <a:pt x="363" y="339"/>
                  </a:cubicBezTo>
                  <a:cubicBezTo>
                    <a:pt x="363" y="509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2" y="0"/>
                  </a:moveTo>
                  <a:cubicBezTo>
                    <a:pt x="101" y="0"/>
                    <a:pt x="0" y="123"/>
                    <a:pt x="0" y="347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7465128" y="390526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7473355" y="40513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39"/>
                  </a:lnTo>
                  <a:lnTo>
                    <a:pt x="132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3227168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3227168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3227168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3227168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6411510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6411510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6411510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6411510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6403283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6403283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8268784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8268784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8268784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8268784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8261392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8261392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8268784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8261392" y="1010660"/>
              <a:ext cx="52460" cy="81909"/>
            </a:xfrm>
            <a:custGeom>
              <a:avLst/>
              <a:gdLst/>
              <a:ahLst/>
              <a:cxnLst/>
              <a:rect l="l" t="t" r="r" b="b"/>
              <a:pathLst>
                <a:path w="440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09" y="617"/>
                    <a:pt x="216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3" y="686"/>
                    <a:pt x="440" y="563"/>
                    <a:pt x="440" y="339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8268784" y="1156713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1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8261392" y="130097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8268784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8261392" y="1590344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8268784" y="1736397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8261392" y="187970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"/>
            <p:cNvSpPr/>
            <p:nvPr/>
          </p:nvSpPr>
          <p:spPr>
            <a:xfrm>
              <a:off x="8268784" y="202576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"/>
            <p:cNvSpPr/>
            <p:nvPr/>
          </p:nvSpPr>
          <p:spPr>
            <a:xfrm>
              <a:off x="8268784" y="216990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"/>
            <p:cNvSpPr/>
            <p:nvPr/>
          </p:nvSpPr>
          <p:spPr>
            <a:xfrm>
              <a:off x="8261392" y="231322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16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"/>
            <p:cNvSpPr/>
            <p:nvPr/>
          </p:nvSpPr>
          <p:spPr>
            <a:xfrm>
              <a:off x="8261392" y="245843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"/>
            <p:cNvSpPr/>
            <p:nvPr/>
          </p:nvSpPr>
          <p:spPr>
            <a:xfrm>
              <a:off x="8268784" y="260449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"/>
            <p:cNvSpPr/>
            <p:nvPr/>
          </p:nvSpPr>
          <p:spPr>
            <a:xfrm>
              <a:off x="8261392" y="2747804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"/>
            <p:cNvSpPr/>
            <p:nvPr/>
          </p:nvSpPr>
          <p:spPr>
            <a:xfrm>
              <a:off x="8268784" y="289385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"/>
            <p:cNvSpPr/>
            <p:nvPr/>
          </p:nvSpPr>
          <p:spPr>
            <a:xfrm>
              <a:off x="8268784" y="303812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"/>
            <p:cNvSpPr/>
            <p:nvPr/>
          </p:nvSpPr>
          <p:spPr>
            <a:xfrm>
              <a:off x="8261392" y="3181315"/>
              <a:ext cx="52460" cy="81075"/>
            </a:xfrm>
            <a:custGeom>
              <a:avLst/>
              <a:gdLst/>
              <a:ahLst/>
              <a:cxnLst/>
              <a:rect l="l" t="t" r="r" b="b"/>
              <a:pathLst>
                <a:path w="440" h="680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10"/>
                    <a:pt x="309" y="610"/>
                    <a:pt x="216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"/>
            <p:cNvSpPr/>
            <p:nvPr/>
          </p:nvSpPr>
          <p:spPr>
            <a:xfrm>
              <a:off x="8261392" y="3326535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"/>
            <p:cNvSpPr/>
            <p:nvPr/>
          </p:nvSpPr>
          <p:spPr>
            <a:xfrm>
              <a:off x="8261392" y="347080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62"/>
                    <a:pt x="139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2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"/>
            <p:cNvSpPr/>
            <p:nvPr/>
          </p:nvSpPr>
          <p:spPr>
            <a:xfrm>
              <a:off x="8268784" y="361685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"/>
            <p:cNvSpPr/>
            <p:nvPr/>
          </p:nvSpPr>
          <p:spPr>
            <a:xfrm>
              <a:off x="8268784" y="37619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"/>
            <p:cNvSpPr/>
            <p:nvPr/>
          </p:nvSpPr>
          <p:spPr>
            <a:xfrm>
              <a:off x="8268784" y="390621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"/>
            <p:cNvSpPr/>
            <p:nvPr/>
          </p:nvSpPr>
          <p:spPr>
            <a:xfrm>
              <a:off x="8261392" y="404953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62"/>
                    <a:pt x="139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"/>
            <p:cNvSpPr/>
            <p:nvPr/>
          </p:nvSpPr>
          <p:spPr>
            <a:xfrm>
              <a:off x="8268784" y="419558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"/>
            <p:cNvSpPr/>
            <p:nvPr/>
          </p:nvSpPr>
          <p:spPr>
            <a:xfrm>
              <a:off x="8261392" y="4338895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39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"/>
            <p:cNvSpPr/>
            <p:nvPr/>
          </p:nvSpPr>
          <p:spPr>
            <a:xfrm>
              <a:off x="8268784" y="448494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"/>
            <p:cNvSpPr/>
            <p:nvPr/>
          </p:nvSpPr>
          <p:spPr>
            <a:xfrm>
              <a:off x="8261392" y="462826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39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"/>
            <p:cNvSpPr/>
            <p:nvPr/>
          </p:nvSpPr>
          <p:spPr>
            <a:xfrm>
              <a:off x="8268784" y="477431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"/>
            <p:cNvSpPr/>
            <p:nvPr/>
          </p:nvSpPr>
          <p:spPr>
            <a:xfrm>
              <a:off x="2697199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"/>
            <p:cNvSpPr/>
            <p:nvPr/>
          </p:nvSpPr>
          <p:spPr>
            <a:xfrm>
              <a:off x="2697199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"/>
            <p:cNvSpPr/>
            <p:nvPr/>
          </p:nvSpPr>
          <p:spPr>
            <a:xfrm>
              <a:off x="2697199" y="288618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"/>
            <p:cNvSpPr/>
            <p:nvPr/>
          </p:nvSpPr>
          <p:spPr>
            <a:xfrm>
              <a:off x="2697199" y="4337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"/>
            <p:cNvSpPr/>
            <p:nvPr/>
          </p:nvSpPr>
          <p:spPr>
            <a:xfrm>
              <a:off x="2688972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7"/>
                    <a:pt x="93" y="347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"/>
            <p:cNvSpPr/>
            <p:nvPr/>
          </p:nvSpPr>
          <p:spPr>
            <a:xfrm>
              <a:off x="2688972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"/>
            <p:cNvSpPr/>
            <p:nvPr/>
          </p:nvSpPr>
          <p:spPr>
            <a:xfrm>
              <a:off x="4023432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"/>
            <p:cNvSpPr/>
            <p:nvPr/>
          </p:nvSpPr>
          <p:spPr>
            <a:xfrm>
              <a:off x="4023432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"/>
            <p:cNvSpPr/>
            <p:nvPr/>
          </p:nvSpPr>
          <p:spPr>
            <a:xfrm>
              <a:off x="4023432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"/>
            <p:cNvSpPr/>
            <p:nvPr/>
          </p:nvSpPr>
          <p:spPr>
            <a:xfrm>
              <a:off x="5084442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"/>
            <p:cNvSpPr/>
            <p:nvPr/>
          </p:nvSpPr>
          <p:spPr>
            <a:xfrm>
              <a:off x="5084442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"/>
            <p:cNvSpPr/>
            <p:nvPr/>
          </p:nvSpPr>
          <p:spPr>
            <a:xfrm>
              <a:off x="5084442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"/>
            <p:cNvSpPr/>
            <p:nvPr/>
          </p:nvSpPr>
          <p:spPr>
            <a:xfrm>
              <a:off x="4554354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"/>
            <p:cNvSpPr/>
            <p:nvPr/>
          </p:nvSpPr>
          <p:spPr>
            <a:xfrm>
              <a:off x="4554354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"/>
            <p:cNvSpPr/>
            <p:nvPr/>
          </p:nvSpPr>
          <p:spPr>
            <a:xfrm>
              <a:off x="4554354" y="288618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"/>
            <p:cNvSpPr/>
            <p:nvPr/>
          </p:nvSpPr>
          <p:spPr>
            <a:xfrm>
              <a:off x="4819935" y="206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"/>
            <p:cNvSpPr/>
            <p:nvPr/>
          </p:nvSpPr>
          <p:spPr>
            <a:xfrm>
              <a:off x="4819935" y="144353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"/>
            <p:cNvSpPr/>
            <p:nvPr/>
          </p:nvSpPr>
          <p:spPr>
            <a:xfrm>
              <a:off x="4819935" y="289572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"/>
            <p:cNvSpPr/>
            <p:nvPr/>
          </p:nvSpPr>
          <p:spPr>
            <a:xfrm>
              <a:off x="3757971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"/>
            <p:cNvSpPr/>
            <p:nvPr/>
          </p:nvSpPr>
          <p:spPr>
            <a:xfrm>
              <a:off x="3757971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"/>
            <p:cNvSpPr/>
            <p:nvPr/>
          </p:nvSpPr>
          <p:spPr>
            <a:xfrm>
              <a:off x="3757971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"/>
            <p:cNvSpPr/>
            <p:nvPr/>
          </p:nvSpPr>
          <p:spPr>
            <a:xfrm>
              <a:off x="3757971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"/>
            <p:cNvSpPr/>
            <p:nvPr/>
          </p:nvSpPr>
          <p:spPr>
            <a:xfrm>
              <a:off x="4288893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"/>
            <p:cNvSpPr/>
            <p:nvPr/>
          </p:nvSpPr>
          <p:spPr>
            <a:xfrm>
              <a:off x="4288893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"/>
            <p:cNvSpPr/>
            <p:nvPr/>
          </p:nvSpPr>
          <p:spPr>
            <a:xfrm>
              <a:off x="4288893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"/>
            <p:cNvSpPr/>
            <p:nvPr/>
          </p:nvSpPr>
          <p:spPr>
            <a:xfrm>
              <a:off x="5349903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"/>
            <p:cNvSpPr/>
            <p:nvPr/>
          </p:nvSpPr>
          <p:spPr>
            <a:xfrm>
              <a:off x="5349903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"/>
            <p:cNvSpPr/>
            <p:nvPr/>
          </p:nvSpPr>
          <p:spPr>
            <a:xfrm>
              <a:off x="5349903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"/>
            <p:cNvSpPr/>
            <p:nvPr/>
          </p:nvSpPr>
          <p:spPr>
            <a:xfrm>
              <a:off x="5349903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" name="Google Shape;575;p2"/>
          <p:cNvGrpSpPr/>
          <p:nvPr/>
        </p:nvGrpSpPr>
        <p:grpSpPr>
          <a:xfrm>
            <a:off x="189" y="52"/>
            <a:ext cx="9144013" cy="5143533"/>
            <a:chOff x="4088025" y="1324225"/>
            <a:chExt cx="1348575" cy="1101800"/>
          </a:xfrm>
        </p:grpSpPr>
        <p:sp>
          <p:nvSpPr>
            <p:cNvPr id="576" name="Google Shape;576;p2"/>
            <p:cNvSpPr/>
            <p:nvPr/>
          </p:nvSpPr>
          <p:spPr>
            <a:xfrm>
              <a:off x="4088025" y="24229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"/>
            <p:cNvSpPr/>
            <p:nvPr/>
          </p:nvSpPr>
          <p:spPr>
            <a:xfrm>
              <a:off x="4088025" y="24005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"/>
            <p:cNvSpPr/>
            <p:nvPr/>
          </p:nvSpPr>
          <p:spPr>
            <a:xfrm>
              <a:off x="4088025" y="2378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"/>
            <p:cNvSpPr/>
            <p:nvPr/>
          </p:nvSpPr>
          <p:spPr>
            <a:xfrm>
              <a:off x="4088025" y="23557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"/>
            <p:cNvSpPr/>
            <p:nvPr/>
          </p:nvSpPr>
          <p:spPr>
            <a:xfrm>
              <a:off x="4088025" y="23331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"/>
            <p:cNvSpPr/>
            <p:nvPr/>
          </p:nvSpPr>
          <p:spPr>
            <a:xfrm>
              <a:off x="4088025" y="23108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"/>
            <p:cNvSpPr/>
            <p:nvPr/>
          </p:nvSpPr>
          <p:spPr>
            <a:xfrm>
              <a:off x="4088025" y="22884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"/>
            <p:cNvSpPr/>
            <p:nvPr/>
          </p:nvSpPr>
          <p:spPr>
            <a:xfrm>
              <a:off x="4088025" y="22659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"/>
            <p:cNvSpPr/>
            <p:nvPr/>
          </p:nvSpPr>
          <p:spPr>
            <a:xfrm>
              <a:off x="4088025" y="22436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"/>
            <p:cNvSpPr/>
            <p:nvPr/>
          </p:nvSpPr>
          <p:spPr>
            <a:xfrm>
              <a:off x="4088025" y="2221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"/>
            <p:cNvSpPr/>
            <p:nvPr/>
          </p:nvSpPr>
          <p:spPr>
            <a:xfrm>
              <a:off x="4088025" y="21987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"/>
            <p:cNvSpPr/>
            <p:nvPr/>
          </p:nvSpPr>
          <p:spPr>
            <a:xfrm>
              <a:off x="4088025" y="21761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"/>
            <p:cNvSpPr/>
            <p:nvPr/>
          </p:nvSpPr>
          <p:spPr>
            <a:xfrm>
              <a:off x="4088025" y="21538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"/>
            <p:cNvSpPr/>
            <p:nvPr/>
          </p:nvSpPr>
          <p:spPr>
            <a:xfrm>
              <a:off x="4088025" y="21314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"/>
            <p:cNvSpPr/>
            <p:nvPr/>
          </p:nvSpPr>
          <p:spPr>
            <a:xfrm>
              <a:off x="4088025" y="21089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"/>
            <p:cNvSpPr/>
            <p:nvPr/>
          </p:nvSpPr>
          <p:spPr>
            <a:xfrm>
              <a:off x="4088025" y="20866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"/>
            <p:cNvSpPr/>
            <p:nvPr/>
          </p:nvSpPr>
          <p:spPr>
            <a:xfrm>
              <a:off x="4088025" y="2064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"/>
            <p:cNvSpPr/>
            <p:nvPr/>
          </p:nvSpPr>
          <p:spPr>
            <a:xfrm>
              <a:off x="4088025" y="20417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"/>
            <p:cNvSpPr/>
            <p:nvPr/>
          </p:nvSpPr>
          <p:spPr>
            <a:xfrm>
              <a:off x="4088025" y="20193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"/>
            <p:cNvSpPr/>
            <p:nvPr/>
          </p:nvSpPr>
          <p:spPr>
            <a:xfrm>
              <a:off x="4088025" y="19968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"/>
            <p:cNvSpPr/>
            <p:nvPr/>
          </p:nvSpPr>
          <p:spPr>
            <a:xfrm>
              <a:off x="4088025" y="19745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"/>
            <p:cNvSpPr/>
            <p:nvPr/>
          </p:nvSpPr>
          <p:spPr>
            <a:xfrm>
              <a:off x="4088025" y="1951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"/>
            <p:cNvSpPr/>
            <p:nvPr/>
          </p:nvSpPr>
          <p:spPr>
            <a:xfrm>
              <a:off x="4088025" y="19296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"/>
            <p:cNvSpPr/>
            <p:nvPr/>
          </p:nvSpPr>
          <p:spPr>
            <a:xfrm>
              <a:off x="4088025" y="1907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"/>
            <p:cNvSpPr/>
            <p:nvPr/>
          </p:nvSpPr>
          <p:spPr>
            <a:xfrm>
              <a:off x="4088025" y="18847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"/>
            <p:cNvSpPr/>
            <p:nvPr/>
          </p:nvSpPr>
          <p:spPr>
            <a:xfrm>
              <a:off x="4088025" y="18624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"/>
            <p:cNvSpPr/>
            <p:nvPr/>
          </p:nvSpPr>
          <p:spPr>
            <a:xfrm>
              <a:off x="4088025" y="18398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"/>
            <p:cNvSpPr/>
            <p:nvPr/>
          </p:nvSpPr>
          <p:spPr>
            <a:xfrm>
              <a:off x="4088025" y="18175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"/>
            <p:cNvSpPr/>
            <p:nvPr/>
          </p:nvSpPr>
          <p:spPr>
            <a:xfrm>
              <a:off x="4088025" y="1794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"/>
            <p:cNvSpPr/>
            <p:nvPr/>
          </p:nvSpPr>
          <p:spPr>
            <a:xfrm>
              <a:off x="4088025" y="17726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"/>
            <p:cNvSpPr/>
            <p:nvPr/>
          </p:nvSpPr>
          <p:spPr>
            <a:xfrm>
              <a:off x="4088025" y="1750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"/>
            <p:cNvSpPr/>
            <p:nvPr/>
          </p:nvSpPr>
          <p:spPr>
            <a:xfrm>
              <a:off x="4088025" y="17277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"/>
            <p:cNvSpPr/>
            <p:nvPr/>
          </p:nvSpPr>
          <p:spPr>
            <a:xfrm>
              <a:off x="4088025" y="17054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"/>
            <p:cNvSpPr/>
            <p:nvPr/>
          </p:nvSpPr>
          <p:spPr>
            <a:xfrm>
              <a:off x="4088025" y="1683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"/>
            <p:cNvSpPr/>
            <p:nvPr/>
          </p:nvSpPr>
          <p:spPr>
            <a:xfrm>
              <a:off x="4088025" y="16605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"/>
            <p:cNvSpPr/>
            <p:nvPr/>
          </p:nvSpPr>
          <p:spPr>
            <a:xfrm>
              <a:off x="4088025" y="16381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"/>
            <p:cNvSpPr/>
            <p:nvPr/>
          </p:nvSpPr>
          <p:spPr>
            <a:xfrm>
              <a:off x="4088025" y="1615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"/>
            <p:cNvSpPr/>
            <p:nvPr/>
          </p:nvSpPr>
          <p:spPr>
            <a:xfrm>
              <a:off x="4088025" y="1593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"/>
            <p:cNvSpPr/>
            <p:nvPr/>
          </p:nvSpPr>
          <p:spPr>
            <a:xfrm>
              <a:off x="4088025" y="157095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"/>
            <p:cNvSpPr/>
            <p:nvPr/>
          </p:nvSpPr>
          <p:spPr>
            <a:xfrm>
              <a:off x="4088025" y="15484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"/>
            <p:cNvSpPr/>
            <p:nvPr/>
          </p:nvSpPr>
          <p:spPr>
            <a:xfrm>
              <a:off x="4088025" y="1526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"/>
            <p:cNvSpPr/>
            <p:nvPr/>
          </p:nvSpPr>
          <p:spPr>
            <a:xfrm>
              <a:off x="4088025" y="1503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"/>
            <p:cNvSpPr/>
            <p:nvPr/>
          </p:nvSpPr>
          <p:spPr>
            <a:xfrm>
              <a:off x="4088025" y="14812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"/>
            <p:cNvSpPr/>
            <p:nvPr/>
          </p:nvSpPr>
          <p:spPr>
            <a:xfrm>
              <a:off x="4088025" y="1458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"/>
            <p:cNvSpPr/>
            <p:nvPr/>
          </p:nvSpPr>
          <p:spPr>
            <a:xfrm>
              <a:off x="4088025" y="14363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"/>
            <p:cNvSpPr/>
            <p:nvPr/>
          </p:nvSpPr>
          <p:spPr>
            <a:xfrm>
              <a:off x="4088025" y="14139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"/>
            <p:cNvSpPr/>
            <p:nvPr/>
          </p:nvSpPr>
          <p:spPr>
            <a:xfrm>
              <a:off x="4088025" y="13914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"/>
            <p:cNvSpPr/>
            <p:nvPr/>
          </p:nvSpPr>
          <p:spPr>
            <a:xfrm>
              <a:off x="4088025" y="13691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"/>
            <p:cNvSpPr/>
            <p:nvPr/>
          </p:nvSpPr>
          <p:spPr>
            <a:xfrm>
              <a:off x="4088025" y="1346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"/>
            <p:cNvSpPr/>
            <p:nvPr/>
          </p:nvSpPr>
          <p:spPr>
            <a:xfrm>
              <a:off x="4088025" y="13242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6" name="Google Shape;626;p2"/>
          <p:cNvSpPr txBox="1">
            <a:spLocks noGrp="1"/>
          </p:cNvSpPr>
          <p:nvPr>
            <p:ph type="ctrTitle"/>
          </p:nvPr>
        </p:nvSpPr>
        <p:spPr>
          <a:xfrm>
            <a:off x="1400550" y="956460"/>
            <a:ext cx="6342900" cy="268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27" name="Google Shape;627;p2"/>
          <p:cNvSpPr txBox="1">
            <a:spLocks noGrp="1"/>
          </p:cNvSpPr>
          <p:nvPr>
            <p:ph type="subTitle" idx="1"/>
          </p:nvPr>
        </p:nvSpPr>
        <p:spPr>
          <a:xfrm>
            <a:off x="1400550" y="3624810"/>
            <a:ext cx="6342900" cy="4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bg>
      <p:bgPr>
        <a:gradFill>
          <a:gsLst>
            <a:gs pos="0">
              <a:srgbClr val="D4F9FE"/>
            </a:gs>
            <a:gs pos="100000">
              <a:srgbClr val="59E2F7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61" name="Google Shape;9461;p31"/>
          <p:cNvGrpSpPr/>
          <p:nvPr/>
        </p:nvGrpSpPr>
        <p:grpSpPr>
          <a:xfrm>
            <a:off x="189" y="52"/>
            <a:ext cx="9144013" cy="5143533"/>
            <a:chOff x="4088025" y="1324225"/>
            <a:chExt cx="1348575" cy="1101800"/>
          </a:xfrm>
        </p:grpSpPr>
        <p:sp>
          <p:nvSpPr>
            <p:cNvPr id="9462" name="Google Shape;9462;p31"/>
            <p:cNvSpPr/>
            <p:nvPr/>
          </p:nvSpPr>
          <p:spPr>
            <a:xfrm>
              <a:off x="4088025" y="24229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3" name="Google Shape;9463;p31"/>
            <p:cNvSpPr/>
            <p:nvPr/>
          </p:nvSpPr>
          <p:spPr>
            <a:xfrm>
              <a:off x="4088025" y="24005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4" name="Google Shape;9464;p31"/>
            <p:cNvSpPr/>
            <p:nvPr/>
          </p:nvSpPr>
          <p:spPr>
            <a:xfrm>
              <a:off x="4088025" y="2378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5" name="Google Shape;9465;p31"/>
            <p:cNvSpPr/>
            <p:nvPr/>
          </p:nvSpPr>
          <p:spPr>
            <a:xfrm>
              <a:off x="4088025" y="23557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6" name="Google Shape;9466;p31"/>
            <p:cNvSpPr/>
            <p:nvPr/>
          </p:nvSpPr>
          <p:spPr>
            <a:xfrm>
              <a:off x="4088025" y="23331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7" name="Google Shape;9467;p31"/>
            <p:cNvSpPr/>
            <p:nvPr/>
          </p:nvSpPr>
          <p:spPr>
            <a:xfrm>
              <a:off x="4088025" y="23108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8" name="Google Shape;9468;p31"/>
            <p:cNvSpPr/>
            <p:nvPr/>
          </p:nvSpPr>
          <p:spPr>
            <a:xfrm>
              <a:off x="4088025" y="22884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9" name="Google Shape;9469;p31"/>
            <p:cNvSpPr/>
            <p:nvPr/>
          </p:nvSpPr>
          <p:spPr>
            <a:xfrm>
              <a:off x="4088025" y="22659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0" name="Google Shape;9470;p31"/>
            <p:cNvSpPr/>
            <p:nvPr/>
          </p:nvSpPr>
          <p:spPr>
            <a:xfrm>
              <a:off x="4088025" y="22436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1" name="Google Shape;9471;p31"/>
            <p:cNvSpPr/>
            <p:nvPr/>
          </p:nvSpPr>
          <p:spPr>
            <a:xfrm>
              <a:off x="4088025" y="2221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2" name="Google Shape;9472;p31"/>
            <p:cNvSpPr/>
            <p:nvPr/>
          </p:nvSpPr>
          <p:spPr>
            <a:xfrm>
              <a:off x="4088025" y="21987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3" name="Google Shape;9473;p31"/>
            <p:cNvSpPr/>
            <p:nvPr/>
          </p:nvSpPr>
          <p:spPr>
            <a:xfrm>
              <a:off x="4088025" y="21761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4" name="Google Shape;9474;p31"/>
            <p:cNvSpPr/>
            <p:nvPr/>
          </p:nvSpPr>
          <p:spPr>
            <a:xfrm>
              <a:off x="4088025" y="21538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5" name="Google Shape;9475;p31"/>
            <p:cNvSpPr/>
            <p:nvPr/>
          </p:nvSpPr>
          <p:spPr>
            <a:xfrm>
              <a:off x="4088025" y="21314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6" name="Google Shape;9476;p31"/>
            <p:cNvSpPr/>
            <p:nvPr/>
          </p:nvSpPr>
          <p:spPr>
            <a:xfrm>
              <a:off x="4088025" y="21089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7" name="Google Shape;9477;p31"/>
            <p:cNvSpPr/>
            <p:nvPr/>
          </p:nvSpPr>
          <p:spPr>
            <a:xfrm>
              <a:off x="4088025" y="20866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8" name="Google Shape;9478;p31"/>
            <p:cNvSpPr/>
            <p:nvPr/>
          </p:nvSpPr>
          <p:spPr>
            <a:xfrm>
              <a:off x="4088025" y="2064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9" name="Google Shape;9479;p31"/>
            <p:cNvSpPr/>
            <p:nvPr/>
          </p:nvSpPr>
          <p:spPr>
            <a:xfrm>
              <a:off x="4088025" y="20417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0" name="Google Shape;9480;p31"/>
            <p:cNvSpPr/>
            <p:nvPr/>
          </p:nvSpPr>
          <p:spPr>
            <a:xfrm>
              <a:off x="4088025" y="20193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1" name="Google Shape;9481;p31"/>
            <p:cNvSpPr/>
            <p:nvPr/>
          </p:nvSpPr>
          <p:spPr>
            <a:xfrm>
              <a:off x="4088025" y="19968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2" name="Google Shape;9482;p31"/>
            <p:cNvSpPr/>
            <p:nvPr/>
          </p:nvSpPr>
          <p:spPr>
            <a:xfrm>
              <a:off x="4088025" y="19745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3" name="Google Shape;9483;p31"/>
            <p:cNvSpPr/>
            <p:nvPr/>
          </p:nvSpPr>
          <p:spPr>
            <a:xfrm>
              <a:off x="4088025" y="1951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4" name="Google Shape;9484;p31"/>
            <p:cNvSpPr/>
            <p:nvPr/>
          </p:nvSpPr>
          <p:spPr>
            <a:xfrm>
              <a:off x="4088025" y="19296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5" name="Google Shape;9485;p31"/>
            <p:cNvSpPr/>
            <p:nvPr/>
          </p:nvSpPr>
          <p:spPr>
            <a:xfrm>
              <a:off x="4088025" y="1907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6" name="Google Shape;9486;p31"/>
            <p:cNvSpPr/>
            <p:nvPr/>
          </p:nvSpPr>
          <p:spPr>
            <a:xfrm>
              <a:off x="4088025" y="18847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7" name="Google Shape;9487;p31"/>
            <p:cNvSpPr/>
            <p:nvPr/>
          </p:nvSpPr>
          <p:spPr>
            <a:xfrm>
              <a:off x="4088025" y="18624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8" name="Google Shape;9488;p31"/>
            <p:cNvSpPr/>
            <p:nvPr/>
          </p:nvSpPr>
          <p:spPr>
            <a:xfrm>
              <a:off x="4088025" y="18398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9" name="Google Shape;9489;p31"/>
            <p:cNvSpPr/>
            <p:nvPr/>
          </p:nvSpPr>
          <p:spPr>
            <a:xfrm>
              <a:off x="4088025" y="18175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0" name="Google Shape;9490;p31"/>
            <p:cNvSpPr/>
            <p:nvPr/>
          </p:nvSpPr>
          <p:spPr>
            <a:xfrm>
              <a:off x="4088025" y="1794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1" name="Google Shape;9491;p31"/>
            <p:cNvSpPr/>
            <p:nvPr/>
          </p:nvSpPr>
          <p:spPr>
            <a:xfrm>
              <a:off x="4088025" y="17726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2" name="Google Shape;9492;p31"/>
            <p:cNvSpPr/>
            <p:nvPr/>
          </p:nvSpPr>
          <p:spPr>
            <a:xfrm>
              <a:off x="4088025" y="1750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3" name="Google Shape;9493;p31"/>
            <p:cNvSpPr/>
            <p:nvPr/>
          </p:nvSpPr>
          <p:spPr>
            <a:xfrm>
              <a:off x="4088025" y="17277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4" name="Google Shape;9494;p31"/>
            <p:cNvSpPr/>
            <p:nvPr/>
          </p:nvSpPr>
          <p:spPr>
            <a:xfrm>
              <a:off x="4088025" y="17054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5" name="Google Shape;9495;p31"/>
            <p:cNvSpPr/>
            <p:nvPr/>
          </p:nvSpPr>
          <p:spPr>
            <a:xfrm>
              <a:off x="4088025" y="1683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6" name="Google Shape;9496;p31"/>
            <p:cNvSpPr/>
            <p:nvPr/>
          </p:nvSpPr>
          <p:spPr>
            <a:xfrm>
              <a:off x="4088025" y="16605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7" name="Google Shape;9497;p31"/>
            <p:cNvSpPr/>
            <p:nvPr/>
          </p:nvSpPr>
          <p:spPr>
            <a:xfrm>
              <a:off x="4088025" y="16381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8" name="Google Shape;9498;p31"/>
            <p:cNvSpPr/>
            <p:nvPr/>
          </p:nvSpPr>
          <p:spPr>
            <a:xfrm>
              <a:off x="4088025" y="1615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9" name="Google Shape;9499;p31"/>
            <p:cNvSpPr/>
            <p:nvPr/>
          </p:nvSpPr>
          <p:spPr>
            <a:xfrm>
              <a:off x="4088025" y="1593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0" name="Google Shape;9500;p31"/>
            <p:cNvSpPr/>
            <p:nvPr/>
          </p:nvSpPr>
          <p:spPr>
            <a:xfrm>
              <a:off x="4088025" y="157095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1" name="Google Shape;9501;p31"/>
            <p:cNvSpPr/>
            <p:nvPr/>
          </p:nvSpPr>
          <p:spPr>
            <a:xfrm>
              <a:off x="4088025" y="15484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2" name="Google Shape;9502;p31"/>
            <p:cNvSpPr/>
            <p:nvPr/>
          </p:nvSpPr>
          <p:spPr>
            <a:xfrm>
              <a:off x="4088025" y="1526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3" name="Google Shape;9503;p31"/>
            <p:cNvSpPr/>
            <p:nvPr/>
          </p:nvSpPr>
          <p:spPr>
            <a:xfrm>
              <a:off x="4088025" y="1503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4" name="Google Shape;9504;p31"/>
            <p:cNvSpPr/>
            <p:nvPr/>
          </p:nvSpPr>
          <p:spPr>
            <a:xfrm>
              <a:off x="4088025" y="14812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5" name="Google Shape;9505;p31"/>
            <p:cNvSpPr/>
            <p:nvPr/>
          </p:nvSpPr>
          <p:spPr>
            <a:xfrm>
              <a:off x="4088025" y="1458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6" name="Google Shape;9506;p31"/>
            <p:cNvSpPr/>
            <p:nvPr/>
          </p:nvSpPr>
          <p:spPr>
            <a:xfrm>
              <a:off x="4088025" y="14363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7" name="Google Shape;9507;p31"/>
            <p:cNvSpPr/>
            <p:nvPr/>
          </p:nvSpPr>
          <p:spPr>
            <a:xfrm>
              <a:off x="4088025" y="14139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8" name="Google Shape;9508;p31"/>
            <p:cNvSpPr/>
            <p:nvPr/>
          </p:nvSpPr>
          <p:spPr>
            <a:xfrm>
              <a:off x="4088025" y="13914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9" name="Google Shape;9509;p31"/>
            <p:cNvSpPr/>
            <p:nvPr/>
          </p:nvSpPr>
          <p:spPr>
            <a:xfrm>
              <a:off x="4088025" y="13691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0" name="Google Shape;9510;p31"/>
            <p:cNvSpPr/>
            <p:nvPr/>
          </p:nvSpPr>
          <p:spPr>
            <a:xfrm>
              <a:off x="4088025" y="1346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1" name="Google Shape;9511;p31"/>
            <p:cNvSpPr/>
            <p:nvPr/>
          </p:nvSpPr>
          <p:spPr>
            <a:xfrm>
              <a:off x="4088025" y="13242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9" name="Google Shape;629;p3"/>
          <p:cNvGrpSpPr/>
          <p:nvPr/>
        </p:nvGrpSpPr>
        <p:grpSpPr>
          <a:xfrm>
            <a:off x="189" y="52"/>
            <a:ext cx="9144013" cy="5143533"/>
            <a:chOff x="4088025" y="1324225"/>
            <a:chExt cx="1348575" cy="1101800"/>
          </a:xfrm>
        </p:grpSpPr>
        <p:sp>
          <p:nvSpPr>
            <p:cNvPr id="630" name="Google Shape;630;p3"/>
            <p:cNvSpPr/>
            <p:nvPr/>
          </p:nvSpPr>
          <p:spPr>
            <a:xfrm>
              <a:off x="4088025" y="24229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4088025" y="24005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4088025" y="2378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4088025" y="23557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4088025" y="23331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4088025" y="23108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4088025" y="22884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4088025" y="22659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4088025" y="22436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4088025" y="2221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4088025" y="21987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4088025" y="21761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4088025" y="21538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4088025" y="21314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4088025" y="21089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4088025" y="20866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4088025" y="2064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4088025" y="20417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4088025" y="20193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4088025" y="19968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4088025" y="19745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4088025" y="1951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4088025" y="19296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4088025" y="1907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4088025" y="18847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4088025" y="18624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4088025" y="18398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4088025" y="18175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4088025" y="1794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4088025" y="17726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4088025" y="1750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4088025" y="17277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4088025" y="17054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4088025" y="1683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4088025" y="16605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4088025" y="16381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4088025" y="1615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4088025" y="1593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4088025" y="157095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4088025" y="15484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4088025" y="1526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4088025" y="1503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4088025" y="14812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4088025" y="1458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4088025" y="14363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4088025" y="14139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4088025" y="13914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4088025" y="13691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4088025" y="1346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4088025" y="13242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0" name="Google Shape;680;p3"/>
          <p:cNvGrpSpPr/>
          <p:nvPr/>
        </p:nvGrpSpPr>
        <p:grpSpPr>
          <a:xfrm>
            <a:off x="110918" y="206"/>
            <a:ext cx="8922164" cy="5143474"/>
            <a:chOff x="110918" y="206"/>
            <a:chExt cx="8922164" cy="5143474"/>
          </a:xfrm>
        </p:grpSpPr>
        <p:sp>
          <p:nvSpPr>
            <p:cNvPr id="681" name="Google Shape;681;p3"/>
            <p:cNvSpPr/>
            <p:nvPr/>
          </p:nvSpPr>
          <p:spPr>
            <a:xfrm>
              <a:off x="387913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387913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387913" y="28957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379686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62"/>
                    <a:pt x="362" y="331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925687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925687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925687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194455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194455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8451074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8451074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8451074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8442847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8442847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8451074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8442847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8451074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8442847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8442847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8451074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8451074" y="159117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8451074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8442847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8451074" y="202576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8451074" y="2170028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8442847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8451074" y="245939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8442847" y="26027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2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8451074" y="2748758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8442847" y="289206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16"/>
                    <a:pt x="224" y="616"/>
                  </a:cubicBezTo>
                  <a:cubicBezTo>
                    <a:pt x="139" y="616"/>
                    <a:pt x="85" y="516"/>
                    <a:pt x="85" y="347"/>
                  </a:cubicBezTo>
                  <a:cubicBezTo>
                    <a:pt x="85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2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8451074" y="303812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8442847" y="31814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16" y="616"/>
                    <a:pt x="224" y="616"/>
                  </a:cubicBezTo>
                  <a:cubicBezTo>
                    <a:pt x="139" y="616"/>
                    <a:pt x="85" y="516"/>
                    <a:pt x="85" y="347"/>
                  </a:cubicBezTo>
                  <a:cubicBezTo>
                    <a:pt x="85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47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8442847" y="33265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463223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463223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6570055" y="206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6570055" y="144353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6570055" y="289572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6561709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6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6561709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86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6570055" y="723083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6561709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7"/>
                    <a:pt x="224" y="617"/>
                  </a:cubicBezTo>
                  <a:cubicBezTo>
                    <a:pt x="140" y="617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86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6570055" y="1012448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7645485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7645485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7645485" y="28957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7637259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7637259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7645485" y="72308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"/>
            <p:cNvSpPr/>
            <p:nvPr/>
          </p:nvSpPr>
          <p:spPr>
            <a:xfrm>
              <a:off x="7637259" y="86639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"/>
            <p:cNvSpPr/>
            <p:nvPr/>
          </p:nvSpPr>
          <p:spPr>
            <a:xfrm>
              <a:off x="7645485" y="101244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8719961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8719961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8719961" y="28957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8711735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62"/>
                    <a:pt x="363" y="331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8711735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8719961" y="72308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8711735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8719961" y="101244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8711735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8711735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8719961" y="144703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8719961" y="159117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8719961" y="1736397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8711735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62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8719961" y="202576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8719961" y="2170028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8711735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8719961" y="2459393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8711735" y="26027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3" y="170"/>
                    <a:pt x="363" y="339"/>
                  </a:cubicBezTo>
                  <a:cubicBezTo>
                    <a:pt x="363" y="509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2" y="0"/>
                  </a:moveTo>
                  <a:cubicBezTo>
                    <a:pt x="101" y="0"/>
                    <a:pt x="0" y="123"/>
                    <a:pt x="0" y="347"/>
                  </a:cubicBezTo>
                  <a:cubicBezTo>
                    <a:pt x="8" y="562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8719961" y="2748758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8711735" y="289206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3" y="170"/>
                    <a:pt x="363" y="339"/>
                  </a:cubicBezTo>
                  <a:cubicBezTo>
                    <a:pt x="363" y="509"/>
                    <a:pt x="316" y="616"/>
                    <a:pt x="224" y="616"/>
                  </a:cubicBezTo>
                  <a:cubicBezTo>
                    <a:pt x="147" y="616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2" y="0"/>
                  </a:moveTo>
                  <a:cubicBezTo>
                    <a:pt x="101" y="0"/>
                    <a:pt x="0" y="123"/>
                    <a:pt x="0" y="347"/>
                  </a:cubicBezTo>
                  <a:cubicBezTo>
                    <a:pt x="8" y="562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8719961" y="3038123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8711735" y="31814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3" y="170"/>
                    <a:pt x="363" y="339"/>
                  </a:cubicBezTo>
                  <a:cubicBezTo>
                    <a:pt x="363" y="509"/>
                    <a:pt x="316" y="616"/>
                    <a:pt x="224" y="616"/>
                  </a:cubicBezTo>
                  <a:cubicBezTo>
                    <a:pt x="147" y="616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2" y="0"/>
                  </a:moveTo>
                  <a:cubicBezTo>
                    <a:pt x="101" y="0"/>
                    <a:pt x="0" y="123"/>
                    <a:pt x="0" y="347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8711735" y="33265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8719961" y="347258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8"/>
                  </a:lnTo>
                  <a:lnTo>
                    <a:pt x="24" y="139"/>
                  </a:lnTo>
                  <a:lnTo>
                    <a:pt x="132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8711735" y="361590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8711735" y="376016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3" y="170"/>
                    <a:pt x="363" y="339"/>
                  </a:cubicBezTo>
                  <a:cubicBezTo>
                    <a:pt x="363" y="509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70"/>
                    <a:pt x="147" y="69"/>
                    <a:pt x="224" y="69"/>
                  </a:cubicBezTo>
                  <a:close/>
                  <a:moveTo>
                    <a:pt x="232" y="0"/>
                  </a:moveTo>
                  <a:cubicBezTo>
                    <a:pt x="101" y="0"/>
                    <a:pt x="0" y="123"/>
                    <a:pt x="0" y="347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8711735" y="390526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8719961" y="40513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39"/>
                  </a:lnTo>
                  <a:lnTo>
                    <a:pt x="132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8719961" y="4195584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8719961" y="4340684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39"/>
                  </a:lnTo>
                  <a:lnTo>
                    <a:pt x="132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8711735" y="448399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40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16"/>
                    <a:pt x="0" y="340"/>
                  </a:cubicBezTo>
                  <a:cubicBezTo>
                    <a:pt x="8" y="555"/>
                    <a:pt x="93" y="679"/>
                    <a:pt x="224" y="679"/>
                  </a:cubicBezTo>
                  <a:cubicBezTo>
                    <a:pt x="370" y="679"/>
                    <a:pt x="447" y="555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8719961" y="4630049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39"/>
                  </a:lnTo>
                  <a:lnTo>
                    <a:pt x="132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8711735" y="477336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40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16"/>
                    <a:pt x="0" y="340"/>
                  </a:cubicBezTo>
                  <a:cubicBezTo>
                    <a:pt x="8" y="555"/>
                    <a:pt x="93" y="679"/>
                    <a:pt x="224" y="679"/>
                  </a:cubicBezTo>
                  <a:cubicBezTo>
                    <a:pt x="370" y="679"/>
                    <a:pt x="447" y="555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8719961" y="4919414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39"/>
                  </a:lnTo>
                  <a:lnTo>
                    <a:pt x="132" y="78"/>
                  </a:lnTo>
                  <a:lnTo>
                    <a:pt x="139" y="78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8711735" y="506272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40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16"/>
                    <a:pt x="0" y="340"/>
                  </a:cubicBezTo>
                  <a:cubicBezTo>
                    <a:pt x="8" y="555"/>
                    <a:pt x="93" y="679"/>
                    <a:pt x="224" y="679"/>
                  </a:cubicBezTo>
                  <a:cubicBezTo>
                    <a:pt x="370" y="679"/>
                    <a:pt x="447" y="555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119145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119145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119145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119145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110918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6" y="609"/>
                    <a:pt x="93" y="517"/>
                    <a:pt x="93" y="347"/>
                  </a:cubicBezTo>
                  <a:cubicBezTo>
                    <a:pt x="93" y="163"/>
                    <a:pt x="146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1732111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1732111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00998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00998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00998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270005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270005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270005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3882136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3882136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3882136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3882136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3873909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3873909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3882136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4956851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4956851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4956851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4956851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4949459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4949459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656681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656681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656681" y="288618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807660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807660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807660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807660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799433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6" y="609"/>
                    <a:pt x="93" y="517"/>
                    <a:pt x="93" y="347"/>
                  </a:cubicBezTo>
                  <a:cubicBezTo>
                    <a:pt x="93" y="163"/>
                    <a:pt x="146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3344361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3344361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3344361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3344361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3336135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3336135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3344361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5494506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5494506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5494506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5494506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5486279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5486279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5494506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6032161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6032161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6032161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6032161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6023935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6023935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6032161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7107830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7107830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7107830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7107830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7099484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17" y="609"/>
                    <a:pt x="224" y="609"/>
                  </a:cubicBezTo>
                  <a:cubicBezTo>
                    <a:pt x="140" y="609"/>
                    <a:pt x="86" y="517"/>
                    <a:pt x="86" y="347"/>
                  </a:cubicBezTo>
                  <a:cubicBezTo>
                    <a:pt x="86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7099484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7" y="62"/>
                    <a:pt x="355" y="162"/>
                    <a:pt x="355" y="331"/>
                  </a:cubicBezTo>
                  <a:cubicBezTo>
                    <a:pt x="355" y="501"/>
                    <a:pt x="317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7107830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7099484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9"/>
                  </a:cubicBezTo>
                  <a:cubicBezTo>
                    <a:pt x="355" y="509"/>
                    <a:pt x="317" y="617"/>
                    <a:pt x="224" y="617"/>
                  </a:cubicBezTo>
                  <a:cubicBezTo>
                    <a:pt x="140" y="617"/>
                    <a:pt x="86" y="517"/>
                    <a:pt x="86" y="347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24"/>
                    <a:pt x="1" y="347"/>
                  </a:cubicBezTo>
                  <a:cubicBezTo>
                    <a:pt x="1" y="563"/>
                    <a:pt x="93" y="686"/>
                    <a:pt x="217" y="686"/>
                  </a:cubicBezTo>
                  <a:cubicBezTo>
                    <a:pt x="363" y="686"/>
                    <a:pt x="448" y="563"/>
                    <a:pt x="448" y="339"/>
                  </a:cubicBezTo>
                  <a:cubicBezTo>
                    <a:pt x="448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7914253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7914253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7914253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7914253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7906027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7906027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7914253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7906027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7914253" y="1156713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7906027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8988014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8988014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8988014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8988014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8980622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8980622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8988014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8980622" y="1010660"/>
              <a:ext cx="52460" cy="81909"/>
            </a:xfrm>
            <a:custGeom>
              <a:avLst/>
              <a:gdLst/>
              <a:ahLst/>
              <a:cxnLst/>
              <a:rect l="l" t="t" r="r" b="b"/>
              <a:pathLst>
                <a:path w="440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09" y="617"/>
                    <a:pt x="216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3" y="686"/>
                    <a:pt x="440" y="563"/>
                    <a:pt x="440" y="339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8988014" y="1156713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1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8980622" y="130097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8988014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8980622" y="1590344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8988014" y="1736397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8980622" y="187970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8988014" y="202576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8988014" y="216990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8980622" y="231322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16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8980622" y="245843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8988014" y="260449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8980622" y="2747804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8988014" y="289385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8988014" y="303812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8980622" y="3181315"/>
              <a:ext cx="52460" cy="81075"/>
            </a:xfrm>
            <a:custGeom>
              <a:avLst/>
              <a:gdLst/>
              <a:ahLst/>
              <a:cxnLst/>
              <a:rect l="l" t="t" r="r" b="b"/>
              <a:pathLst>
                <a:path w="440" h="680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10"/>
                    <a:pt x="309" y="610"/>
                    <a:pt x="216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8980622" y="3326535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8980622" y="347080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62"/>
                    <a:pt x="139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2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8988014" y="361685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8988014" y="37619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8988014" y="390621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8980622" y="404953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62"/>
                    <a:pt x="139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8988014" y="419558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8980622" y="4338895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39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8988014" y="448494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8980622" y="462826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39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0" y="123"/>
                    <a:pt x="0" y="339"/>
                  </a:cubicBezTo>
                  <a:cubicBezTo>
                    <a:pt x="0" y="563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8988014" y="477431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4419911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4419911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4419911" y="288618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4419911" y="4337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4411684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7"/>
                    <a:pt x="93" y="347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4411684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4419911" y="86830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4411684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9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7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24"/>
                    <a:pt x="0" y="347"/>
                  </a:cubicBezTo>
                  <a:cubicBezTo>
                    <a:pt x="8" y="563"/>
                    <a:pt x="93" y="686"/>
                    <a:pt x="224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6838823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6838823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6838823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6830597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6830597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6838823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6830597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6838823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4688917" y="206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4688917" y="144353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4688917" y="289572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4680571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6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4680571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86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4688917" y="723083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4680571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7"/>
                    <a:pt x="224" y="617"/>
                  </a:cubicBezTo>
                  <a:cubicBezTo>
                    <a:pt x="140" y="617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86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5763393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5763393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5763393" y="28957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5755167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5755167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5763393" y="72308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7376598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7376598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7376598" y="28957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7368371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62"/>
                    <a:pt x="363" y="331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7368371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7376598" y="72308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7368371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7376598" y="101244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7368371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7368371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75593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75593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75593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75593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68201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68201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75593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613249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613249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613249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613249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605022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605022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613249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4151023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4151023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4151023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4151023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4142797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4142797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5225738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5225738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5225738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5225738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5217392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17" y="609"/>
                    <a:pt x="224" y="609"/>
                  </a:cubicBezTo>
                  <a:cubicBezTo>
                    <a:pt x="140" y="609"/>
                    <a:pt x="86" y="517"/>
                    <a:pt x="86" y="347"/>
                  </a:cubicBezTo>
                  <a:cubicBezTo>
                    <a:pt x="86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5217392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7" y="62"/>
                    <a:pt x="355" y="162"/>
                    <a:pt x="355" y="331"/>
                  </a:cubicBezTo>
                  <a:cubicBezTo>
                    <a:pt x="355" y="501"/>
                    <a:pt x="317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"/>
            <p:cNvSpPr/>
            <p:nvPr/>
          </p:nvSpPr>
          <p:spPr>
            <a:xfrm>
              <a:off x="5225738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"/>
            <p:cNvSpPr/>
            <p:nvPr/>
          </p:nvSpPr>
          <p:spPr>
            <a:xfrm>
              <a:off x="5217392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9"/>
                  </a:cubicBezTo>
                  <a:cubicBezTo>
                    <a:pt x="355" y="509"/>
                    <a:pt x="317" y="617"/>
                    <a:pt x="224" y="617"/>
                  </a:cubicBezTo>
                  <a:cubicBezTo>
                    <a:pt x="140" y="617"/>
                    <a:pt x="86" y="517"/>
                    <a:pt x="86" y="347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24"/>
                    <a:pt x="1" y="347"/>
                  </a:cubicBezTo>
                  <a:cubicBezTo>
                    <a:pt x="1" y="563"/>
                    <a:pt x="93" y="686"/>
                    <a:pt x="217" y="686"/>
                  </a:cubicBezTo>
                  <a:cubicBezTo>
                    <a:pt x="363" y="686"/>
                    <a:pt x="448" y="563"/>
                    <a:pt x="448" y="339"/>
                  </a:cubicBezTo>
                  <a:cubicBezTo>
                    <a:pt x="448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6301049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6301049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6301049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6301049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6292822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6292822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6301049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8182306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8182306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8182306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8182306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8174914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8174914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8182306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8174914" y="1010660"/>
              <a:ext cx="52460" cy="81909"/>
            </a:xfrm>
            <a:custGeom>
              <a:avLst/>
              <a:gdLst/>
              <a:ahLst/>
              <a:cxnLst/>
              <a:rect l="l" t="t" r="r" b="b"/>
              <a:pathLst>
                <a:path w="440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09" y="617"/>
                    <a:pt x="216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3" y="686"/>
                    <a:pt x="440" y="563"/>
                    <a:pt x="440" y="339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8182306" y="1156713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1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8174914" y="130097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2538773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2538773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2538773" y="288618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2538773" y="4337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3" name="Google Shape;963;p3"/>
          <p:cNvSpPr txBox="1">
            <a:spLocks noGrp="1"/>
          </p:cNvSpPr>
          <p:nvPr>
            <p:ph type="title"/>
          </p:nvPr>
        </p:nvSpPr>
        <p:spPr>
          <a:xfrm>
            <a:off x="3596775" y="2182675"/>
            <a:ext cx="4728600" cy="8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5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964" name="Google Shape;964;p3"/>
          <p:cNvSpPr txBox="1">
            <a:spLocks noGrp="1"/>
          </p:cNvSpPr>
          <p:nvPr>
            <p:ph type="title" idx="2" hasCustomPrompt="1"/>
          </p:nvPr>
        </p:nvSpPr>
        <p:spPr>
          <a:xfrm>
            <a:off x="5113425" y="1171925"/>
            <a:ext cx="16953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500"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965" name="Google Shape;965;p3"/>
          <p:cNvSpPr txBox="1">
            <a:spLocks noGrp="1"/>
          </p:cNvSpPr>
          <p:nvPr>
            <p:ph type="subTitle" idx="1"/>
          </p:nvPr>
        </p:nvSpPr>
        <p:spPr>
          <a:xfrm>
            <a:off x="4379775" y="3188222"/>
            <a:ext cx="3162600" cy="6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8" name="Google Shape;2438;p9"/>
          <p:cNvGrpSpPr/>
          <p:nvPr/>
        </p:nvGrpSpPr>
        <p:grpSpPr>
          <a:xfrm>
            <a:off x="189" y="52"/>
            <a:ext cx="9144013" cy="5143533"/>
            <a:chOff x="4088025" y="1324225"/>
            <a:chExt cx="1348575" cy="1101800"/>
          </a:xfrm>
        </p:grpSpPr>
        <p:sp>
          <p:nvSpPr>
            <p:cNvPr id="2439" name="Google Shape;2439;p9"/>
            <p:cNvSpPr/>
            <p:nvPr/>
          </p:nvSpPr>
          <p:spPr>
            <a:xfrm>
              <a:off x="4088025" y="24229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9"/>
            <p:cNvSpPr/>
            <p:nvPr/>
          </p:nvSpPr>
          <p:spPr>
            <a:xfrm>
              <a:off x="4088025" y="24005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9"/>
            <p:cNvSpPr/>
            <p:nvPr/>
          </p:nvSpPr>
          <p:spPr>
            <a:xfrm>
              <a:off x="4088025" y="2378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9"/>
            <p:cNvSpPr/>
            <p:nvPr/>
          </p:nvSpPr>
          <p:spPr>
            <a:xfrm>
              <a:off x="4088025" y="23557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9"/>
            <p:cNvSpPr/>
            <p:nvPr/>
          </p:nvSpPr>
          <p:spPr>
            <a:xfrm>
              <a:off x="4088025" y="23331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9"/>
            <p:cNvSpPr/>
            <p:nvPr/>
          </p:nvSpPr>
          <p:spPr>
            <a:xfrm>
              <a:off x="4088025" y="23108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9"/>
            <p:cNvSpPr/>
            <p:nvPr/>
          </p:nvSpPr>
          <p:spPr>
            <a:xfrm>
              <a:off x="4088025" y="22884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9"/>
            <p:cNvSpPr/>
            <p:nvPr/>
          </p:nvSpPr>
          <p:spPr>
            <a:xfrm>
              <a:off x="4088025" y="22659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9"/>
            <p:cNvSpPr/>
            <p:nvPr/>
          </p:nvSpPr>
          <p:spPr>
            <a:xfrm>
              <a:off x="4088025" y="22436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9"/>
            <p:cNvSpPr/>
            <p:nvPr/>
          </p:nvSpPr>
          <p:spPr>
            <a:xfrm>
              <a:off x="4088025" y="2221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9"/>
            <p:cNvSpPr/>
            <p:nvPr/>
          </p:nvSpPr>
          <p:spPr>
            <a:xfrm>
              <a:off x="4088025" y="21987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9"/>
            <p:cNvSpPr/>
            <p:nvPr/>
          </p:nvSpPr>
          <p:spPr>
            <a:xfrm>
              <a:off x="4088025" y="21761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9"/>
            <p:cNvSpPr/>
            <p:nvPr/>
          </p:nvSpPr>
          <p:spPr>
            <a:xfrm>
              <a:off x="4088025" y="21538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9"/>
            <p:cNvSpPr/>
            <p:nvPr/>
          </p:nvSpPr>
          <p:spPr>
            <a:xfrm>
              <a:off x="4088025" y="21314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9"/>
            <p:cNvSpPr/>
            <p:nvPr/>
          </p:nvSpPr>
          <p:spPr>
            <a:xfrm>
              <a:off x="4088025" y="21089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9"/>
            <p:cNvSpPr/>
            <p:nvPr/>
          </p:nvSpPr>
          <p:spPr>
            <a:xfrm>
              <a:off x="4088025" y="20866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9"/>
            <p:cNvSpPr/>
            <p:nvPr/>
          </p:nvSpPr>
          <p:spPr>
            <a:xfrm>
              <a:off x="4088025" y="2064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9"/>
            <p:cNvSpPr/>
            <p:nvPr/>
          </p:nvSpPr>
          <p:spPr>
            <a:xfrm>
              <a:off x="4088025" y="20417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9"/>
            <p:cNvSpPr/>
            <p:nvPr/>
          </p:nvSpPr>
          <p:spPr>
            <a:xfrm>
              <a:off x="4088025" y="20193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9"/>
            <p:cNvSpPr/>
            <p:nvPr/>
          </p:nvSpPr>
          <p:spPr>
            <a:xfrm>
              <a:off x="4088025" y="19968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9"/>
            <p:cNvSpPr/>
            <p:nvPr/>
          </p:nvSpPr>
          <p:spPr>
            <a:xfrm>
              <a:off x="4088025" y="19745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9"/>
            <p:cNvSpPr/>
            <p:nvPr/>
          </p:nvSpPr>
          <p:spPr>
            <a:xfrm>
              <a:off x="4088025" y="1951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9"/>
            <p:cNvSpPr/>
            <p:nvPr/>
          </p:nvSpPr>
          <p:spPr>
            <a:xfrm>
              <a:off x="4088025" y="19296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9"/>
            <p:cNvSpPr/>
            <p:nvPr/>
          </p:nvSpPr>
          <p:spPr>
            <a:xfrm>
              <a:off x="4088025" y="1907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9"/>
            <p:cNvSpPr/>
            <p:nvPr/>
          </p:nvSpPr>
          <p:spPr>
            <a:xfrm>
              <a:off x="4088025" y="18847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9"/>
            <p:cNvSpPr/>
            <p:nvPr/>
          </p:nvSpPr>
          <p:spPr>
            <a:xfrm>
              <a:off x="4088025" y="18624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9"/>
            <p:cNvSpPr/>
            <p:nvPr/>
          </p:nvSpPr>
          <p:spPr>
            <a:xfrm>
              <a:off x="4088025" y="18398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9"/>
            <p:cNvSpPr/>
            <p:nvPr/>
          </p:nvSpPr>
          <p:spPr>
            <a:xfrm>
              <a:off x="4088025" y="18175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9"/>
            <p:cNvSpPr/>
            <p:nvPr/>
          </p:nvSpPr>
          <p:spPr>
            <a:xfrm>
              <a:off x="4088025" y="1794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9"/>
            <p:cNvSpPr/>
            <p:nvPr/>
          </p:nvSpPr>
          <p:spPr>
            <a:xfrm>
              <a:off x="4088025" y="17726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9"/>
            <p:cNvSpPr/>
            <p:nvPr/>
          </p:nvSpPr>
          <p:spPr>
            <a:xfrm>
              <a:off x="4088025" y="1750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9"/>
            <p:cNvSpPr/>
            <p:nvPr/>
          </p:nvSpPr>
          <p:spPr>
            <a:xfrm>
              <a:off x="4088025" y="17277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9"/>
            <p:cNvSpPr/>
            <p:nvPr/>
          </p:nvSpPr>
          <p:spPr>
            <a:xfrm>
              <a:off x="4088025" y="17054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9"/>
            <p:cNvSpPr/>
            <p:nvPr/>
          </p:nvSpPr>
          <p:spPr>
            <a:xfrm>
              <a:off x="4088025" y="1683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9"/>
            <p:cNvSpPr/>
            <p:nvPr/>
          </p:nvSpPr>
          <p:spPr>
            <a:xfrm>
              <a:off x="4088025" y="16605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9"/>
            <p:cNvSpPr/>
            <p:nvPr/>
          </p:nvSpPr>
          <p:spPr>
            <a:xfrm>
              <a:off x="4088025" y="16381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9"/>
            <p:cNvSpPr/>
            <p:nvPr/>
          </p:nvSpPr>
          <p:spPr>
            <a:xfrm>
              <a:off x="4088025" y="1615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9"/>
            <p:cNvSpPr/>
            <p:nvPr/>
          </p:nvSpPr>
          <p:spPr>
            <a:xfrm>
              <a:off x="4088025" y="1593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9"/>
            <p:cNvSpPr/>
            <p:nvPr/>
          </p:nvSpPr>
          <p:spPr>
            <a:xfrm>
              <a:off x="4088025" y="157095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9"/>
            <p:cNvSpPr/>
            <p:nvPr/>
          </p:nvSpPr>
          <p:spPr>
            <a:xfrm>
              <a:off x="4088025" y="15484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9"/>
            <p:cNvSpPr/>
            <p:nvPr/>
          </p:nvSpPr>
          <p:spPr>
            <a:xfrm>
              <a:off x="4088025" y="1526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9"/>
            <p:cNvSpPr/>
            <p:nvPr/>
          </p:nvSpPr>
          <p:spPr>
            <a:xfrm>
              <a:off x="4088025" y="1503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9"/>
            <p:cNvSpPr/>
            <p:nvPr/>
          </p:nvSpPr>
          <p:spPr>
            <a:xfrm>
              <a:off x="4088025" y="14812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9"/>
            <p:cNvSpPr/>
            <p:nvPr/>
          </p:nvSpPr>
          <p:spPr>
            <a:xfrm>
              <a:off x="4088025" y="1458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9"/>
            <p:cNvSpPr/>
            <p:nvPr/>
          </p:nvSpPr>
          <p:spPr>
            <a:xfrm>
              <a:off x="4088025" y="14363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9"/>
            <p:cNvSpPr/>
            <p:nvPr/>
          </p:nvSpPr>
          <p:spPr>
            <a:xfrm>
              <a:off x="4088025" y="14139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9"/>
            <p:cNvSpPr/>
            <p:nvPr/>
          </p:nvSpPr>
          <p:spPr>
            <a:xfrm>
              <a:off x="4088025" y="13914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9"/>
            <p:cNvSpPr/>
            <p:nvPr/>
          </p:nvSpPr>
          <p:spPr>
            <a:xfrm>
              <a:off x="4088025" y="13691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9"/>
            <p:cNvSpPr/>
            <p:nvPr/>
          </p:nvSpPr>
          <p:spPr>
            <a:xfrm>
              <a:off x="4088025" y="1346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9"/>
            <p:cNvSpPr/>
            <p:nvPr/>
          </p:nvSpPr>
          <p:spPr>
            <a:xfrm>
              <a:off x="4088025" y="13242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9" name="Google Shape;2489;p9"/>
          <p:cNvGrpSpPr/>
          <p:nvPr/>
        </p:nvGrpSpPr>
        <p:grpSpPr>
          <a:xfrm>
            <a:off x="34718" y="206"/>
            <a:ext cx="9056203" cy="5143474"/>
            <a:chOff x="34718" y="206"/>
            <a:chExt cx="9056203" cy="5143474"/>
          </a:xfrm>
        </p:grpSpPr>
        <p:sp>
          <p:nvSpPr>
            <p:cNvPr id="2490" name="Google Shape;2490;p9"/>
            <p:cNvSpPr/>
            <p:nvPr/>
          </p:nvSpPr>
          <p:spPr>
            <a:xfrm>
              <a:off x="573748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9"/>
            <p:cNvSpPr/>
            <p:nvPr/>
          </p:nvSpPr>
          <p:spPr>
            <a:xfrm>
              <a:off x="573748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9"/>
            <p:cNvSpPr/>
            <p:nvPr/>
          </p:nvSpPr>
          <p:spPr>
            <a:xfrm>
              <a:off x="573748" y="28957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9"/>
            <p:cNvSpPr/>
            <p:nvPr/>
          </p:nvSpPr>
          <p:spPr>
            <a:xfrm>
              <a:off x="565521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62"/>
                    <a:pt x="362" y="331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9"/>
            <p:cNvSpPr/>
            <p:nvPr/>
          </p:nvSpPr>
          <p:spPr>
            <a:xfrm>
              <a:off x="565521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3" y="610"/>
                  </a:cubicBezTo>
                  <a:cubicBezTo>
                    <a:pt x="146" y="610"/>
                    <a:pt x="92" y="517"/>
                    <a:pt x="92" y="348"/>
                  </a:cubicBezTo>
                  <a:cubicBezTo>
                    <a:pt x="92" y="170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9"/>
            <p:cNvSpPr/>
            <p:nvPr/>
          </p:nvSpPr>
          <p:spPr>
            <a:xfrm>
              <a:off x="573748" y="72308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9"/>
            <p:cNvSpPr/>
            <p:nvPr/>
          </p:nvSpPr>
          <p:spPr>
            <a:xfrm>
              <a:off x="565521" y="86639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7"/>
                    <a:pt x="223" y="617"/>
                  </a:cubicBezTo>
                  <a:cubicBezTo>
                    <a:pt x="146" y="617"/>
                    <a:pt x="92" y="517"/>
                    <a:pt x="92" y="348"/>
                  </a:cubicBezTo>
                  <a:cubicBezTo>
                    <a:pt x="92" y="170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9"/>
            <p:cNvSpPr/>
            <p:nvPr/>
          </p:nvSpPr>
          <p:spPr>
            <a:xfrm>
              <a:off x="573748" y="101244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9"/>
            <p:cNvSpPr/>
            <p:nvPr/>
          </p:nvSpPr>
          <p:spPr>
            <a:xfrm>
              <a:off x="565521" y="115575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3" y="610"/>
                  </a:cubicBezTo>
                  <a:cubicBezTo>
                    <a:pt x="146" y="610"/>
                    <a:pt x="92" y="517"/>
                    <a:pt x="92" y="348"/>
                  </a:cubicBezTo>
                  <a:cubicBezTo>
                    <a:pt x="92" y="163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9"/>
            <p:cNvSpPr/>
            <p:nvPr/>
          </p:nvSpPr>
          <p:spPr>
            <a:xfrm>
              <a:off x="565521" y="130097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9"/>
            <p:cNvSpPr/>
            <p:nvPr/>
          </p:nvSpPr>
          <p:spPr>
            <a:xfrm>
              <a:off x="573748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9"/>
            <p:cNvSpPr/>
            <p:nvPr/>
          </p:nvSpPr>
          <p:spPr>
            <a:xfrm>
              <a:off x="573748" y="159117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9"/>
            <p:cNvSpPr/>
            <p:nvPr/>
          </p:nvSpPr>
          <p:spPr>
            <a:xfrm>
              <a:off x="573748" y="1736397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9"/>
            <p:cNvSpPr/>
            <p:nvPr/>
          </p:nvSpPr>
          <p:spPr>
            <a:xfrm>
              <a:off x="565521" y="187970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62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9"/>
            <p:cNvSpPr/>
            <p:nvPr/>
          </p:nvSpPr>
          <p:spPr>
            <a:xfrm>
              <a:off x="573748" y="202576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9"/>
            <p:cNvSpPr/>
            <p:nvPr/>
          </p:nvSpPr>
          <p:spPr>
            <a:xfrm>
              <a:off x="573748" y="2170028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9"/>
            <p:cNvSpPr/>
            <p:nvPr/>
          </p:nvSpPr>
          <p:spPr>
            <a:xfrm>
              <a:off x="565521" y="231322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7"/>
                    <a:pt x="223" y="617"/>
                  </a:cubicBezTo>
                  <a:cubicBezTo>
                    <a:pt x="146" y="617"/>
                    <a:pt x="92" y="517"/>
                    <a:pt x="92" y="348"/>
                  </a:cubicBezTo>
                  <a:cubicBezTo>
                    <a:pt x="92" y="170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9"/>
            <p:cNvSpPr/>
            <p:nvPr/>
          </p:nvSpPr>
          <p:spPr>
            <a:xfrm>
              <a:off x="573748" y="245939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9"/>
            <p:cNvSpPr/>
            <p:nvPr/>
          </p:nvSpPr>
          <p:spPr>
            <a:xfrm>
              <a:off x="565521" y="260270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3" y="609"/>
                  </a:cubicBezTo>
                  <a:cubicBezTo>
                    <a:pt x="146" y="609"/>
                    <a:pt x="92" y="516"/>
                    <a:pt x="92" y="347"/>
                  </a:cubicBezTo>
                  <a:cubicBezTo>
                    <a:pt x="92" y="170"/>
                    <a:pt x="146" y="69"/>
                    <a:pt x="223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2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9"/>
            <p:cNvSpPr/>
            <p:nvPr/>
          </p:nvSpPr>
          <p:spPr>
            <a:xfrm>
              <a:off x="573748" y="2748758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9"/>
            <p:cNvSpPr/>
            <p:nvPr/>
          </p:nvSpPr>
          <p:spPr>
            <a:xfrm>
              <a:off x="565521" y="289206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16"/>
                    <a:pt x="223" y="616"/>
                  </a:cubicBezTo>
                  <a:cubicBezTo>
                    <a:pt x="146" y="616"/>
                    <a:pt x="92" y="516"/>
                    <a:pt x="92" y="347"/>
                  </a:cubicBezTo>
                  <a:cubicBezTo>
                    <a:pt x="92" y="170"/>
                    <a:pt x="146" y="69"/>
                    <a:pt x="223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2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9"/>
            <p:cNvSpPr/>
            <p:nvPr/>
          </p:nvSpPr>
          <p:spPr>
            <a:xfrm>
              <a:off x="573748" y="303812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9"/>
            <p:cNvSpPr/>
            <p:nvPr/>
          </p:nvSpPr>
          <p:spPr>
            <a:xfrm>
              <a:off x="565521" y="318143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16"/>
                    <a:pt x="223" y="616"/>
                  </a:cubicBezTo>
                  <a:cubicBezTo>
                    <a:pt x="146" y="616"/>
                    <a:pt x="92" y="516"/>
                    <a:pt x="92" y="347"/>
                  </a:cubicBezTo>
                  <a:cubicBezTo>
                    <a:pt x="92" y="170"/>
                    <a:pt x="146" y="69"/>
                    <a:pt x="223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3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9"/>
            <p:cNvSpPr/>
            <p:nvPr/>
          </p:nvSpPr>
          <p:spPr>
            <a:xfrm>
              <a:off x="565521" y="332653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9"/>
            <p:cNvSpPr/>
            <p:nvPr/>
          </p:nvSpPr>
          <p:spPr>
            <a:xfrm>
              <a:off x="573748" y="347258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8"/>
                  </a:lnTo>
                  <a:lnTo>
                    <a:pt x="23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9"/>
            <p:cNvSpPr/>
            <p:nvPr/>
          </p:nvSpPr>
          <p:spPr>
            <a:xfrm>
              <a:off x="565521" y="361590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9"/>
            <p:cNvSpPr/>
            <p:nvPr/>
          </p:nvSpPr>
          <p:spPr>
            <a:xfrm>
              <a:off x="565521" y="376016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3" y="609"/>
                  </a:cubicBezTo>
                  <a:cubicBezTo>
                    <a:pt x="146" y="609"/>
                    <a:pt x="92" y="516"/>
                    <a:pt x="92" y="347"/>
                  </a:cubicBezTo>
                  <a:cubicBezTo>
                    <a:pt x="92" y="170"/>
                    <a:pt x="146" y="69"/>
                    <a:pt x="223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3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9"/>
            <p:cNvSpPr/>
            <p:nvPr/>
          </p:nvSpPr>
          <p:spPr>
            <a:xfrm>
              <a:off x="565521" y="390526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9"/>
            <p:cNvSpPr/>
            <p:nvPr/>
          </p:nvSpPr>
          <p:spPr>
            <a:xfrm>
              <a:off x="573748" y="40513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9"/>
            <p:cNvSpPr/>
            <p:nvPr/>
          </p:nvSpPr>
          <p:spPr>
            <a:xfrm>
              <a:off x="573748" y="419558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9"/>
            <p:cNvSpPr/>
            <p:nvPr/>
          </p:nvSpPr>
          <p:spPr>
            <a:xfrm>
              <a:off x="573748" y="434068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9"/>
            <p:cNvSpPr/>
            <p:nvPr/>
          </p:nvSpPr>
          <p:spPr>
            <a:xfrm>
              <a:off x="565521" y="448399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40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16"/>
                    <a:pt x="0" y="340"/>
                  </a:cubicBezTo>
                  <a:cubicBezTo>
                    <a:pt x="8" y="555"/>
                    <a:pt x="92" y="679"/>
                    <a:pt x="223" y="679"/>
                  </a:cubicBezTo>
                  <a:cubicBezTo>
                    <a:pt x="362" y="679"/>
                    <a:pt x="447" y="555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9"/>
            <p:cNvSpPr/>
            <p:nvPr/>
          </p:nvSpPr>
          <p:spPr>
            <a:xfrm>
              <a:off x="573748" y="463004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9"/>
            <p:cNvSpPr/>
            <p:nvPr/>
          </p:nvSpPr>
          <p:spPr>
            <a:xfrm>
              <a:off x="565521" y="477336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40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16"/>
                    <a:pt x="0" y="340"/>
                  </a:cubicBezTo>
                  <a:cubicBezTo>
                    <a:pt x="8" y="555"/>
                    <a:pt x="92" y="679"/>
                    <a:pt x="223" y="679"/>
                  </a:cubicBezTo>
                  <a:cubicBezTo>
                    <a:pt x="362" y="679"/>
                    <a:pt x="447" y="555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9"/>
            <p:cNvSpPr/>
            <p:nvPr/>
          </p:nvSpPr>
          <p:spPr>
            <a:xfrm>
              <a:off x="573748" y="491941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9"/>
            <p:cNvSpPr/>
            <p:nvPr/>
          </p:nvSpPr>
          <p:spPr>
            <a:xfrm>
              <a:off x="565521" y="506272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40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16"/>
                    <a:pt x="0" y="340"/>
                  </a:cubicBezTo>
                  <a:cubicBezTo>
                    <a:pt x="8" y="555"/>
                    <a:pt x="92" y="679"/>
                    <a:pt x="223" y="679"/>
                  </a:cubicBezTo>
                  <a:cubicBezTo>
                    <a:pt x="362" y="679"/>
                    <a:pt x="447" y="555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9"/>
            <p:cNvSpPr/>
            <p:nvPr/>
          </p:nvSpPr>
          <p:spPr>
            <a:xfrm>
              <a:off x="1104670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9"/>
            <p:cNvSpPr/>
            <p:nvPr/>
          </p:nvSpPr>
          <p:spPr>
            <a:xfrm>
              <a:off x="1104670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9"/>
            <p:cNvSpPr/>
            <p:nvPr/>
          </p:nvSpPr>
          <p:spPr>
            <a:xfrm>
              <a:off x="1104670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9"/>
            <p:cNvSpPr/>
            <p:nvPr/>
          </p:nvSpPr>
          <p:spPr>
            <a:xfrm>
              <a:off x="1096324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9"/>
            <p:cNvSpPr/>
            <p:nvPr/>
          </p:nvSpPr>
          <p:spPr>
            <a:xfrm>
              <a:off x="1096324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9"/>
            <p:cNvSpPr/>
            <p:nvPr/>
          </p:nvSpPr>
          <p:spPr>
            <a:xfrm>
              <a:off x="1104670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9"/>
            <p:cNvSpPr/>
            <p:nvPr/>
          </p:nvSpPr>
          <p:spPr>
            <a:xfrm>
              <a:off x="1096324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7"/>
                    <a:pt x="224" y="617"/>
                  </a:cubicBezTo>
                  <a:cubicBezTo>
                    <a:pt x="140" y="617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9"/>
            <p:cNvSpPr/>
            <p:nvPr/>
          </p:nvSpPr>
          <p:spPr>
            <a:xfrm>
              <a:off x="1104670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9"/>
            <p:cNvSpPr/>
            <p:nvPr/>
          </p:nvSpPr>
          <p:spPr>
            <a:xfrm>
              <a:off x="1096324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9"/>
            <p:cNvSpPr/>
            <p:nvPr/>
          </p:nvSpPr>
          <p:spPr>
            <a:xfrm>
              <a:off x="1096324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2"/>
                  </a:cubicBezTo>
                  <a:cubicBezTo>
                    <a:pt x="448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9"/>
            <p:cNvSpPr/>
            <p:nvPr/>
          </p:nvSpPr>
          <p:spPr>
            <a:xfrm>
              <a:off x="1104670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9"/>
            <p:cNvSpPr/>
            <p:nvPr/>
          </p:nvSpPr>
          <p:spPr>
            <a:xfrm>
              <a:off x="1104670" y="159117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9"/>
            <p:cNvSpPr/>
            <p:nvPr/>
          </p:nvSpPr>
          <p:spPr>
            <a:xfrm>
              <a:off x="1370012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9"/>
            <p:cNvSpPr/>
            <p:nvPr/>
          </p:nvSpPr>
          <p:spPr>
            <a:xfrm>
              <a:off x="1370012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9"/>
            <p:cNvSpPr/>
            <p:nvPr/>
          </p:nvSpPr>
          <p:spPr>
            <a:xfrm>
              <a:off x="1370012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9"/>
            <p:cNvSpPr/>
            <p:nvPr/>
          </p:nvSpPr>
          <p:spPr>
            <a:xfrm>
              <a:off x="1361785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08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6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9"/>
            <p:cNvSpPr/>
            <p:nvPr/>
          </p:nvSpPr>
          <p:spPr>
            <a:xfrm>
              <a:off x="1361785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8" y="610"/>
                    <a:pt x="216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6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9"/>
            <p:cNvSpPr/>
            <p:nvPr/>
          </p:nvSpPr>
          <p:spPr>
            <a:xfrm>
              <a:off x="1370012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9"/>
            <p:cNvSpPr/>
            <p:nvPr/>
          </p:nvSpPr>
          <p:spPr>
            <a:xfrm>
              <a:off x="1361785" y="86639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8" y="617"/>
                    <a:pt x="216" y="617"/>
                  </a:cubicBezTo>
                  <a:cubicBezTo>
                    <a:pt x="139" y="617"/>
                    <a:pt x="85" y="517"/>
                    <a:pt x="85" y="348"/>
                  </a:cubicBezTo>
                  <a:cubicBezTo>
                    <a:pt x="85" y="170"/>
                    <a:pt x="146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9"/>
            <p:cNvSpPr/>
            <p:nvPr/>
          </p:nvSpPr>
          <p:spPr>
            <a:xfrm>
              <a:off x="1370012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9"/>
            <p:cNvSpPr/>
            <p:nvPr/>
          </p:nvSpPr>
          <p:spPr>
            <a:xfrm>
              <a:off x="1361785" y="115575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8" y="610"/>
                    <a:pt x="216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63"/>
                    <a:pt x="146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9"/>
            <p:cNvSpPr/>
            <p:nvPr/>
          </p:nvSpPr>
          <p:spPr>
            <a:xfrm>
              <a:off x="1361785" y="130097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8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6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9"/>
            <p:cNvSpPr/>
            <p:nvPr/>
          </p:nvSpPr>
          <p:spPr>
            <a:xfrm>
              <a:off x="1370012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9"/>
            <p:cNvSpPr/>
            <p:nvPr/>
          </p:nvSpPr>
          <p:spPr>
            <a:xfrm>
              <a:off x="1370012" y="159117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9"/>
            <p:cNvSpPr/>
            <p:nvPr/>
          </p:nvSpPr>
          <p:spPr>
            <a:xfrm>
              <a:off x="8534126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9"/>
            <p:cNvSpPr/>
            <p:nvPr/>
          </p:nvSpPr>
          <p:spPr>
            <a:xfrm>
              <a:off x="8534126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9"/>
            <p:cNvSpPr/>
            <p:nvPr/>
          </p:nvSpPr>
          <p:spPr>
            <a:xfrm>
              <a:off x="8534126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9"/>
            <p:cNvSpPr/>
            <p:nvPr/>
          </p:nvSpPr>
          <p:spPr>
            <a:xfrm>
              <a:off x="8525900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9"/>
            <p:cNvSpPr/>
            <p:nvPr/>
          </p:nvSpPr>
          <p:spPr>
            <a:xfrm>
              <a:off x="8525900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9"/>
            <p:cNvSpPr/>
            <p:nvPr/>
          </p:nvSpPr>
          <p:spPr>
            <a:xfrm>
              <a:off x="1635354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9"/>
            <p:cNvSpPr/>
            <p:nvPr/>
          </p:nvSpPr>
          <p:spPr>
            <a:xfrm>
              <a:off x="1635354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9"/>
            <p:cNvSpPr/>
            <p:nvPr/>
          </p:nvSpPr>
          <p:spPr>
            <a:xfrm>
              <a:off x="1635354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9"/>
            <p:cNvSpPr/>
            <p:nvPr/>
          </p:nvSpPr>
          <p:spPr>
            <a:xfrm>
              <a:off x="1627127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9"/>
            <p:cNvSpPr/>
            <p:nvPr/>
          </p:nvSpPr>
          <p:spPr>
            <a:xfrm>
              <a:off x="1627127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93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9"/>
            <p:cNvSpPr/>
            <p:nvPr/>
          </p:nvSpPr>
          <p:spPr>
            <a:xfrm>
              <a:off x="1635354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9"/>
            <p:cNvSpPr/>
            <p:nvPr/>
          </p:nvSpPr>
          <p:spPr>
            <a:xfrm>
              <a:off x="1627127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93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9"/>
            <p:cNvSpPr/>
            <p:nvPr/>
          </p:nvSpPr>
          <p:spPr>
            <a:xfrm>
              <a:off x="1635354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9"/>
            <p:cNvSpPr/>
            <p:nvPr/>
          </p:nvSpPr>
          <p:spPr>
            <a:xfrm>
              <a:off x="1627127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93" y="517"/>
                    <a:pt x="93" y="348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93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9"/>
            <p:cNvSpPr/>
            <p:nvPr/>
          </p:nvSpPr>
          <p:spPr>
            <a:xfrm>
              <a:off x="1627127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9"/>
            <p:cNvSpPr/>
            <p:nvPr/>
          </p:nvSpPr>
          <p:spPr>
            <a:xfrm>
              <a:off x="1635354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9"/>
            <p:cNvSpPr/>
            <p:nvPr/>
          </p:nvSpPr>
          <p:spPr>
            <a:xfrm>
              <a:off x="6677090" y="206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9"/>
            <p:cNvSpPr/>
            <p:nvPr/>
          </p:nvSpPr>
          <p:spPr>
            <a:xfrm>
              <a:off x="6677090" y="144353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9"/>
            <p:cNvSpPr/>
            <p:nvPr/>
          </p:nvSpPr>
          <p:spPr>
            <a:xfrm>
              <a:off x="6677090" y="289572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9"/>
            <p:cNvSpPr/>
            <p:nvPr/>
          </p:nvSpPr>
          <p:spPr>
            <a:xfrm>
              <a:off x="6668744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6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9"/>
            <p:cNvSpPr/>
            <p:nvPr/>
          </p:nvSpPr>
          <p:spPr>
            <a:xfrm>
              <a:off x="6668744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86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9"/>
            <p:cNvSpPr/>
            <p:nvPr/>
          </p:nvSpPr>
          <p:spPr>
            <a:xfrm>
              <a:off x="6677090" y="723083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9"/>
            <p:cNvSpPr/>
            <p:nvPr/>
          </p:nvSpPr>
          <p:spPr>
            <a:xfrm>
              <a:off x="6668744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7"/>
                    <a:pt x="224" y="617"/>
                  </a:cubicBezTo>
                  <a:cubicBezTo>
                    <a:pt x="140" y="617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86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9"/>
            <p:cNvSpPr/>
            <p:nvPr/>
          </p:nvSpPr>
          <p:spPr>
            <a:xfrm>
              <a:off x="6677090" y="1012448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9"/>
            <p:cNvSpPr/>
            <p:nvPr/>
          </p:nvSpPr>
          <p:spPr>
            <a:xfrm>
              <a:off x="6668744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86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9"/>
            <p:cNvSpPr/>
            <p:nvPr/>
          </p:nvSpPr>
          <p:spPr>
            <a:xfrm>
              <a:off x="6668744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6" y="678"/>
                    <a:pt x="217" y="678"/>
                  </a:cubicBezTo>
                  <a:cubicBezTo>
                    <a:pt x="363" y="678"/>
                    <a:pt x="448" y="555"/>
                    <a:pt x="448" y="332"/>
                  </a:cubicBezTo>
                  <a:cubicBezTo>
                    <a:pt x="448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9"/>
            <p:cNvSpPr/>
            <p:nvPr/>
          </p:nvSpPr>
          <p:spPr>
            <a:xfrm>
              <a:off x="6677090" y="1447032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9"/>
            <p:cNvSpPr/>
            <p:nvPr/>
          </p:nvSpPr>
          <p:spPr>
            <a:xfrm>
              <a:off x="6677090" y="1591178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9"/>
            <p:cNvSpPr/>
            <p:nvPr/>
          </p:nvSpPr>
          <p:spPr>
            <a:xfrm>
              <a:off x="6677090" y="1736397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9"/>
            <p:cNvSpPr/>
            <p:nvPr/>
          </p:nvSpPr>
          <p:spPr>
            <a:xfrm>
              <a:off x="6668744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62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6" y="678"/>
                    <a:pt x="217" y="678"/>
                  </a:cubicBezTo>
                  <a:cubicBezTo>
                    <a:pt x="363" y="678"/>
                    <a:pt x="448" y="555"/>
                    <a:pt x="448" y="332"/>
                  </a:cubicBezTo>
                  <a:cubicBezTo>
                    <a:pt x="448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9"/>
            <p:cNvSpPr/>
            <p:nvPr/>
          </p:nvSpPr>
          <p:spPr>
            <a:xfrm>
              <a:off x="6677090" y="2025762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9"/>
            <p:cNvSpPr/>
            <p:nvPr/>
          </p:nvSpPr>
          <p:spPr>
            <a:xfrm>
              <a:off x="6677090" y="2170028"/>
              <a:ext cx="25753" cy="78094"/>
            </a:xfrm>
            <a:custGeom>
              <a:avLst/>
              <a:gdLst/>
              <a:ahLst/>
              <a:cxnLst/>
              <a:rect l="l" t="t" r="r" b="b"/>
              <a:pathLst>
                <a:path w="216" h="655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9"/>
            <p:cNvSpPr/>
            <p:nvPr/>
          </p:nvSpPr>
          <p:spPr>
            <a:xfrm>
              <a:off x="6668744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7"/>
                    <a:pt x="224" y="617"/>
                  </a:cubicBezTo>
                  <a:cubicBezTo>
                    <a:pt x="140" y="617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86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9"/>
            <p:cNvSpPr/>
            <p:nvPr/>
          </p:nvSpPr>
          <p:spPr>
            <a:xfrm>
              <a:off x="6677090" y="2459393"/>
              <a:ext cx="25753" cy="78094"/>
            </a:xfrm>
            <a:custGeom>
              <a:avLst/>
              <a:gdLst/>
              <a:ahLst/>
              <a:cxnLst/>
              <a:rect l="l" t="t" r="r" b="b"/>
              <a:pathLst>
                <a:path w="216" h="655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9"/>
            <p:cNvSpPr/>
            <p:nvPr/>
          </p:nvSpPr>
          <p:spPr>
            <a:xfrm>
              <a:off x="7738816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9"/>
            <p:cNvSpPr/>
            <p:nvPr/>
          </p:nvSpPr>
          <p:spPr>
            <a:xfrm>
              <a:off x="7738816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9"/>
            <p:cNvSpPr/>
            <p:nvPr/>
          </p:nvSpPr>
          <p:spPr>
            <a:xfrm>
              <a:off x="7738816" y="28957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9"/>
            <p:cNvSpPr/>
            <p:nvPr/>
          </p:nvSpPr>
          <p:spPr>
            <a:xfrm>
              <a:off x="7730589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9"/>
            <p:cNvSpPr/>
            <p:nvPr/>
          </p:nvSpPr>
          <p:spPr>
            <a:xfrm>
              <a:off x="7730589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9"/>
            <p:cNvSpPr/>
            <p:nvPr/>
          </p:nvSpPr>
          <p:spPr>
            <a:xfrm>
              <a:off x="7738816" y="72308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9"/>
            <p:cNvSpPr/>
            <p:nvPr/>
          </p:nvSpPr>
          <p:spPr>
            <a:xfrm>
              <a:off x="7730589" y="86639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9"/>
            <p:cNvSpPr/>
            <p:nvPr/>
          </p:nvSpPr>
          <p:spPr>
            <a:xfrm>
              <a:off x="7738816" y="101244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9"/>
            <p:cNvSpPr/>
            <p:nvPr/>
          </p:nvSpPr>
          <p:spPr>
            <a:xfrm>
              <a:off x="7730589" y="115575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9"/>
            <p:cNvSpPr/>
            <p:nvPr/>
          </p:nvSpPr>
          <p:spPr>
            <a:xfrm>
              <a:off x="7730589" y="130097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9"/>
            <p:cNvSpPr/>
            <p:nvPr/>
          </p:nvSpPr>
          <p:spPr>
            <a:xfrm>
              <a:off x="7738816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9"/>
            <p:cNvSpPr/>
            <p:nvPr/>
          </p:nvSpPr>
          <p:spPr>
            <a:xfrm>
              <a:off x="8799588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9"/>
            <p:cNvSpPr/>
            <p:nvPr/>
          </p:nvSpPr>
          <p:spPr>
            <a:xfrm>
              <a:off x="8799588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9"/>
            <p:cNvSpPr/>
            <p:nvPr/>
          </p:nvSpPr>
          <p:spPr>
            <a:xfrm>
              <a:off x="8799588" y="28957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9"/>
            <p:cNvSpPr/>
            <p:nvPr/>
          </p:nvSpPr>
          <p:spPr>
            <a:xfrm>
              <a:off x="8791361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62"/>
                    <a:pt x="363" y="331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9"/>
            <p:cNvSpPr/>
            <p:nvPr/>
          </p:nvSpPr>
          <p:spPr>
            <a:xfrm>
              <a:off x="42945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9"/>
            <p:cNvSpPr/>
            <p:nvPr/>
          </p:nvSpPr>
          <p:spPr>
            <a:xfrm>
              <a:off x="42945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9"/>
            <p:cNvSpPr/>
            <p:nvPr/>
          </p:nvSpPr>
          <p:spPr>
            <a:xfrm>
              <a:off x="42945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9"/>
            <p:cNvSpPr/>
            <p:nvPr/>
          </p:nvSpPr>
          <p:spPr>
            <a:xfrm>
              <a:off x="42945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9"/>
            <p:cNvSpPr/>
            <p:nvPr/>
          </p:nvSpPr>
          <p:spPr>
            <a:xfrm>
              <a:off x="34718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6" y="609"/>
                    <a:pt x="93" y="517"/>
                    <a:pt x="93" y="347"/>
                  </a:cubicBezTo>
                  <a:cubicBezTo>
                    <a:pt x="93" y="163"/>
                    <a:pt x="146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9"/>
            <p:cNvSpPr/>
            <p:nvPr/>
          </p:nvSpPr>
          <p:spPr>
            <a:xfrm>
              <a:off x="34718" y="722248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9"/>
            <p:cNvSpPr/>
            <p:nvPr/>
          </p:nvSpPr>
          <p:spPr>
            <a:xfrm>
              <a:off x="42945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9"/>
            <p:cNvSpPr/>
            <p:nvPr/>
          </p:nvSpPr>
          <p:spPr>
            <a:xfrm>
              <a:off x="34718" y="1010660"/>
              <a:ext cx="53295" cy="81909"/>
            </a:xfrm>
            <a:custGeom>
              <a:avLst/>
              <a:gdLst/>
              <a:ahLst/>
              <a:cxnLst/>
              <a:rect l="l" t="t" r="r" b="b"/>
              <a:pathLst>
                <a:path w="447" h="687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9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6" y="617"/>
                    <a:pt x="93" y="517"/>
                    <a:pt x="93" y="347"/>
                  </a:cubicBezTo>
                  <a:cubicBezTo>
                    <a:pt x="93" y="170"/>
                    <a:pt x="146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4"/>
                    <a:pt x="0" y="347"/>
                  </a:cubicBezTo>
                  <a:cubicBezTo>
                    <a:pt x="8" y="563"/>
                    <a:pt x="93" y="686"/>
                    <a:pt x="224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9"/>
            <p:cNvSpPr/>
            <p:nvPr/>
          </p:nvSpPr>
          <p:spPr>
            <a:xfrm>
              <a:off x="42945" y="1156713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1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9"/>
            <p:cNvSpPr/>
            <p:nvPr/>
          </p:nvSpPr>
          <p:spPr>
            <a:xfrm>
              <a:off x="34718" y="130097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9"/>
            <p:cNvSpPr/>
            <p:nvPr/>
          </p:nvSpPr>
          <p:spPr>
            <a:xfrm>
              <a:off x="42945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9"/>
            <p:cNvSpPr/>
            <p:nvPr/>
          </p:nvSpPr>
          <p:spPr>
            <a:xfrm>
              <a:off x="34718" y="159034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9"/>
            <p:cNvSpPr/>
            <p:nvPr/>
          </p:nvSpPr>
          <p:spPr>
            <a:xfrm>
              <a:off x="42945" y="1736397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9"/>
            <p:cNvSpPr/>
            <p:nvPr/>
          </p:nvSpPr>
          <p:spPr>
            <a:xfrm>
              <a:off x="34718" y="187970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9"/>
            <p:cNvSpPr/>
            <p:nvPr/>
          </p:nvSpPr>
          <p:spPr>
            <a:xfrm>
              <a:off x="42945" y="202576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9"/>
            <p:cNvSpPr/>
            <p:nvPr/>
          </p:nvSpPr>
          <p:spPr>
            <a:xfrm>
              <a:off x="42945" y="216990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9"/>
            <p:cNvSpPr/>
            <p:nvPr/>
          </p:nvSpPr>
          <p:spPr>
            <a:xfrm>
              <a:off x="34718" y="231322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4" y="610"/>
                  </a:cubicBezTo>
                  <a:cubicBezTo>
                    <a:pt x="146" y="610"/>
                    <a:pt x="93" y="517"/>
                    <a:pt x="93" y="348"/>
                  </a:cubicBezTo>
                  <a:cubicBezTo>
                    <a:pt x="93" y="170"/>
                    <a:pt x="146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9"/>
            <p:cNvSpPr/>
            <p:nvPr/>
          </p:nvSpPr>
          <p:spPr>
            <a:xfrm>
              <a:off x="34718" y="245843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9"/>
            <p:cNvSpPr/>
            <p:nvPr/>
          </p:nvSpPr>
          <p:spPr>
            <a:xfrm>
              <a:off x="42945" y="260449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9"/>
            <p:cNvSpPr/>
            <p:nvPr/>
          </p:nvSpPr>
          <p:spPr>
            <a:xfrm>
              <a:off x="34718" y="274780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9"/>
            <p:cNvSpPr/>
            <p:nvPr/>
          </p:nvSpPr>
          <p:spPr>
            <a:xfrm>
              <a:off x="42945" y="289385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9"/>
            <p:cNvSpPr/>
            <p:nvPr/>
          </p:nvSpPr>
          <p:spPr>
            <a:xfrm>
              <a:off x="42945" y="303812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9"/>
            <p:cNvSpPr/>
            <p:nvPr/>
          </p:nvSpPr>
          <p:spPr>
            <a:xfrm>
              <a:off x="34718" y="3181315"/>
              <a:ext cx="53295" cy="81075"/>
            </a:xfrm>
            <a:custGeom>
              <a:avLst/>
              <a:gdLst/>
              <a:ahLst/>
              <a:cxnLst/>
              <a:rect l="l" t="t" r="r" b="b"/>
              <a:pathLst>
                <a:path w="447" h="680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10"/>
                    <a:pt x="316" y="610"/>
                    <a:pt x="224" y="610"/>
                  </a:cubicBezTo>
                  <a:cubicBezTo>
                    <a:pt x="146" y="610"/>
                    <a:pt x="93" y="517"/>
                    <a:pt x="93" y="348"/>
                  </a:cubicBezTo>
                  <a:cubicBezTo>
                    <a:pt x="93" y="170"/>
                    <a:pt x="146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9"/>
            <p:cNvSpPr/>
            <p:nvPr/>
          </p:nvSpPr>
          <p:spPr>
            <a:xfrm>
              <a:off x="34718" y="332653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9"/>
            <p:cNvSpPr/>
            <p:nvPr/>
          </p:nvSpPr>
          <p:spPr>
            <a:xfrm>
              <a:off x="34718" y="347080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16"/>
                    <a:pt x="93" y="347"/>
                  </a:cubicBezTo>
                  <a:cubicBezTo>
                    <a:pt x="93" y="162"/>
                    <a:pt x="146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39"/>
                  </a:cubicBezTo>
                  <a:cubicBezTo>
                    <a:pt x="8" y="562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9"/>
            <p:cNvSpPr/>
            <p:nvPr/>
          </p:nvSpPr>
          <p:spPr>
            <a:xfrm>
              <a:off x="42945" y="361685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9"/>
            <p:cNvSpPr/>
            <p:nvPr/>
          </p:nvSpPr>
          <p:spPr>
            <a:xfrm>
              <a:off x="42945" y="37619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9"/>
            <p:cNvSpPr/>
            <p:nvPr/>
          </p:nvSpPr>
          <p:spPr>
            <a:xfrm>
              <a:off x="42945" y="390621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9"/>
            <p:cNvSpPr/>
            <p:nvPr/>
          </p:nvSpPr>
          <p:spPr>
            <a:xfrm>
              <a:off x="34718" y="404953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6" y="609"/>
                    <a:pt x="93" y="516"/>
                    <a:pt x="93" y="347"/>
                  </a:cubicBezTo>
                  <a:cubicBezTo>
                    <a:pt x="93" y="162"/>
                    <a:pt x="146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39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9"/>
            <p:cNvSpPr/>
            <p:nvPr/>
          </p:nvSpPr>
          <p:spPr>
            <a:xfrm>
              <a:off x="42945" y="419558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9"/>
            <p:cNvSpPr/>
            <p:nvPr/>
          </p:nvSpPr>
          <p:spPr>
            <a:xfrm>
              <a:off x="34718" y="433889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6" y="609"/>
                    <a:pt x="93" y="516"/>
                    <a:pt x="93" y="347"/>
                  </a:cubicBezTo>
                  <a:cubicBezTo>
                    <a:pt x="93" y="170"/>
                    <a:pt x="146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39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9"/>
            <p:cNvSpPr/>
            <p:nvPr/>
          </p:nvSpPr>
          <p:spPr>
            <a:xfrm>
              <a:off x="42945" y="448494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9"/>
            <p:cNvSpPr/>
            <p:nvPr/>
          </p:nvSpPr>
          <p:spPr>
            <a:xfrm>
              <a:off x="34718" y="462826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6" y="609"/>
                    <a:pt x="93" y="516"/>
                    <a:pt x="93" y="347"/>
                  </a:cubicBezTo>
                  <a:cubicBezTo>
                    <a:pt x="93" y="170"/>
                    <a:pt x="146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39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9"/>
            <p:cNvSpPr/>
            <p:nvPr/>
          </p:nvSpPr>
          <p:spPr>
            <a:xfrm>
              <a:off x="42945" y="477431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9"/>
            <p:cNvSpPr/>
            <p:nvPr/>
          </p:nvSpPr>
          <p:spPr>
            <a:xfrm>
              <a:off x="308286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9"/>
            <p:cNvSpPr/>
            <p:nvPr/>
          </p:nvSpPr>
          <p:spPr>
            <a:xfrm>
              <a:off x="308286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9"/>
            <p:cNvSpPr/>
            <p:nvPr/>
          </p:nvSpPr>
          <p:spPr>
            <a:xfrm>
              <a:off x="308286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9"/>
            <p:cNvSpPr/>
            <p:nvPr/>
          </p:nvSpPr>
          <p:spPr>
            <a:xfrm>
              <a:off x="308286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9"/>
            <p:cNvSpPr/>
            <p:nvPr/>
          </p:nvSpPr>
          <p:spPr>
            <a:xfrm>
              <a:off x="300060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9"/>
            <p:cNvSpPr/>
            <p:nvPr/>
          </p:nvSpPr>
          <p:spPr>
            <a:xfrm>
              <a:off x="300060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9"/>
            <p:cNvSpPr/>
            <p:nvPr/>
          </p:nvSpPr>
          <p:spPr>
            <a:xfrm>
              <a:off x="308286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9"/>
            <p:cNvSpPr/>
            <p:nvPr/>
          </p:nvSpPr>
          <p:spPr>
            <a:xfrm>
              <a:off x="300060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09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24"/>
                    <a:pt x="1" y="347"/>
                  </a:cubicBezTo>
                  <a:cubicBezTo>
                    <a:pt x="1" y="563"/>
                    <a:pt x="85" y="686"/>
                    <a:pt x="216" y="686"/>
                  </a:cubicBezTo>
                  <a:cubicBezTo>
                    <a:pt x="363" y="686"/>
                    <a:pt x="447" y="563"/>
                    <a:pt x="447" y="339"/>
                  </a:cubicBezTo>
                  <a:cubicBezTo>
                    <a:pt x="447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9"/>
            <p:cNvSpPr/>
            <p:nvPr/>
          </p:nvSpPr>
          <p:spPr>
            <a:xfrm>
              <a:off x="308286" y="1156713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9"/>
            <p:cNvSpPr/>
            <p:nvPr/>
          </p:nvSpPr>
          <p:spPr>
            <a:xfrm>
              <a:off x="300060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9"/>
            <p:cNvSpPr/>
            <p:nvPr/>
          </p:nvSpPr>
          <p:spPr>
            <a:xfrm>
              <a:off x="308286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9"/>
            <p:cNvSpPr/>
            <p:nvPr/>
          </p:nvSpPr>
          <p:spPr>
            <a:xfrm>
              <a:off x="300060" y="159034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2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9"/>
            <p:cNvSpPr/>
            <p:nvPr/>
          </p:nvSpPr>
          <p:spPr>
            <a:xfrm>
              <a:off x="308286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9"/>
            <p:cNvSpPr/>
            <p:nvPr/>
          </p:nvSpPr>
          <p:spPr>
            <a:xfrm>
              <a:off x="300060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9"/>
            <p:cNvSpPr/>
            <p:nvPr/>
          </p:nvSpPr>
          <p:spPr>
            <a:xfrm>
              <a:off x="308286" y="202576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9"/>
            <p:cNvSpPr/>
            <p:nvPr/>
          </p:nvSpPr>
          <p:spPr>
            <a:xfrm>
              <a:off x="308286" y="2169909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9"/>
            <p:cNvSpPr/>
            <p:nvPr/>
          </p:nvSpPr>
          <p:spPr>
            <a:xfrm>
              <a:off x="300060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9"/>
            <p:cNvSpPr/>
            <p:nvPr/>
          </p:nvSpPr>
          <p:spPr>
            <a:xfrm>
              <a:off x="300060" y="245843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9"/>
            <p:cNvSpPr/>
            <p:nvPr/>
          </p:nvSpPr>
          <p:spPr>
            <a:xfrm>
              <a:off x="308286" y="260449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9"/>
            <p:cNvSpPr/>
            <p:nvPr/>
          </p:nvSpPr>
          <p:spPr>
            <a:xfrm>
              <a:off x="300060" y="27478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9"/>
            <p:cNvSpPr/>
            <p:nvPr/>
          </p:nvSpPr>
          <p:spPr>
            <a:xfrm>
              <a:off x="308286" y="289385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9"/>
            <p:cNvSpPr/>
            <p:nvPr/>
          </p:nvSpPr>
          <p:spPr>
            <a:xfrm>
              <a:off x="308286" y="303812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9"/>
            <p:cNvSpPr/>
            <p:nvPr/>
          </p:nvSpPr>
          <p:spPr>
            <a:xfrm>
              <a:off x="300060" y="3181315"/>
              <a:ext cx="53414" cy="81075"/>
            </a:xfrm>
            <a:custGeom>
              <a:avLst/>
              <a:gdLst/>
              <a:ahLst/>
              <a:cxnLst/>
              <a:rect l="l" t="t" r="r" b="b"/>
              <a:pathLst>
                <a:path w="448" h="680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10"/>
                    <a:pt x="309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9"/>
            <p:cNvSpPr/>
            <p:nvPr/>
          </p:nvSpPr>
          <p:spPr>
            <a:xfrm>
              <a:off x="300060" y="33265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9"/>
            <p:cNvSpPr/>
            <p:nvPr/>
          </p:nvSpPr>
          <p:spPr>
            <a:xfrm>
              <a:off x="300060" y="347080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62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1" y="123"/>
                    <a:pt x="1" y="339"/>
                  </a:cubicBezTo>
                  <a:cubicBezTo>
                    <a:pt x="1" y="562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9"/>
            <p:cNvSpPr/>
            <p:nvPr/>
          </p:nvSpPr>
          <p:spPr>
            <a:xfrm>
              <a:off x="308286" y="361685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9"/>
            <p:cNvSpPr/>
            <p:nvPr/>
          </p:nvSpPr>
          <p:spPr>
            <a:xfrm>
              <a:off x="308286" y="37619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9"/>
            <p:cNvSpPr/>
            <p:nvPr/>
          </p:nvSpPr>
          <p:spPr>
            <a:xfrm>
              <a:off x="308286" y="3906219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9"/>
            <p:cNvSpPr/>
            <p:nvPr/>
          </p:nvSpPr>
          <p:spPr>
            <a:xfrm>
              <a:off x="300060" y="404953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62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1" y="123"/>
                    <a:pt x="1" y="339"/>
                  </a:cubicBezTo>
                  <a:cubicBezTo>
                    <a:pt x="1" y="563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9"/>
            <p:cNvSpPr/>
            <p:nvPr/>
          </p:nvSpPr>
          <p:spPr>
            <a:xfrm>
              <a:off x="308286" y="419558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9"/>
            <p:cNvSpPr/>
            <p:nvPr/>
          </p:nvSpPr>
          <p:spPr>
            <a:xfrm>
              <a:off x="300060" y="433889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1" y="123"/>
                    <a:pt x="1" y="339"/>
                  </a:cubicBezTo>
                  <a:cubicBezTo>
                    <a:pt x="1" y="563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9"/>
            <p:cNvSpPr/>
            <p:nvPr/>
          </p:nvSpPr>
          <p:spPr>
            <a:xfrm>
              <a:off x="308286" y="4484949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9"/>
            <p:cNvSpPr/>
            <p:nvPr/>
          </p:nvSpPr>
          <p:spPr>
            <a:xfrm>
              <a:off x="300060" y="462826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1" y="123"/>
                    <a:pt x="1" y="339"/>
                  </a:cubicBezTo>
                  <a:cubicBezTo>
                    <a:pt x="1" y="563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9"/>
            <p:cNvSpPr/>
            <p:nvPr/>
          </p:nvSpPr>
          <p:spPr>
            <a:xfrm>
              <a:off x="308286" y="477431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9"/>
            <p:cNvSpPr/>
            <p:nvPr/>
          </p:nvSpPr>
          <p:spPr>
            <a:xfrm>
              <a:off x="1900815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9"/>
            <p:cNvSpPr/>
            <p:nvPr/>
          </p:nvSpPr>
          <p:spPr>
            <a:xfrm>
              <a:off x="1900815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9"/>
            <p:cNvSpPr/>
            <p:nvPr/>
          </p:nvSpPr>
          <p:spPr>
            <a:xfrm>
              <a:off x="1900815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9"/>
            <p:cNvSpPr/>
            <p:nvPr/>
          </p:nvSpPr>
          <p:spPr>
            <a:xfrm>
              <a:off x="1900815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9"/>
            <p:cNvSpPr/>
            <p:nvPr/>
          </p:nvSpPr>
          <p:spPr>
            <a:xfrm>
              <a:off x="1892589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9"/>
            <p:cNvSpPr/>
            <p:nvPr/>
          </p:nvSpPr>
          <p:spPr>
            <a:xfrm>
              <a:off x="1892589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9"/>
            <p:cNvSpPr/>
            <p:nvPr/>
          </p:nvSpPr>
          <p:spPr>
            <a:xfrm>
              <a:off x="1900815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9"/>
            <p:cNvSpPr/>
            <p:nvPr/>
          </p:nvSpPr>
          <p:spPr>
            <a:xfrm>
              <a:off x="1892589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9"/>
            <p:cNvSpPr/>
            <p:nvPr/>
          </p:nvSpPr>
          <p:spPr>
            <a:xfrm>
              <a:off x="1900815" y="1156713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9"/>
            <p:cNvSpPr/>
            <p:nvPr/>
          </p:nvSpPr>
          <p:spPr>
            <a:xfrm>
              <a:off x="1892589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9"/>
            <p:cNvSpPr/>
            <p:nvPr/>
          </p:nvSpPr>
          <p:spPr>
            <a:xfrm>
              <a:off x="1900815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9"/>
            <p:cNvSpPr/>
            <p:nvPr/>
          </p:nvSpPr>
          <p:spPr>
            <a:xfrm>
              <a:off x="2166277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9"/>
            <p:cNvSpPr/>
            <p:nvPr/>
          </p:nvSpPr>
          <p:spPr>
            <a:xfrm>
              <a:off x="2166277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9"/>
            <p:cNvSpPr/>
            <p:nvPr/>
          </p:nvSpPr>
          <p:spPr>
            <a:xfrm>
              <a:off x="2166277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9"/>
            <p:cNvSpPr/>
            <p:nvPr/>
          </p:nvSpPr>
          <p:spPr>
            <a:xfrm>
              <a:off x="2166277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2158050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2158050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2166277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2158050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24"/>
                    <a:pt x="1" y="347"/>
                  </a:cubicBezTo>
                  <a:cubicBezTo>
                    <a:pt x="1" y="563"/>
                    <a:pt x="85" y="686"/>
                    <a:pt x="216" y="686"/>
                  </a:cubicBezTo>
                  <a:cubicBezTo>
                    <a:pt x="363" y="686"/>
                    <a:pt x="447" y="563"/>
                    <a:pt x="447" y="339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2166277" y="1156713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2158050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2431857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2431857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2431857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2431857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2423511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17" y="609"/>
                    <a:pt x="224" y="609"/>
                  </a:cubicBezTo>
                  <a:cubicBezTo>
                    <a:pt x="140" y="609"/>
                    <a:pt x="86" y="517"/>
                    <a:pt x="86" y="347"/>
                  </a:cubicBezTo>
                  <a:cubicBezTo>
                    <a:pt x="86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2423511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7" y="62"/>
                    <a:pt x="355" y="162"/>
                    <a:pt x="355" y="331"/>
                  </a:cubicBezTo>
                  <a:cubicBezTo>
                    <a:pt x="355" y="501"/>
                    <a:pt x="317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2431857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2423511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9"/>
                  </a:cubicBezTo>
                  <a:cubicBezTo>
                    <a:pt x="355" y="509"/>
                    <a:pt x="317" y="617"/>
                    <a:pt x="224" y="617"/>
                  </a:cubicBezTo>
                  <a:cubicBezTo>
                    <a:pt x="140" y="617"/>
                    <a:pt x="86" y="517"/>
                    <a:pt x="86" y="347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24"/>
                    <a:pt x="1" y="347"/>
                  </a:cubicBezTo>
                  <a:cubicBezTo>
                    <a:pt x="1" y="563"/>
                    <a:pt x="93" y="686"/>
                    <a:pt x="217" y="686"/>
                  </a:cubicBezTo>
                  <a:cubicBezTo>
                    <a:pt x="363" y="686"/>
                    <a:pt x="448" y="563"/>
                    <a:pt x="448" y="339"/>
                  </a:cubicBezTo>
                  <a:cubicBezTo>
                    <a:pt x="448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4023432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4023432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4023432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4023432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4015205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4015205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4023432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084442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084442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084442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084442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077050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077050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084442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077050" y="1010660"/>
              <a:ext cx="52460" cy="81909"/>
            </a:xfrm>
            <a:custGeom>
              <a:avLst/>
              <a:gdLst/>
              <a:ahLst/>
              <a:cxnLst/>
              <a:rect l="l" t="t" r="r" b="b"/>
              <a:pathLst>
                <a:path w="440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09" y="617"/>
                    <a:pt x="216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3" y="686"/>
                    <a:pt x="440" y="563"/>
                    <a:pt x="440" y="339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084442" y="1156713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1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077050" y="130097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839090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839090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839090" y="288618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839090" y="4337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830863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7"/>
                    <a:pt x="93" y="347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830863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839090" y="86830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830863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9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7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24"/>
                    <a:pt x="0" y="347"/>
                  </a:cubicBezTo>
                  <a:cubicBezTo>
                    <a:pt x="8" y="563"/>
                    <a:pt x="93" y="686"/>
                    <a:pt x="224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839090" y="1156713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830863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839090" y="144703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830863" y="159034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839090" y="1736397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830863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839090" y="202576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2962660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2962660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2962660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2962660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2954433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6" y="609"/>
                    <a:pt x="93" y="517"/>
                    <a:pt x="93" y="347"/>
                  </a:cubicBezTo>
                  <a:cubicBezTo>
                    <a:pt x="93" y="163"/>
                    <a:pt x="146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2954433" y="722248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2962660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2954433" y="1010660"/>
              <a:ext cx="53295" cy="81909"/>
            </a:xfrm>
            <a:custGeom>
              <a:avLst/>
              <a:gdLst/>
              <a:ahLst/>
              <a:cxnLst/>
              <a:rect l="l" t="t" r="r" b="b"/>
              <a:pathLst>
                <a:path w="447" h="687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9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6" y="617"/>
                    <a:pt x="93" y="517"/>
                    <a:pt x="93" y="347"/>
                  </a:cubicBezTo>
                  <a:cubicBezTo>
                    <a:pt x="93" y="170"/>
                    <a:pt x="146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4"/>
                    <a:pt x="0" y="347"/>
                  </a:cubicBezTo>
                  <a:cubicBezTo>
                    <a:pt x="8" y="563"/>
                    <a:pt x="93" y="686"/>
                    <a:pt x="224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2962660" y="1156713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1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9"/>
            <p:cNvSpPr/>
            <p:nvPr/>
          </p:nvSpPr>
          <p:spPr>
            <a:xfrm>
              <a:off x="3492509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9"/>
            <p:cNvSpPr/>
            <p:nvPr/>
          </p:nvSpPr>
          <p:spPr>
            <a:xfrm>
              <a:off x="3492509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9"/>
            <p:cNvSpPr/>
            <p:nvPr/>
          </p:nvSpPr>
          <p:spPr>
            <a:xfrm>
              <a:off x="3492509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3492509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3484283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3484283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3492509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3484283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09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24"/>
                    <a:pt x="1" y="347"/>
                  </a:cubicBezTo>
                  <a:cubicBezTo>
                    <a:pt x="1" y="563"/>
                    <a:pt x="85" y="686"/>
                    <a:pt x="216" y="686"/>
                  </a:cubicBezTo>
                  <a:cubicBezTo>
                    <a:pt x="363" y="686"/>
                    <a:pt x="447" y="563"/>
                    <a:pt x="447" y="339"/>
                  </a:cubicBezTo>
                  <a:cubicBezTo>
                    <a:pt x="447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615245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615245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615245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615245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607019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607019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615245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7019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15245" y="1156713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7019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6146049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6146049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6146049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6146049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6137822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6137822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6146049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6137822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24"/>
                    <a:pt x="1" y="347"/>
                  </a:cubicBezTo>
                  <a:cubicBezTo>
                    <a:pt x="1" y="563"/>
                    <a:pt x="85" y="686"/>
                    <a:pt x="216" y="686"/>
                  </a:cubicBezTo>
                  <a:cubicBezTo>
                    <a:pt x="363" y="686"/>
                    <a:pt x="447" y="563"/>
                    <a:pt x="447" y="339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6146049" y="1156713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6137822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6146049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6137822" y="159034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2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7208013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7208013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7208013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7208013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7199667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17" y="609"/>
                    <a:pt x="224" y="609"/>
                  </a:cubicBezTo>
                  <a:cubicBezTo>
                    <a:pt x="140" y="609"/>
                    <a:pt x="86" y="517"/>
                    <a:pt x="86" y="347"/>
                  </a:cubicBezTo>
                  <a:cubicBezTo>
                    <a:pt x="86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7199667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7" y="62"/>
                    <a:pt x="355" y="162"/>
                    <a:pt x="355" y="331"/>
                  </a:cubicBezTo>
                  <a:cubicBezTo>
                    <a:pt x="355" y="501"/>
                    <a:pt x="317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7208013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7199667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9"/>
                  </a:cubicBezTo>
                  <a:cubicBezTo>
                    <a:pt x="355" y="509"/>
                    <a:pt x="317" y="617"/>
                    <a:pt x="224" y="617"/>
                  </a:cubicBezTo>
                  <a:cubicBezTo>
                    <a:pt x="140" y="617"/>
                    <a:pt x="86" y="517"/>
                    <a:pt x="86" y="347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24"/>
                    <a:pt x="1" y="347"/>
                  </a:cubicBezTo>
                  <a:cubicBezTo>
                    <a:pt x="1" y="563"/>
                    <a:pt x="93" y="686"/>
                    <a:pt x="217" y="686"/>
                  </a:cubicBezTo>
                  <a:cubicBezTo>
                    <a:pt x="363" y="686"/>
                    <a:pt x="448" y="563"/>
                    <a:pt x="448" y="339"/>
                  </a:cubicBezTo>
                  <a:cubicBezTo>
                    <a:pt x="448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7208013" y="1156713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1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63"/>
                  </a:lnTo>
                  <a:lnTo>
                    <a:pt x="216" y="663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7199667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1"/>
                  </a:cubicBezTo>
                  <a:cubicBezTo>
                    <a:pt x="355" y="501"/>
                    <a:pt x="317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7208013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7199667" y="159034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2"/>
                  </a:cubicBezTo>
                  <a:cubicBezTo>
                    <a:pt x="355" y="501"/>
                    <a:pt x="317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2"/>
                  </a:cubicBezTo>
                  <a:cubicBezTo>
                    <a:pt x="448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7208013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7199667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7" y="62"/>
                    <a:pt x="355" y="162"/>
                    <a:pt x="355" y="332"/>
                  </a:cubicBezTo>
                  <a:cubicBezTo>
                    <a:pt x="355" y="501"/>
                    <a:pt x="317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2"/>
                  </a:cubicBezTo>
                  <a:cubicBezTo>
                    <a:pt x="448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8004158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8004158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8004158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8004158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7995931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7995931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8004158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7995931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9064214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9064214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9064214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9064214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4554354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4554354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4554354" y="288618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4554354" y="4337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4546128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7"/>
                    <a:pt x="93" y="347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4546128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4554354" y="86830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9"/>
            <p:cNvSpPr/>
            <p:nvPr/>
          </p:nvSpPr>
          <p:spPr>
            <a:xfrm>
              <a:off x="4546128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9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7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24"/>
                    <a:pt x="0" y="347"/>
                  </a:cubicBezTo>
                  <a:cubicBezTo>
                    <a:pt x="8" y="563"/>
                    <a:pt x="93" y="686"/>
                    <a:pt x="224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9"/>
            <p:cNvSpPr/>
            <p:nvPr/>
          </p:nvSpPr>
          <p:spPr>
            <a:xfrm>
              <a:off x="4554354" y="1156713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9"/>
            <p:cNvSpPr/>
            <p:nvPr/>
          </p:nvSpPr>
          <p:spPr>
            <a:xfrm>
              <a:off x="4546128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6942432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6942432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6942432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6934205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6934205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6942432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6934205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6942432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6934205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6934205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6942432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6942432" y="159117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6942432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6934205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4819935" y="206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4819935" y="144353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4819935" y="289572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4811589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6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4811589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86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4819935" y="723083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4811589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7"/>
                    <a:pt x="224" y="617"/>
                  </a:cubicBezTo>
                  <a:cubicBezTo>
                    <a:pt x="140" y="617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86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4819935" y="1012448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4811589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86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4811589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6" y="678"/>
                    <a:pt x="217" y="678"/>
                  </a:cubicBezTo>
                  <a:cubicBezTo>
                    <a:pt x="363" y="678"/>
                    <a:pt x="448" y="555"/>
                    <a:pt x="448" y="332"/>
                  </a:cubicBezTo>
                  <a:cubicBezTo>
                    <a:pt x="448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5880707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5880707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5880707" y="28957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5872480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5872480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5880707" y="72308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5872480" y="86639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5880707" y="101244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5872480" y="115575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5872480" y="130097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5880707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5880707" y="159117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7473355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7473355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7473355" y="28957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7465128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62"/>
                    <a:pt x="363" y="331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7465128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7473355" y="72308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7465128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7473355" y="101244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7465128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7465128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7473355" y="144703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7473355" y="159117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7473355" y="1736397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3227168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3227168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3227168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3227168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3219775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3219775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3227168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3219775" y="1010660"/>
              <a:ext cx="52460" cy="81909"/>
            </a:xfrm>
            <a:custGeom>
              <a:avLst/>
              <a:gdLst/>
              <a:ahLst/>
              <a:cxnLst/>
              <a:rect l="l" t="t" r="r" b="b"/>
              <a:pathLst>
                <a:path w="440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09" y="617"/>
                    <a:pt x="216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3" y="686"/>
                    <a:pt x="440" y="563"/>
                    <a:pt x="440" y="339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3227168" y="1156713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1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3757971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3757971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3757971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3757971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3749744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3749744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3757971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3749744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3757971" y="1156713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4288893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4288893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4288893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4288893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4280666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4280666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4288893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4280666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24"/>
                    <a:pt x="1" y="347"/>
                  </a:cubicBezTo>
                  <a:cubicBezTo>
                    <a:pt x="1" y="563"/>
                    <a:pt x="85" y="686"/>
                    <a:pt x="216" y="686"/>
                  </a:cubicBezTo>
                  <a:cubicBezTo>
                    <a:pt x="363" y="686"/>
                    <a:pt x="447" y="563"/>
                    <a:pt x="447" y="339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4288893" y="1156713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5349903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5349903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5349903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5349903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5341557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17" y="609"/>
                    <a:pt x="224" y="609"/>
                  </a:cubicBezTo>
                  <a:cubicBezTo>
                    <a:pt x="140" y="609"/>
                    <a:pt x="86" y="517"/>
                    <a:pt x="86" y="347"/>
                  </a:cubicBezTo>
                  <a:cubicBezTo>
                    <a:pt x="86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5341557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7" y="62"/>
                    <a:pt x="355" y="162"/>
                    <a:pt x="355" y="331"/>
                  </a:cubicBezTo>
                  <a:cubicBezTo>
                    <a:pt x="355" y="501"/>
                    <a:pt x="317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5349903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5341557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9"/>
                  </a:cubicBezTo>
                  <a:cubicBezTo>
                    <a:pt x="355" y="509"/>
                    <a:pt x="317" y="617"/>
                    <a:pt x="224" y="617"/>
                  </a:cubicBezTo>
                  <a:cubicBezTo>
                    <a:pt x="140" y="617"/>
                    <a:pt x="86" y="517"/>
                    <a:pt x="86" y="347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24"/>
                    <a:pt x="1" y="347"/>
                  </a:cubicBezTo>
                  <a:cubicBezTo>
                    <a:pt x="1" y="563"/>
                    <a:pt x="93" y="686"/>
                    <a:pt x="217" y="686"/>
                  </a:cubicBezTo>
                  <a:cubicBezTo>
                    <a:pt x="363" y="686"/>
                    <a:pt x="448" y="563"/>
                    <a:pt x="448" y="339"/>
                  </a:cubicBezTo>
                  <a:cubicBezTo>
                    <a:pt x="448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5349903" y="1156713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1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63"/>
                  </a:lnTo>
                  <a:lnTo>
                    <a:pt x="216" y="663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5341557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1"/>
                  </a:cubicBezTo>
                  <a:cubicBezTo>
                    <a:pt x="355" y="501"/>
                    <a:pt x="317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411510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411510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411510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411510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403283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403283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411510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403283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411510" y="1156713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403283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411510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403283" y="159034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411510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9"/>
            <p:cNvSpPr/>
            <p:nvPr/>
          </p:nvSpPr>
          <p:spPr>
            <a:xfrm>
              <a:off x="6403283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9"/>
            <p:cNvSpPr/>
            <p:nvPr/>
          </p:nvSpPr>
          <p:spPr>
            <a:xfrm>
              <a:off x="8268784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9"/>
            <p:cNvSpPr/>
            <p:nvPr/>
          </p:nvSpPr>
          <p:spPr>
            <a:xfrm>
              <a:off x="8268784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8268784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8268784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8261392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8261392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8268784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8261392" y="1010660"/>
              <a:ext cx="52460" cy="81909"/>
            </a:xfrm>
            <a:custGeom>
              <a:avLst/>
              <a:gdLst/>
              <a:ahLst/>
              <a:cxnLst/>
              <a:rect l="l" t="t" r="r" b="b"/>
              <a:pathLst>
                <a:path w="440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09" y="617"/>
                    <a:pt x="216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3" y="686"/>
                    <a:pt x="440" y="563"/>
                    <a:pt x="440" y="339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2697199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2697199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2697199" y="288618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2697199" y="4337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2688972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7"/>
                    <a:pt x="93" y="347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2688972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2697199" y="86830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2688972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9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7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24"/>
                    <a:pt x="0" y="347"/>
                  </a:cubicBezTo>
                  <a:cubicBezTo>
                    <a:pt x="8" y="563"/>
                    <a:pt x="93" y="686"/>
                    <a:pt x="224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2697199" y="1156713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2688972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21" name="Google Shape;2921;p9"/>
          <p:cNvSpPr txBox="1">
            <a:spLocks noGrp="1"/>
          </p:cNvSpPr>
          <p:nvPr>
            <p:ph type="subTitle" idx="1"/>
          </p:nvPr>
        </p:nvSpPr>
        <p:spPr>
          <a:xfrm>
            <a:off x="1084951" y="2249027"/>
            <a:ext cx="4974300" cy="13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922" name="Google Shape;2922;p9"/>
          <p:cNvSpPr txBox="1">
            <a:spLocks noGrp="1"/>
          </p:cNvSpPr>
          <p:nvPr>
            <p:ph type="title"/>
          </p:nvPr>
        </p:nvSpPr>
        <p:spPr>
          <a:xfrm>
            <a:off x="1085099" y="1498100"/>
            <a:ext cx="4974300" cy="79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6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7_1_1">
    <p:spTree>
      <p:nvGrpSpPr>
        <p:cNvPr id="1" name="Shape 3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7" name="Google Shape;3627;p13"/>
          <p:cNvGrpSpPr/>
          <p:nvPr/>
        </p:nvGrpSpPr>
        <p:grpSpPr>
          <a:xfrm>
            <a:off x="189" y="52"/>
            <a:ext cx="9144013" cy="5143533"/>
            <a:chOff x="4088025" y="1324225"/>
            <a:chExt cx="1348575" cy="1101800"/>
          </a:xfrm>
        </p:grpSpPr>
        <p:sp>
          <p:nvSpPr>
            <p:cNvPr id="3628" name="Google Shape;3628;p13"/>
            <p:cNvSpPr/>
            <p:nvPr/>
          </p:nvSpPr>
          <p:spPr>
            <a:xfrm>
              <a:off x="4088025" y="24229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3"/>
            <p:cNvSpPr/>
            <p:nvPr/>
          </p:nvSpPr>
          <p:spPr>
            <a:xfrm>
              <a:off x="4088025" y="24005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3"/>
            <p:cNvSpPr/>
            <p:nvPr/>
          </p:nvSpPr>
          <p:spPr>
            <a:xfrm>
              <a:off x="4088025" y="2378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3"/>
            <p:cNvSpPr/>
            <p:nvPr/>
          </p:nvSpPr>
          <p:spPr>
            <a:xfrm>
              <a:off x="4088025" y="23557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3"/>
            <p:cNvSpPr/>
            <p:nvPr/>
          </p:nvSpPr>
          <p:spPr>
            <a:xfrm>
              <a:off x="4088025" y="23331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3"/>
            <p:cNvSpPr/>
            <p:nvPr/>
          </p:nvSpPr>
          <p:spPr>
            <a:xfrm>
              <a:off x="4088025" y="23108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3"/>
            <p:cNvSpPr/>
            <p:nvPr/>
          </p:nvSpPr>
          <p:spPr>
            <a:xfrm>
              <a:off x="4088025" y="22884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3"/>
            <p:cNvSpPr/>
            <p:nvPr/>
          </p:nvSpPr>
          <p:spPr>
            <a:xfrm>
              <a:off x="4088025" y="22659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3"/>
            <p:cNvSpPr/>
            <p:nvPr/>
          </p:nvSpPr>
          <p:spPr>
            <a:xfrm>
              <a:off x="4088025" y="22436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3"/>
            <p:cNvSpPr/>
            <p:nvPr/>
          </p:nvSpPr>
          <p:spPr>
            <a:xfrm>
              <a:off x="4088025" y="2221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3"/>
            <p:cNvSpPr/>
            <p:nvPr/>
          </p:nvSpPr>
          <p:spPr>
            <a:xfrm>
              <a:off x="4088025" y="21987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3"/>
            <p:cNvSpPr/>
            <p:nvPr/>
          </p:nvSpPr>
          <p:spPr>
            <a:xfrm>
              <a:off x="4088025" y="21761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3"/>
            <p:cNvSpPr/>
            <p:nvPr/>
          </p:nvSpPr>
          <p:spPr>
            <a:xfrm>
              <a:off x="4088025" y="21538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3"/>
            <p:cNvSpPr/>
            <p:nvPr/>
          </p:nvSpPr>
          <p:spPr>
            <a:xfrm>
              <a:off x="4088025" y="21314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3"/>
            <p:cNvSpPr/>
            <p:nvPr/>
          </p:nvSpPr>
          <p:spPr>
            <a:xfrm>
              <a:off x="4088025" y="21089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3"/>
            <p:cNvSpPr/>
            <p:nvPr/>
          </p:nvSpPr>
          <p:spPr>
            <a:xfrm>
              <a:off x="4088025" y="20866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3"/>
            <p:cNvSpPr/>
            <p:nvPr/>
          </p:nvSpPr>
          <p:spPr>
            <a:xfrm>
              <a:off x="4088025" y="2064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3"/>
            <p:cNvSpPr/>
            <p:nvPr/>
          </p:nvSpPr>
          <p:spPr>
            <a:xfrm>
              <a:off x="4088025" y="20417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3"/>
            <p:cNvSpPr/>
            <p:nvPr/>
          </p:nvSpPr>
          <p:spPr>
            <a:xfrm>
              <a:off x="4088025" y="20193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3"/>
            <p:cNvSpPr/>
            <p:nvPr/>
          </p:nvSpPr>
          <p:spPr>
            <a:xfrm>
              <a:off x="4088025" y="19968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3"/>
            <p:cNvSpPr/>
            <p:nvPr/>
          </p:nvSpPr>
          <p:spPr>
            <a:xfrm>
              <a:off x="4088025" y="19745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3"/>
            <p:cNvSpPr/>
            <p:nvPr/>
          </p:nvSpPr>
          <p:spPr>
            <a:xfrm>
              <a:off x="4088025" y="1951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3"/>
            <p:cNvSpPr/>
            <p:nvPr/>
          </p:nvSpPr>
          <p:spPr>
            <a:xfrm>
              <a:off x="4088025" y="19296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3"/>
            <p:cNvSpPr/>
            <p:nvPr/>
          </p:nvSpPr>
          <p:spPr>
            <a:xfrm>
              <a:off x="4088025" y="1907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3"/>
            <p:cNvSpPr/>
            <p:nvPr/>
          </p:nvSpPr>
          <p:spPr>
            <a:xfrm>
              <a:off x="4088025" y="18847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3"/>
            <p:cNvSpPr/>
            <p:nvPr/>
          </p:nvSpPr>
          <p:spPr>
            <a:xfrm>
              <a:off x="4088025" y="18624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3"/>
            <p:cNvSpPr/>
            <p:nvPr/>
          </p:nvSpPr>
          <p:spPr>
            <a:xfrm>
              <a:off x="4088025" y="18398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3"/>
            <p:cNvSpPr/>
            <p:nvPr/>
          </p:nvSpPr>
          <p:spPr>
            <a:xfrm>
              <a:off x="4088025" y="18175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3"/>
            <p:cNvSpPr/>
            <p:nvPr/>
          </p:nvSpPr>
          <p:spPr>
            <a:xfrm>
              <a:off x="4088025" y="1794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3"/>
            <p:cNvSpPr/>
            <p:nvPr/>
          </p:nvSpPr>
          <p:spPr>
            <a:xfrm>
              <a:off x="4088025" y="17726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3"/>
            <p:cNvSpPr/>
            <p:nvPr/>
          </p:nvSpPr>
          <p:spPr>
            <a:xfrm>
              <a:off x="4088025" y="1750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3"/>
            <p:cNvSpPr/>
            <p:nvPr/>
          </p:nvSpPr>
          <p:spPr>
            <a:xfrm>
              <a:off x="4088025" y="17277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3"/>
            <p:cNvSpPr/>
            <p:nvPr/>
          </p:nvSpPr>
          <p:spPr>
            <a:xfrm>
              <a:off x="4088025" y="17054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3"/>
            <p:cNvSpPr/>
            <p:nvPr/>
          </p:nvSpPr>
          <p:spPr>
            <a:xfrm>
              <a:off x="4088025" y="1683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3"/>
            <p:cNvSpPr/>
            <p:nvPr/>
          </p:nvSpPr>
          <p:spPr>
            <a:xfrm>
              <a:off x="4088025" y="16605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3"/>
            <p:cNvSpPr/>
            <p:nvPr/>
          </p:nvSpPr>
          <p:spPr>
            <a:xfrm>
              <a:off x="4088025" y="16381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3"/>
            <p:cNvSpPr/>
            <p:nvPr/>
          </p:nvSpPr>
          <p:spPr>
            <a:xfrm>
              <a:off x="4088025" y="1615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3"/>
            <p:cNvSpPr/>
            <p:nvPr/>
          </p:nvSpPr>
          <p:spPr>
            <a:xfrm>
              <a:off x="4088025" y="1593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3"/>
            <p:cNvSpPr/>
            <p:nvPr/>
          </p:nvSpPr>
          <p:spPr>
            <a:xfrm>
              <a:off x="4088025" y="157095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3"/>
            <p:cNvSpPr/>
            <p:nvPr/>
          </p:nvSpPr>
          <p:spPr>
            <a:xfrm>
              <a:off x="4088025" y="15484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3"/>
            <p:cNvSpPr/>
            <p:nvPr/>
          </p:nvSpPr>
          <p:spPr>
            <a:xfrm>
              <a:off x="4088025" y="1526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13"/>
            <p:cNvSpPr/>
            <p:nvPr/>
          </p:nvSpPr>
          <p:spPr>
            <a:xfrm>
              <a:off x="4088025" y="1503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13"/>
            <p:cNvSpPr/>
            <p:nvPr/>
          </p:nvSpPr>
          <p:spPr>
            <a:xfrm>
              <a:off x="4088025" y="14812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3"/>
            <p:cNvSpPr/>
            <p:nvPr/>
          </p:nvSpPr>
          <p:spPr>
            <a:xfrm>
              <a:off x="4088025" y="1458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3"/>
            <p:cNvSpPr/>
            <p:nvPr/>
          </p:nvSpPr>
          <p:spPr>
            <a:xfrm>
              <a:off x="4088025" y="14363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3"/>
            <p:cNvSpPr/>
            <p:nvPr/>
          </p:nvSpPr>
          <p:spPr>
            <a:xfrm>
              <a:off x="4088025" y="14139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3"/>
            <p:cNvSpPr/>
            <p:nvPr/>
          </p:nvSpPr>
          <p:spPr>
            <a:xfrm>
              <a:off x="4088025" y="13914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3"/>
            <p:cNvSpPr/>
            <p:nvPr/>
          </p:nvSpPr>
          <p:spPr>
            <a:xfrm>
              <a:off x="4088025" y="13691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3"/>
            <p:cNvSpPr/>
            <p:nvPr/>
          </p:nvSpPr>
          <p:spPr>
            <a:xfrm>
              <a:off x="4088025" y="1346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3"/>
            <p:cNvSpPr/>
            <p:nvPr/>
          </p:nvSpPr>
          <p:spPr>
            <a:xfrm>
              <a:off x="4088025" y="13242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8" name="Google Shape;3678;p13"/>
          <p:cNvGrpSpPr/>
          <p:nvPr/>
        </p:nvGrpSpPr>
        <p:grpSpPr>
          <a:xfrm>
            <a:off x="110918" y="206"/>
            <a:ext cx="8922164" cy="5143474"/>
            <a:chOff x="110918" y="206"/>
            <a:chExt cx="8922164" cy="5143474"/>
          </a:xfrm>
        </p:grpSpPr>
        <p:sp>
          <p:nvSpPr>
            <p:cNvPr id="3679" name="Google Shape;3679;p13"/>
            <p:cNvSpPr/>
            <p:nvPr/>
          </p:nvSpPr>
          <p:spPr>
            <a:xfrm>
              <a:off x="7977089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3"/>
            <p:cNvSpPr/>
            <p:nvPr/>
          </p:nvSpPr>
          <p:spPr>
            <a:xfrm>
              <a:off x="7977089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3"/>
            <p:cNvSpPr/>
            <p:nvPr/>
          </p:nvSpPr>
          <p:spPr>
            <a:xfrm>
              <a:off x="7977089" y="28957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3"/>
            <p:cNvSpPr/>
            <p:nvPr/>
          </p:nvSpPr>
          <p:spPr>
            <a:xfrm>
              <a:off x="7968862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62"/>
                    <a:pt x="362" y="331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3"/>
            <p:cNvSpPr/>
            <p:nvPr/>
          </p:nvSpPr>
          <p:spPr>
            <a:xfrm>
              <a:off x="7968862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3" y="610"/>
                  </a:cubicBezTo>
                  <a:cubicBezTo>
                    <a:pt x="146" y="610"/>
                    <a:pt x="92" y="517"/>
                    <a:pt x="92" y="348"/>
                  </a:cubicBezTo>
                  <a:cubicBezTo>
                    <a:pt x="92" y="170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3"/>
            <p:cNvSpPr/>
            <p:nvPr/>
          </p:nvSpPr>
          <p:spPr>
            <a:xfrm>
              <a:off x="7977089" y="72308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3"/>
            <p:cNvSpPr/>
            <p:nvPr/>
          </p:nvSpPr>
          <p:spPr>
            <a:xfrm>
              <a:off x="7968862" y="86639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7"/>
                    <a:pt x="223" y="617"/>
                  </a:cubicBezTo>
                  <a:cubicBezTo>
                    <a:pt x="146" y="617"/>
                    <a:pt x="92" y="517"/>
                    <a:pt x="92" y="348"/>
                  </a:cubicBezTo>
                  <a:cubicBezTo>
                    <a:pt x="92" y="170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3"/>
            <p:cNvSpPr/>
            <p:nvPr/>
          </p:nvSpPr>
          <p:spPr>
            <a:xfrm>
              <a:off x="7977089" y="101244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3"/>
            <p:cNvSpPr/>
            <p:nvPr/>
          </p:nvSpPr>
          <p:spPr>
            <a:xfrm>
              <a:off x="7968862" y="115575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3" y="610"/>
                  </a:cubicBezTo>
                  <a:cubicBezTo>
                    <a:pt x="146" y="610"/>
                    <a:pt x="92" y="517"/>
                    <a:pt x="92" y="348"/>
                  </a:cubicBezTo>
                  <a:cubicBezTo>
                    <a:pt x="92" y="163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3"/>
            <p:cNvSpPr/>
            <p:nvPr/>
          </p:nvSpPr>
          <p:spPr>
            <a:xfrm>
              <a:off x="8482611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3"/>
            <p:cNvSpPr/>
            <p:nvPr/>
          </p:nvSpPr>
          <p:spPr>
            <a:xfrm>
              <a:off x="8482611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3"/>
            <p:cNvSpPr/>
            <p:nvPr/>
          </p:nvSpPr>
          <p:spPr>
            <a:xfrm>
              <a:off x="8482611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3"/>
            <p:cNvSpPr/>
            <p:nvPr/>
          </p:nvSpPr>
          <p:spPr>
            <a:xfrm>
              <a:off x="8474265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3"/>
            <p:cNvSpPr/>
            <p:nvPr/>
          </p:nvSpPr>
          <p:spPr>
            <a:xfrm>
              <a:off x="8474265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3"/>
            <p:cNvSpPr/>
            <p:nvPr/>
          </p:nvSpPr>
          <p:spPr>
            <a:xfrm>
              <a:off x="8482611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3"/>
            <p:cNvSpPr/>
            <p:nvPr/>
          </p:nvSpPr>
          <p:spPr>
            <a:xfrm>
              <a:off x="8474265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7"/>
                    <a:pt x="224" y="617"/>
                  </a:cubicBezTo>
                  <a:cubicBezTo>
                    <a:pt x="140" y="617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3"/>
            <p:cNvSpPr/>
            <p:nvPr/>
          </p:nvSpPr>
          <p:spPr>
            <a:xfrm>
              <a:off x="8482611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3"/>
            <p:cNvSpPr/>
            <p:nvPr/>
          </p:nvSpPr>
          <p:spPr>
            <a:xfrm>
              <a:off x="8474265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3"/>
            <p:cNvSpPr/>
            <p:nvPr/>
          </p:nvSpPr>
          <p:spPr>
            <a:xfrm>
              <a:off x="8474265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2"/>
                  </a:cubicBezTo>
                  <a:cubicBezTo>
                    <a:pt x="448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3"/>
            <p:cNvSpPr/>
            <p:nvPr/>
          </p:nvSpPr>
          <p:spPr>
            <a:xfrm>
              <a:off x="8482611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3"/>
            <p:cNvSpPr/>
            <p:nvPr/>
          </p:nvSpPr>
          <p:spPr>
            <a:xfrm>
              <a:off x="8482611" y="159117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3"/>
            <p:cNvSpPr/>
            <p:nvPr/>
          </p:nvSpPr>
          <p:spPr>
            <a:xfrm>
              <a:off x="8482611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3"/>
            <p:cNvSpPr/>
            <p:nvPr/>
          </p:nvSpPr>
          <p:spPr>
            <a:xfrm>
              <a:off x="8474265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62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2"/>
                  </a:cubicBezTo>
                  <a:cubicBezTo>
                    <a:pt x="448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3"/>
            <p:cNvSpPr/>
            <p:nvPr/>
          </p:nvSpPr>
          <p:spPr>
            <a:xfrm>
              <a:off x="8482611" y="202576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3"/>
            <p:cNvSpPr/>
            <p:nvPr/>
          </p:nvSpPr>
          <p:spPr>
            <a:xfrm>
              <a:off x="8482611" y="2170028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3"/>
            <p:cNvSpPr/>
            <p:nvPr/>
          </p:nvSpPr>
          <p:spPr>
            <a:xfrm>
              <a:off x="8474265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7"/>
                    <a:pt x="224" y="617"/>
                  </a:cubicBezTo>
                  <a:cubicBezTo>
                    <a:pt x="140" y="617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3"/>
            <p:cNvSpPr/>
            <p:nvPr/>
          </p:nvSpPr>
          <p:spPr>
            <a:xfrm>
              <a:off x="8482611" y="245939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3"/>
            <p:cNvSpPr/>
            <p:nvPr/>
          </p:nvSpPr>
          <p:spPr>
            <a:xfrm>
              <a:off x="8474265" y="26027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7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40" y="609"/>
                    <a:pt x="86" y="516"/>
                    <a:pt x="86" y="347"/>
                  </a:cubicBezTo>
                  <a:cubicBezTo>
                    <a:pt x="86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1" y="123"/>
                    <a:pt x="1" y="347"/>
                  </a:cubicBezTo>
                  <a:cubicBezTo>
                    <a:pt x="1" y="562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07" name="Google Shape;3707;p13"/>
            <p:cNvGrpSpPr/>
            <p:nvPr/>
          </p:nvGrpSpPr>
          <p:grpSpPr>
            <a:xfrm>
              <a:off x="8727026" y="206"/>
              <a:ext cx="53295" cy="5143474"/>
              <a:chOff x="1182396" y="206"/>
              <a:chExt cx="53295" cy="5143474"/>
            </a:xfrm>
          </p:grpSpPr>
          <p:sp>
            <p:nvSpPr>
              <p:cNvPr id="3708" name="Google Shape;3708;p13"/>
              <p:cNvSpPr/>
              <p:nvPr/>
            </p:nvSpPr>
            <p:spPr>
              <a:xfrm>
                <a:off x="1190623" y="206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1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9" name="Google Shape;3709;p13"/>
              <p:cNvSpPr/>
              <p:nvPr/>
            </p:nvSpPr>
            <p:spPr>
              <a:xfrm>
                <a:off x="1190623" y="14435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1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0" name="Google Shape;3710;p13"/>
              <p:cNvSpPr/>
              <p:nvPr/>
            </p:nvSpPr>
            <p:spPr>
              <a:xfrm>
                <a:off x="1190623" y="28957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1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1" name="Google Shape;3711;p13"/>
              <p:cNvSpPr/>
              <p:nvPr/>
            </p:nvSpPr>
            <p:spPr>
              <a:xfrm>
                <a:off x="1182396" y="432883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55" y="162"/>
                      <a:pt x="355" y="331"/>
                    </a:cubicBezTo>
                    <a:cubicBezTo>
                      <a:pt x="355" y="501"/>
                      <a:pt x="308" y="609"/>
                      <a:pt x="216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6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2" name="Google Shape;3712;p13"/>
              <p:cNvSpPr/>
              <p:nvPr/>
            </p:nvSpPr>
            <p:spPr>
              <a:xfrm>
                <a:off x="1182396" y="57702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08" y="610"/>
                      <a:pt x="216" y="610"/>
                    </a:cubicBezTo>
                    <a:cubicBezTo>
                      <a:pt x="139" y="610"/>
                      <a:pt x="85" y="517"/>
                      <a:pt x="85" y="348"/>
                    </a:cubicBezTo>
                    <a:cubicBezTo>
                      <a:pt x="85" y="170"/>
                      <a:pt x="146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24"/>
                      <a:pt x="0" y="348"/>
                    </a:cubicBezTo>
                    <a:cubicBezTo>
                      <a:pt x="0" y="563"/>
                      <a:pt x="85" y="679"/>
                      <a:pt x="216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55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3" name="Google Shape;3713;p13"/>
              <p:cNvSpPr/>
              <p:nvPr/>
            </p:nvSpPr>
            <p:spPr>
              <a:xfrm>
                <a:off x="1190623" y="72308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1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4" name="Google Shape;3714;p13"/>
              <p:cNvSpPr/>
              <p:nvPr/>
            </p:nvSpPr>
            <p:spPr>
              <a:xfrm>
                <a:off x="1182396" y="866394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08" y="617"/>
                      <a:pt x="216" y="617"/>
                    </a:cubicBezTo>
                    <a:cubicBezTo>
                      <a:pt x="139" y="617"/>
                      <a:pt x="85" y="517"/>
                      <a:pt x="85" y="348"/>
                    </a:cubicBezTo>
                    <a:cubicBezTo>
                      <a:pt x="85" y="170"/>
                      <a:pt x="146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24"/>
                      <a:pt x="0" y="348"/>
                    </a:cubicBezTo>
                    <a:cubicBezTo>
                      <a:pt x="0" y="563"/>
                      <a:pt x="85" y="679"/>
                      <a:pt x="216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55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5" name="Google Shape;3715;p13"/>
              <p:cNvSpPr/>
              <p:nvPr/>
            </p:nvSpPr>
            <p:spPr>
              <a:xfrm>
                <a:off x="1190623" y="101244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1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6" name="Google Shape;3716;p13"/>
              <p:cNvSpPr/>
              <p:nvPr/>
            </p:nvSpPr>
            <p:spPr>
              <a:xfrm>
                <a:off x="1182396" y="115575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08" y="610"/>
                      <a:pt x="216" y="610"/>
                    </a:cubicBezTo>
                    <a:cubicBezTo>
                      <a:pt x="139" y="610"/>
                      <a:pt x="85" y="517"/>
                      <a:pt x="85" y="348"/>
                    </a:cubicBezTo>
                    <a:cubicBezTo>
                      <a:pt x="85" y="163"/>
                      <a:pt x="146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24"/>
                      <a:pt x="0" y="348"/>
                    </a:cubicBezTo>
                    <a:cubicBezTo>
                      <a:pt x="0" y="563"/>
                      <a:pt x="85" y="679"/>
                      <a:pt x="216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55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7" name="Google Shape;3717;p13"/>
              <p:cNvSpPr/>
              <p:nvPr/>
            </p:nvSpPr>
            <p:spPr>
              <a:xfrm>
                <a:off x="1182396" y="130097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8" y="609"/>
                      <a:pt x="216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6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8" name="Google Shape;3718;p13"/>
              <p:cNvSpPr/>
              <p:nvPr/>
            </p:nvSpPr>
            <p:spPr>
              <a:xfrm>
                <a:off x="1190623" y="144703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1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9" name="Google Shape;3719;p13"/>
              <p:cNvSpPr/>
              <p:nvPr/>
            </p:nvSpPr>
            <p:spPr>
              <a:xfrm>
                <a:off x="1190623" y="159117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1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0" name="Google Shape;3720;p13"/>
              <p:cNvSpPr/>
              <p:nvPr/>
            </p:nvSpPr>
            <p:spPr>
              <a:xfrm>
                <a:off x="1190623" y="1736397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1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1" name="Google Shape;3721;p13"/>
              <p:cNvSpPr/>
              <p:nvPr/>
            </p:nvSpPr>
            <p:spPr>
              <a:xfrm>
                <a:off x="1182396" y="187970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55" y="162"/>
                      <a:pt x="355" y="332"/>
                    </a:cubicBezTo>
                    <a:cubicBezTo>
                      <a:pt x="355" y="501"/>
                      <a:pt x="308" y="609"/>
                      <a:pt x="216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6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2" name="Google Shape;3722;p13"/>
              <p:cNvSpPr/>
              <p:nvPr/>
            </p:nvSpPr>
            <p:spPr>
              <a:xfrm>
                <a:off x="1190623" y="202576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1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3" name="Google Shape;3723;p13"/>
              <p:cNvSpPr/>
              <p:nvPr/>
            </p:nvSpPr>
            <p:spPr>
              <a:xfrm>
                <a:off x="1190623" y="2170028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39" y="0"/>
                    </a:moveTo>
                    <a:lnTo>
                      <a:pt x="0" y="77"/>
                    </a:lnTo>
                    <a:lnTo>
                      <a:pt x="16" y="146"/>
                    </a:lnTo>
                    <a:lnTo>
                      <a:pt x="131" y="85"/>
                    </a:lnTo>
                    <a:lnTo>
                      <a:pt x="131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4" name="Google Shape;3724;p13"/>
              <p:cNvSpPr/>
              <p:nvPr/>
            </p:nvSpPr>
            <p:spPr>
              <a:xfrm>
                <a:off x="1182396" y="231322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08" y="617"/>
                      <a:pt x="216" y="617"/>
                    </a:cubicBezTo>
                    <a:cubicBezTo>
                      <a:pt x="139" y="617"/>
                      <a:pt x="85" y="517"/>
                      <a:pt x="85" y="348"/>
                    </a:cubicBezTo>
                    <a:cubicBezTo>
                      <a:pt x="85" y="170"/>
                      <a:pt x="146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24"/>
                      <a:pt x="0" y="348"/>
                    </a:cubicBezTo>
                    <a:cubicBezTo>
                      <a:pt x="0" y="563"/>
                      <a:pt x="85" y="679"/>
                      <a:pt x="216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55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5" name="Google Shape;3725;p13"/>
              <p:cNvSpPr/>
              <p:nvPr/>
            </p:nvSpPr>
            <p:spPr>
              <a:xfrm>
                <a:off x="1190623" y="2459393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39" y="0"/>
                    </a:moveTo>
                    <a:lnTo>
                      <a:pt x="0" y="77"/>
                    </a:lnTo>
                    <a:lnTo>
                      <a:pt x="16" y="146"/>
                    </a:lnTo>
                    <a:lnTo>
                      <a:pt x="131" y="85"/>
                    </a:lnTo>
                    <a:lnTo>
                      <a:pt x="131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6" name="Google Shape;3726;p13"/>
              <p:cNvSpPr/>
              <p:nvPr/>
            </p:nvSpPr>
            <p:spPr>
              <a:xfrm>
                <a:off x="1182396" y="2602704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08" y="609"/>
                      <a:pt x="216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70"/>
                      <a:pt x="146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3"/>
                      <a:pt x="0" y="347"/>
                    </a:cubicBezTo>
                    <a:cubicBezTo>
                      <a:pt x="0" y="562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7" name="Google Shape;3727;p13"/>
              <p:cNvSpPr/>
              <p:nvPr/>
            </p:nvSpPr>
            <p:spPr>
              <a:xfrm>
                <a:off x="1190623" y="2748758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39" y="0"/>
                    </a:moveTo>
                    <a:lnTo>
                      <a:pt x="0" y="77"/>
                    </a:lnTo>
                    <a:lnTo>
                      <a:pt x="16" y="146"/>
                    </a:lnTo>
                    <a:lnTo>
                      <a:pt x="131" y="85"/>
                    </a:lnTo>
                    <a:lnTo>
                      <a:pt x="131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8" name="Google Shape;3728;p13"/>
              <p:cNvSpPr/>
              <p:nvPr/>
            </p:nvSpPr>
            <p:spPr>
              <a:xfrm>
                <a:off x="1182396" y="289206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08" y="616"/>
                      <a:pt x="216" y="616"/>
                    </a:cubicBezTo>
                    <a:cubicBezTo>
                      <a:pt x="139" y="616"/>
                      <a:pt x="85" y="516"/>
                      <a:pt x="85" y="347"/>
                    </a:cubicBezTo>
                    <a:cubicBezTo>
                      <a:pt x="85" y="170"/>
                      <a:pt x="146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3"/>
                      <a:pt x="0" y="347"/>
                    </a:cubicBezTo>
                    <a:cubicBezTo>
                      <a:pt x="0" y="562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9" name="Google Shape;3729;p13"/>
              <p:cNvSpPr/>
              <p:nvPr/>
            </p:nvSpPr>
            <p:spPr>
              <a:xfrm>
                <a:off x="1190623" y="3038123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39" y="0"/>
                    </a:moveTo>
                    <a:lnTo>
                      <a:pt x="0" y="77"/>
                    </a:lnTo>
                    <a:lnTo>
                      <a:pt x="16" y="146"/>
                    </a:lnTo>
                    <a:lnTo>
                      <a:pt x="131" y="85"/>
                    </a:lnTo>
                    <a:lnTo>
                      <a:pt x="131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0" name="Google Shape;3730;p13"/>
              <p:cNvSpPr/>
              <p:nvPr/>
            </p:nvSpPr>
            <p:spPr>
              <a:xfrm>
                <a:off x="1182396" y="318143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08" y="616"/>
                      <a:pt x="216" y="616"/>
                    </a:cubicBezTo>
                    <a:cubicBezTo>
                      <a:pt x="139" y="616"/>
                      <a:pt x="85" y="516"/>
                      <a:pt x="85" y="347"/>
                    </a:cubicBezTo>
                    <a:cubicBezTo>
                      <a:pt x="85" y="170"/>
                      <a:pt x="146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3"/>
                      <a:pt x="0" y="347"/>
                    </a:cubicBezTo>
                    <a:cubicBezTo>
                      <a:pt x="0" y="563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1" name="Google Shape;3731;p13"/>
              <p:cNvSpPr/>
              <p:nvPr/>
            </p:nvSpPr>
            <p:spPr>
              <a:xfrm>
                <a:off x="1182396" y="332653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8" y="609"/>
                      <a:pt x="216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6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2" name="Google Shape;3732;p13"/>
              <p:cNvSpPr/>
              <p:nvPr/>
            </p:nvSpPr>
            <p:spPr>
              <a:xfrm>
                <a:off x="1190623" y="347258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0" y="78"/>
                    </a:lnTo>
                    <a:lnTo>
                      <a:pt x="16" y="139"/>
                    </a:lnTo>
                    <a:lnTo>
                      <a:pt x="131" y="78"/>
                    </a:lnTo>
                    <a:lnTo>
                      <a:pt x="131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3" name="Google Shape;3733;p13"/>
              <p:cNvSpPr/>
              <p:nvPr/>
            </p:nvSpPr>
            <p:spPr>
              <a:xfrm>
                <a:off x="1182396" y="361590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8" y="609"/>
                      <a:pt x="216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6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4" name="Google Shape;3734;p13"/>
              <p:cNvSpPr/>
              <p:nvPr/>
            </p:nvSpPr>
            <p:spPr>
              <a:xfrm>
                <a:off x="1182396" y="376016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08" y="609"/>
                      <a:pt x="216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70"/>
                      <a:pt x="146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3"/>
                      <a:pt x="0" y="347"/>
                    </a:cubicBezTo>
                    <a:cubicBezTo>
                      <a:pt x="0" y="563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5" name="Google Shape;3735;p13"/>
              <p:cNvSpPr/>
              <p:nvPr/>
            </p:nvSpPr>
            <p:spPr>
              <a:xfrm>
                <a:off x="1182396" y="390526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8" y="609"/>
                      <a:pt x="216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6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6" name="Google Shape;3736;p13"/>
              <p:cNvSpPr/>
              <p:nvPr/>
            </p:nvSpPr>
            <p:spPr>
              <a:xfrm>
                <a:off x="1190623" y="405131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0" y="78"/>
                    </a:lnTo>
                    <a:lnTo>
                      <a:pt x="16" y="139"/>
                    </a:lnTo>
                    <a:lnTo>
                      <a:pt x="131" y="78"/>
                    </a:lnTo>
                    <a:lnTo>
                      <a:pt x="131" y="655"/>
                    </a:lnTo>
                    <a:lnTo>
                      <a:pt x="216" y="655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7" name="Google Shape;3737;p13"/>
              <p:cNvSpPr/>
              <p:nvPr/>
            </p:nvSpPr>
            <p:spPr>
              <a:xfrm>
                <a:off x="1190623" y="419558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0" y="77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1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8" name="Google Shape;3738;p13"/>
              <p:cNvSpPr/>
              <p:nvPr/>
            </p:nvSpPr>
            <p:spPr>
              <a:xfrm>
                <a:off x="1190623" y="434068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0" y="78"/>
                    </a:lnTo>
                    <a:lnTo>
                      <a:pt x="16" y="139"/>
                    </a:lnTo>
                    <a:lnTo>
                      <a:pt x="131" y="78"/>
                    </a:lnTo>
                    <a:lnTo>
                      <a:pt x="131" y="655"/>
                    </a:lnTo>
                    <a:lnTo>
                      <a:pt x="216" y="655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9" name="Google Shape;3739;p13"/>
              <p:cNvSpPr/>
              <p:nvPr/>
            </p:nvSpPr>
            <p:spPr>
              <a:xfrm>
                <a:off x="1182396" y="448399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8" y="609"/>
                      <a:pt x="216" y="609"/>
                    </a:cubicBezTo>
                    <a:cubicBezTo>
                      <a:pt x="139" y="609"/>
                      <a:pt x="85" y="509"/>
                      <a:pt x="85" y="340"/>
                    </a:cubicBezTo>
                    <a:cubicBezTo>
                      <a:pt x="85" y="162"/>
                      <a:pt x="146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16"/>
                      <a:pt x="0" y="340"/>
                    </a:cubicBezTo>
                    <a:cubicBezTo>
                      <a:pt x="0" y="555"/>
                      <a:pt x="85" y="679"/>
                      <a:pt x="216" y="679"/>
                    </a:cubicBezTo>
                    <a:cubicBezTo>
                      <a:pt x="362" y="679"/>
                      <a:pt x="447" y="555"/>
                      <a:pt x="447" y="332"/>
                    </a:cubicBezTo>
                    <a:cubicBezTo>
                      <a:pt x="447" y="124"/>
                      <a:pt x="355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0" name="Google Shape;3740;p13"/>
              <p:cNvSpPr/>
              <p:nvPr/>
            </p:nvSpPr>
            <p:spPr>
              <a:xfrm>
                <a:off x="1190623" y="4630049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0" y="78"/>
                    </a:lnTo>
                    <a:lnTo>
                      <a:pt x="16" y="139"/>
                    </a:lnTo>
                    <a:lnTo>
                      <a:pt x="131" y="78"/>
                    </a:lnTo>
                    <a:lnTo>
                      <a:pt x="131" y="655"/>
                    </a:lnTo>
                    <a:lnTo>
                      <a:pt x="216" y="655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1" name="Google Shape;3741;p13"/>
              <p:cNvSpPr/>
              <p:nvPr/>
            </p:nvSpPr>
            <p:spPr>
              <a:xfrm>
                <a:off x="1182396" y="477336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8" y="609"/>
                      <a:pt x="216" y="609"/>
                    </a:cubicBezTo>
                    <a:cubicBezTo>
                      <a:pt x="139" y="609"/>
                      <a:pt x="85" y="509"/>
                      <a:pt x="85" y="340"/>
                    </a:cubicBezTo>
                    <a:cubicBezTo>
                      <a:pt x="85" y="162"/>
                      <a:pt x="146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16"/>
                      <a:pt x="0" y="340"/>
                    </a:cubicBezTo>
                    <a:cubicBezTo>
                      <a:pt x="0" y="555"/>
                      <a:pt x="85" y="679"/>
                      <a:pt x="216" y="679"/>
                    </a:cubicBezTo>
                    <a:cubicBezTo>
                      <a:pt x="362" y="679"/>
                      <a:pt x="447" y="555"/>
                      <a:pt x="447" y="332"/>
                    </a:cubicBezTo>
                    <a:cubicBezTo>
                      <a:pt x="447" y="124"/>
                      <a:pt x="355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2" name="Google Shape;3742;p13"/>
              <p:cNvSpPr/>
              <p:nvPr/>
            </p:nvSpPr>
            <p:spPr>
              <a:xfrm>
                <a:off x="1190623" y="491941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0" y="78"/>
                    </a:lnTo>
                    <a:lnTo>
                      <a:pt x="16" y="139"/>
                    </a:lnTo>
                    <a:lnTo>
                      <a:pt x="131" y="78"/>
                    </a:lnTo>
                    <a:lnTo>
                      <a:pt x="131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3" name="Google Shape;3743;p13"/>
              <p:cNvSpPr/>
              <p:nvPr/>
            </p:nvSpPr>
            <p:spPr>
              <a:xfrm>
                <a:off x="1182396" y="506272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8" y="609"/>
                      <a:pt x="216" y="609"/>
                    </a:cubicBezTo>
                    <a:cubicBezTo>
                      <a:pt x="139" y="609"/>
                      <a:pt x="85" y="509"/>
                      <a:pt x="85" y="340"/>
                    </a:cubicBezTo>
                    <a:cubicBezTo>
                      <a:pt x="85" y="162"/>
                      <a:pt x="146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16"/>
                      <a:pt x="0" y="340"/>
                    </a:cubicBezTo>
                    <a:cubicBezTo>
                      <a:pt x="0" y="555"/>
                      <a:pt x="85" y="679"/>
                      <a:pt x="216" y="679"/>
                    </a:cubicBezTo>
                    <a:cubicBezTo>
                      <a:pt x="362" y="679"/>
                      <a:pt x="447" y="555"/>
                      <a:pt x="447" y="332"/>
                    </a:cubicBezTo>
                    <a:cubicBezTo>
                      <a:pt x="447" y="124"/>
                      <a:pt x="355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44" name="Google Shape;3744;p13"/>
            <p:cNvSpPr/>
            <p:nvPr/>
          </p:nvSpPr>
          <p:spPr>
            <a:xfrm>
              <a:off x="1129116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3"/>
            <p:cNvSpPr/>
            <p:nvPr/>
          </p:nvSpPr>
          <p:spPr>
            <a:xfrm>
              <a:off x="1129116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3"/>
            <p:cNvSpPr/>
            <p:nvPr/>
          </p:nvSpPr>
          <p:spPr>
            <a:xfrm>
              <a:off x="1129116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3"/>
            <p:cNvSpPr/>
            <p:nvPr/>
          </p:nvSpPr>
          <p:spPr>
            <a:xfrm>
              <a:off x="1120890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3"/>
            <p:cNvSpPr/>
            <p:nvPr/>
          </p:nvSpPr>
          <p:spPr>
            <a:xfrm>
              <a:off x="1120890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3"/>
            <p:cNvSpPr/>
            <p:nvPr/>
          </p:nvSpPr>
          <p:spPr>
            <a:xfrm>
              <a:off x="1129116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3"/>
            <p:cNvSpPr/>
            <p:nvPr/>
          </p:nvSpPr>
          <p:spPr>
            <a:xfrm>
              <a:off x="1120890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3"/>
            <p:cNvSpPr/>
            <p:nvPr/>
          </p:nvSpPr>
          <p:spPr>
            <a:xfrm>
              <a:off x="1129116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3"/>
            <p:cNvSpPr/>
            <p:nvPr/>
          </p:nvSpPr>
          <p:spPr>
            <a:xfrm>
              <a:off x="1120890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53" name="Google Shape;3753;p13"/>
            <p:cNvGrpSpPr/>
            <p:nvPr/>
          </p:nvGrpSpPr>
          <p:grpSpPr>
            <a:xfrm>
              <a:off x="8979668" y="206"/>
              <a:ext cx="53414" cy="5143474"/>
              <a:chOff x="1418927" y="206"/>
              <a:chExt cx="53414" cy="5143474"/>
            </a:xfrm>
          </p:grpSpPr>
          <p:sp>
            <p:nvSpPr>
              <p:cNvPr id="3754" name="Google Shape;3754;p13"/>
              <p:cNvSpPr/>
              <p:nvPr/>
            </p:nvSpPr>
            <p:spPr>
              <a:xfrm>
                <a:off x="1427153" y="206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5" name="Google Shape;3755;p13"/>
              <p:cNvSpPr/>
              <p:nvPr/>
            </p:nvSpPr>
            <p:spPr>
              <a:xfrm>
                <a:off x="1427153" y="14435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6" name="Google Shape;3756;p13"/>
              <p:cNvSpPr/>
              <p:nvPr/>
            </p:nvSpPr>
            <p:spPr>
              <a:xfrm>
                <a:off x="1427153" y="28957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7" name="Google Shape;3757;p13"/>
              <p:cNvSpPr/>
              <p:nvPr/>
            </p:nvSpPr>
            <p:spPr>
              <a:xfrm>
                <a:off x="1418927" y="432883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62"/>
                      <a:pt x="355" y="331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93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8" name="Google Shape;3758;p13"/>
              <p:cNvSpPr/>
              <p:nvPr/>
            </p:nvSpPr>
            <p:spPr>
              <a:xfrm>
                <a:off x="1418927" y="57702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16" y="610"/>
                      <a:pt x="224" y="610"/>
                    </a:cubicBezTo>
                    <a:cubicBezTo>
                      <a:pt x="139" y="610"/>
                      <a:pt x="93" y="517"/>
                      <a:pt x="93" y="348"/>
                    </a:cubicBezTo>
                    <a:cubicBezTo>
                      <a:pt x="93" y="170"/>
                      <a:pt x="147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93" y="1"/>
                      <a:pt x="0" y="124"/>
                      <a:pt x="0" y="348"/>
                    </a:cubicBezTo>
                    <a:cubicBezTo>
                      <a:pt x="0" y="563"/>
                      <a:pt x="93" y="679"/>
                      <a:pt x="216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9" name="Google Shape;3759;p13"/>
              <p:cNvSpPr/>
              <p:nvPr/>
            </p:nvSpPr>
            <p:spPr>
              <a:xfrm>
                <a:off x="1427153" y="72308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0" name="Google Shape;3760;p13"/>
              <p:cNvSpPr/>
              <p:nvPr/>
            </p:nvSpPr>
            <p:spPr>
              <a:xfrm>
                <a:off x="1418927" y="86639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16" y="617"/>
                      <a:pt x="224" y="617"/>
                    </a:cubicBezTo>
                    <a:cubicBezTo>
                      <a:pt x="139" y="617"/>
                      <a:pt x="93" y="517"/>
                      <a:pt x="93" y="348"/>
                    </a:cubicBezTo>
                    <a:cubicBezTo>
                      <a:pt x="93" y="170"/>
                      <a:pt x="147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93" y="1"/>
                      <a:pt x="0" y="124"/>
                      <a:pt x="0" y="348"/>
                    </a:cubicBezTo>
                    <a:cubicBezTo>
                      <a:pt x="0" y="563"/>
                      <a:pt x="93" y="679"/>
                      <a:pt x="216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1" name="Google Shape;3761;p13"/>
              <p:cNvSpPr/>
              <p:nvPr/>
            </p:nvSpPr>
            <p:spPr>
              <a:xfrm>
                <a:off x="1427153" y="101244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2" name="Google Shape;3762;p13"/>
              <p:cNvSpPr/>
              <p:nvPr/>
            </p:nvSpPr>
            <p:spPr>
              <a:xfrm>
                <a:off x="1418927" y="115575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16" y="610"/>
                      <a:pt x="224" y="610"/>
                    </a:cubicBezTo>
                    <a:cubicBezTo>
                      <a:pt x="139" y="610"/>
                      <a:pt x="93" y="517"/>
                      <a:pt x="93" y="348"/>
                    </a:cubicBezTo>
                    <a:cubicBezTo>
                      <a:pt x="93" y="163"/>
                      <a:pt x="147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93" y="1"/>
                      <a:pt x="0" y="124"/>
                      <a:pt x="0" y="348"/>
                    </a:cubicBezTo>
                    <a:cubicBezTo>
                      <a:pt x="0" y="563"/>
                      <a:pt x="93" y="679"/>
                      <a:pt x="216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3" name="Google Shape;3763;p13"/>
              <p:cNvSpPr/>
              <p:nvPr/>
            </p:nvSpPr>
            <p:spPr>
              <a:xfrm>
                <a:off x="1418927" y="130097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93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4" name="Google Shape;3764;p13"/>
              <p:cNvSpPr/>
              <p:nvPr/>
            </p:nvSpPr>
            <p:spPr>
              <a:xfrm>
                <a:off x="1427153" y="144703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5" name="Google Shape;3765;p13"/>
              <p:cNvSpPr/>
              <p:nvPr/>
            </p:nvSpPr>
            <p:spPr>
              <a:xfrm>
                <a:off x="1427153" y="159117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6" name="Google Shape;3766;p13"/>
              <p:cNvSpPr/>
              <p:nvPr/>
            </p:nvSpPr>
            <p:spPr>
              <a:xfrm>
                <a:off x="1427153" y="1736397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7" name="Google Shape;3767;p13"/>
              <p:cNvSpPr/>
              <p:nvPr/>
            </p:nvSpPr>
            <p:spPr>
              <a:xfrm>
                <a:off x="1418927" y="187970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62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93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8" name="Google Shape;3768;p13"/>
              <p:cNvSpPr/>
              <p:nvPr/>
            </p:nvSpPr>
            <p:spPr>
              <a:xfrm>
                <a:off x="1427153" y="202576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9" name="Google Shape;3769;p13"/>
              <p:cNvSpPr/>
              <p:nvPr/>
            </p:nvSpPr>
            <p:spPr>
              <a:xfrm>
                <a:off x="1427153" y="2170028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0" name="Google Shape;3770;p13"/>
              <p:cNvSpPr/>
              <p:nvPr/>
            </p:nvSpPr>
            <p:spPr>
              <a:xfrm>
                <a:off x="1418927" y="231322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16" y="617"/>
                      <a:pt x="224" y="617"/>
                    </a:cubicBezTo>
                    <a:cubicBezTo>
                      <a:pt x="139" y="617"/>
                      <a:pt x="93" y="517"/>
                      <a:pt x="93" y="348"/>
                    </a:cubicBezTo>
                    <a:cubicBezTo>
                      <a:pt x="93" y="170"/>
                      <a:pt x="147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93" y="1"/>
                      <a:pt x="0" y="124"/>
                      <a:pt x="0" y="348"/>
                    </a:cubicBezTo>
                    <a:cubicBezTo>
                      <a:pt x="0" y="563"/>
                      <a:pt x="93" y="679"/>
                      <a:pt x="216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1" name="Google Shape;3771;p13"/>
              <p:cNvSpPr/>
              <p:nvPr/>
            </p:nvSpPr>
            <p:spPr>
              <a:xfrm>
                <a:off x="1427153" y="2459393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2" name="Google Shape;3772;p13"/>
              <p:cNvSpPr/>
              <p:nvPr/>
            </p:nvSpPr>
            <p:spPr>
              <a:xfrm>
                <a:off x="1418927" y="260270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16" y="609"/>
                      <a:pt x="224" y="609"/>
                    </a:cubicBezTo>
                    <a:cubicBezTo>
                      <a:pt x="139" y="609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93" y="0"/>
                      <a:pt x="0" y="123"/>
                      <a:pt x="0" y="347"/>
                    </a:cubicBezTo>
                    <a:cubicBezTo>
                      <a:pt x="0" y="562"/>
                      <a:pt x="93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3" name="Google Shape;3773;p13"/>
              <p:cNvSpPr/>
              <p:nvPr/>
            </p:nvSpPr>
            <p:spPr>
              <a:xfrm>
                <a:off x="1427153" y="2748758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4" name="Google Shape;3774;p13"/>
              <p:cNvSpPr/>
              <p:nvPr/>
            </p:nvSpPr>
            <p:spPr>
              <a:xfrm>
                <a:off x="1418927" y="289206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16" y="616"/>
                      <a:pt x="224" y="616"/>
                    </a:cubicBezTo>
                    <a:cubicBezTo>
                      <a:pt x="139" y="616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93" y="0"/>
                      <a:pt x="0" y="123"/>
                      <a:pt x="0" y="347"/>
                    </a:cubicBezTo>
                    <a:cubicBezTo>
                      <a:pt x="0" y="562"/>
                      <a:pt x="93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5" name="Google Shape;3775;p13"/>
              <p:cNvSpPr/>
              <p:nvPr/>
            </p:nvSpPr>
            <p:spPr>
              <a:xfrm>
                <a:off x="1427153" y="3038123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6" name="Google Shape;3776;p13"/>
              <p:cNvSpPr/>
              <p:nvPr/>
            </p:nvSpPr>
            <p:spPr>
              <a:xfrm>
                <a:off x="1418927" y="318143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16" y="616"/>
                      <a:pt x="224" y="616"/>
                    </a:cubicBezTo>
                    <a:cubicBezTo>
                      <a:pt x="139" y="616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93" y="0"/>
                      <a:pt x="0" y="123"/>
                      <a:pt x="0" y="347"/>
                    </a:cubicBezTo>
                    <a:cubicBezTo>
                      <a:pt x="0" y="563"/>
                      <a:pt x="93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7" name="Google Shape;3777;p13"/>
              <p:cNvSpPr/>
              <p:nvPr/>
            </p:nvSpPr>
            <p:spPr>
              <a:xfrm>
                <a:off x="1418927" y="332653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93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8" name="Google Shape;3778;p13"/>
              <p:cNvSpPr/>
              <p:nvPr/>
            </p:nvSpPr>
            <p:spPr>
              <a:xfrm>
                <a:off x="1427153" y="347258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7" y="0"/>
                    </a:moveTo>
                    <a:lnTo>
                      <a:pt x="1" y="78"/>
                    </a:lnTo>
                    <a:lnTo>
                      <a:pt x="16" y="139"/>
                    </a:lnTo>
                    <a:lnTo>
                      <a:pt x="132" y="78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9" name="Google Shape;3779;p13"/>
              <p:cNvSpPr/>
              <p:nvPr/>
            </p:nvSpPr>
            <p:spPr>
              <a:xfrm>
                <a:off x="1418927" y="361590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93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0" name="Google Shape;3780;p13"/>
              <p:cNvSpPr/>
              <p:nvPr/>
            </p:nvSpPr>
            <p:spPr>
              <a:xfrm>
                <a:off x="1418927" y="376016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16" y="609"/>
                      <a:pt x="224" y="609"/>
                    </a:cubicBezTo>
                    <a:cubicBezTo>
                      <a:pt x="139" y="609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93" y="0"/>
                      <a:pt x="0" y="123"/>
                      <a:pt x="0" y="347"/>
                    </a:cubicBezTo>
                    <a:cubicBezTo>
                      <a:pt x="0" y="563"/>
                      <a:pt x="93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1" name="Google Shape;3781;p13"/>
              <p:cNvSpPr/>
              <p:nvPr/>
            </p:nvSpPr>
            <p:spPr>
              <a:xfrm>
                <a:off x="1418927" y="390526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93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2" name="Google Shape;3782;p13"/>
              <p:cNvSpPr/>
              <p:nvPr/>
            </p:nvSpPr>
            <p:spPr>
              <a:xfrm>
                <a:off x="1427153" y="405131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16" y="139"/>
                    </a:lnTo>
                    <a:lnTo>
                      <a:pt x="132" y="78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3" name="Google Shape;3783;p13"/>
              <p:cNvSpPr/>
              <p:nvPr/>
            </p:nvSpPr>
            <p:spPr>
              <a:xfrm>
                <a:off x="1427153" y="419558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4" name="Google Shape;3784;p13"/>
              <p:cNvSpPr/>
              <p:nvPr/>
            </p:nvSpPr>
            <p:spPr>
              <a:xfrm>
                <a:off x="1427153" y="434068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16" y="139"/>
                    </a:lnTo>
                    <a:lnTo>
                      <a:pt x="132" y="78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5" name="Google Shape;3785;p13"/>
              <p:cNvSpPr/>
              <p:nvPr/>
            </p:nvSpPr>
            <p:spPr>
              <a:xfrm>
                <a:off x="1418927" y="448399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93" y="509"/>
                      <a:pt x="93" y="340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93" y="1"/>
                      <a:pt x="0" y="116"/>
                      <a:pt x="0" y="340"/>
                    </a:cubicBezTo>
                    <a:cubicBezTo>
                      <a:pt x="0" y="555"/>
                      <a:pt x="93" y="679"/>
                      <a:pt x="216" y="679"/>
                    </a:cubicBezTo>
                    <a:cubicBezTo>
                      <a:pt x="362" y="679"/>
                      <a:pt x="447" y="555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6" name="Google Shape;3786;p13"/>
              <p:cNvSpPr/>
              <p:nvPr/>
            </p:nvSpPr>
            <p:spPr>
              <a:xfrm>
                <a:off x="1427153" y="4630049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16" y="139"/>
                    </a:lnTo>
                    <a:lnTo>
                      <a:pt x="132" y="78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7" name="Google Shape;3787;p13"/>
              <p:cNvSpPr/>
              <p:nvPr/>
            </p:nvSpPr>
            <p:spPr>
              <a:xfrm>
                <a:off x="1418927" y="477336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93" y="509"/>
                      <a:pt x="93" y="340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93" y="1"/>
                      <a:pt x="0" y="116"/>
                      <a:pt x="0" y="340"/>
                    </a:cubicBezTo>
                    <a:cubicBezTo>
                      <a:pt x="0" y="555"/>
                      <a:pt x="93" y="679"/>
                      <a:pt x="216" y="679"/>
                    </a:cubicBezTo>
                    <a:cubicBezTo>
                      <a:pt x="362" y="679"/>
                      <a:pt x="447" y="555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8" name="Google Shape;3788;p13"/>
              <p:cNvSpPr/>
              <p:nvPr/>
            </p:nvSpPr>
            <p:spPr>
              <a:xfrm>
                <a:off x="1427153" y="491941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16" y="139"/>
                    </a:lnTo>
                    <a:lnTo>
                      <a:pt x="132" y="78"/>
                    </a:lnTo>
                    <a:lnTo>
                      <a:pt x="132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9" name="Google Shape;3789;p13"/>
              <p:cNvSpPr/>
              <p:nvPr/>
            </p:nvSpPr>
            <p:spPr>
              <a:xfrm>
                <a:off x="1418927" y="506272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93" y="509"/>
                      <a:pt x="93" y="340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93" y="1"/>
                      <a:pt x="0" y="116"/>
                      <a:pt x="0" y="340"/>
                    </a:cubicBezTo>
                    <a:cubicBezTo>
                      <a:pt x="0" y="555"/>
                      <a:pt x="93" y="679"/>
                      <a:pt x="216" y="679"/>
                    </a:cubicBezTo>
                    <a:cubicBezTo>
                      <a:pt x="362" y="679"/>
                      <a:pt x="447" y="555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90" name="Google Shape;3790;p13"/>
            <p:cNvGrpSpPr/>
            <p:nvPr/>
          </p:nvGrpSpPr>
          <p:grpSpPr>
            <a:xfrm>
              <a:off x="363679" y="206"/>
              <a:ext cx="53295" cy="5143474"/>
              <a:chOff x="7816534" y="206"/>
              <a:chExt cx="53295" cy="5143474"/>
            </a:xfrm>
          </p:grpSpPr>
          <p:sp>
            <p:nvSpPr>
              <p:cNvPr id="3791" name="Google Shape;3791;p13"/>
              <p:cNvSpPr/>
              <p:nvPr/>
            </p:nvSpPr>
            <p:spPr>
              <a:xfrm>
                <a:off x="7824761" y="206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4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2" name="Google Shape;3792;p13"/>
              <p:cNvSpPr/>
              <p:nvPr/>
            </p:nvSpPr>
            <p:spPr>
              <a:xfrm>
                <a:off x="7824761" y="14435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4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3" name="Google Shape;3793;p13"/>
              <p:cNvSpPr/>
              <p:nvPr/>
            </p:nvSpPr>
            <p:spPr>
              <a:xfrm>
                <a:off x="7824761" y="28957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4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4" name="Google Shape;3794;p13"/>
              <p:cNvSpPr/>
              <p:nvPr/>
            </p:nvSpPr>
            <p:spPr>
              <a:xfrm>
                <a:off x="7816534" y="432883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62"/>
                      <a:pt x="362" y="331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5" name="Google Shape;3795;p13"/>
              <p:cNvSpPr/>
              <p:nvPr/>
            </p:nvSpPr>
            <p:spPr>
              <a:xfrm>
                <a:off x="7816534" y="57702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0"/>
                      <a:pt x="224" y="610"/>
                    </a:cubicBezTo>
                    <a:cubicBezTo>
                      <a:pt x="147" y="610"/>
                      <a:pt x="93" y="517"/>
                      <a:pt x="93" y="348"/>
                    </a:cubicBezTo>
                    <a:cubicBezTo>
                      <a:pt x="93" y="170"/>
                      <a:pt x="147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6" name="Google Shape;3796;p13"/>
              <p:cNvSpPr/>
              <p:nvPr/>
            </p:nvSpPr>
            <p:spPr>
              <a:xfrm>
                <a:off x="7824761" y="72308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4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7" name="Google Shape;3797;p13"/>
              <p:cNvSpPr/>
              <p:nvPr/>
            </p:nvSpPr>
            <p:spPr>
              <a:xfrm>
                <a:off x="7816534" y="866394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7"/>
                      <a:pt x="224" y="617"/>
                    </a:cubicBezTo>
                    <a:cubicBezTo>
                      <a:pt x="147" y="617"/>
                      <a:pt x="93" y="517"/>
                      <a:pt x="93" y="348"/>
                    </a:cubicBezTo>
                    <a:cubicBezTo>
                      <a:pt x="93" y="170"/>
                      <a:pt x="147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8" name="Google Shape;3798;p13"/>
              <p:cNvSpPr/>
              <p:nvPr/>
            </p:nvSpPr>
            <p:spPr>
              <a:xfrm>
                <a:off x="7824761" y="101244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4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9" name="Google Shape;3799;p13"/>
              <p:cNvSpPr/>
              <p:nvPr/>
            </p:nvSpPr>
            <p:spPr>
              <a:xfrm>
                <a:off x="7816534" y="115575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0"/>
                      <a:pt x="224" y="610"/>
                    </a:cubicBezTo>
                    <a:cubicBezTo>
                      <a:pt x="147" y="610"/>
                      <a:pt x="93" y="517"/>
                      <a:pt x="93" y="348"/>
                    </a:cubicBezTo>
                    <a:cubicBezTo>
                      <a:pt x="93" y="163"/>
                      <a:pt x="147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0" name="Google Shape;3800;p13"/>
              <p:cNvSpPr/>
              <p:nvPr/>
            </p:nvSpPr>
            <p:spPr>
              <a:xfrm>
                <a:off x="7816534" y="130097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1" name="Google Shape;3801;p13"/>
              <p:cNvSpPr/>
              <p:nvPr/>
            </p:nvSpPr>
            <p:spPr>
              <a:xfrm>
                <a:off x="7824761" y="144703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4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2" name="Google Shape;3802;p13"/>
              <p:cNvSpPr/>
              <p:nvPr/>
            </p:nvSpPr>
            <p:spPr>
              <a:xfrm>
                <a:off x="7824761" y="159117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4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3" name="Google Shape;3803;p13"/>
              <p:cNvSpPr/>
              <p:nvPr/>
            </p:nvSpPr>
            <p:spPr>
              <a:xfrm>
                <a:off x="7824761" y="1736397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4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4" name="Google Shape;3804;p13"/>
              <p:cNvSpPr/>
              <p:nvPr/>
            </p:nvSpPr>
            <p:spPr>
              <a:xfrm>
                <a:off x="7816534" y="187970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62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5" name="Google Shape;3805;p13"/>
              <p:cNvSpPr/>
              <p:nvPr/>
            </p:nvSpPr>
            <p:spPr>
              <a:xfrm>
                <a:off x="7824761" y="202576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4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6" name="Google Shape;3806;p13"/>
              <p:cNvSpPr/>
              <p:nvPr/>
            </p:nvSpPr>
            <p:spPr>
              <a:xfrm>
                <a:off x="7824761" y="2170028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4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7" name="Google Shape;3807;p13"/>
              <p:cNvSpPr/>
              <p:nvPr/>
            </p:nvSpPr>
            <p:spPr>
              <a:xfrm>
                <a:off x="7816534" y="231322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7"/>
                      <a:pt x="224" y="617"/>
                    </a:cubicBezTo>
                    <a:cubicBezTo>
                      <a:pt x="147" y="617"/>
                      <a:pt x="93" y="517"/>
                      <a:pt x="93" y="348"/>
                    </a:cubicBezTo>
                    <a:cubicBezTo>
                      <a:pt x="93" y="170"/>
                      <a:pt x="147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8" name="Google Shape;3808;p13"/>
              <p:cNvSpPr/>
              <p:nvPr/>
            </p:nvSpPr>
            <p:spPr>
              <a:xfrm>
                <a:off x="7824761" y="2459393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4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9" name="Google Shape;3809;p13"/>
              <p:cNvSpPr/>
              <p:nvPr/>
            </p:nvSpPr>
            <p:spPr>
              <a:xfrm>
                <a:off x="7816534" y="2602704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7" y="609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47"/>
                    </a:cubicBezTo>
                    <a:cubicBezTo>
                      <a:pt x="8" y="562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0" name="Google Shape;3810;p13"/>
              <p:cNvSpPr/>
              <p:nvPr/>
            </p:nvSpPr>
            <p:spPr>
              <a:xfrm>
                <a:off x="7824761" y="2748758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4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1" name="Google Shape;3811;p13"/>
              <p:cNvSpPr/>
              <p:nvPr/>
            </p:nvSpPr>
            <p:spPr>
              <a:xfrm>
                <a:off x="7816534" y="289206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16"/>
                      <a:pt x="224" y="616"/>
                    </a:cubicBezTo>
                    <a:cubicBezTo>
                      <a:pt x="147" y="616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47"/>
                    </a:cubicBezTo>
                    <a:cubicBezTo>
                      <a:pt x="8" y="562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2" name="Google Shape;3812;p13"/>
              <p:cNvSpPr/>
              <p:nvPr/>
            </p:nvSpPr>
            <p:spPr>
              <a:xfrm>
                <a:off x="7824761" y="3038123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4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3" name="Google Shape;3813;p13"/>
              <p:cNvSpPr/>
              <p:nvPr/>
            </p:nvSpPr>
            <p:spPr>
              <a:xfrm>
                <a:off x="7816534" y="318143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16"/>
                      <a:pt x="224" y="616"/>
                    </a:cubicBezTo>
                    <a:cubicBezTo>
                      <a:pt x="147" y="616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47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4" name="Google Shape;3814;p13"/>
              <p:cNvSpPr/>
              <p:nvPr/>
            </p:nvSpPr>
            <p:spPr>
              <a:xfrm>
                <a:off x="7816534" y="332653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5" name="Google Shape;3815;p13"/>
              <p:cNvSpPr/>
              <p:nvPr/>
            </p:nvSpPr>
            <p:spPr>
              <a:xfrm>
                <a:off x="7824761" y="347258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8"/>
                    </a:lnTo>
                    <a:lnTo>
                      <a:pt x="24" y="139"/>
                    </a:lnTo>
                    <a:lnTo>
                      <a:pt x="131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6" name="Google Shape;3816;p13"/>
              <p:cNvSpPr/>
              <p:nvPr/>
            </p:nvSpPr>
            <p:spPr>
              <a:xfrm>
                <a:off x="7816534" y="361590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7" name="Google Shape;3817;p13"/>
              <p:cNvSpPr/>
              <p:nvPr/>
            </p:nvSpPr>
            <p:spPr>
              <a:xfrm>
                <a:off x="7816534" y="376016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7" y="609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47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8" name="Google Shape;3818;p13"/>
              <p:cNvSpPr/>
              <p:nvPr/>
            </p:nvSpPr>
            <p:spPr>
              <a:xfrm>
                <a:off x="7816534" y="390526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9" name="Google Shape;3819;p13"/>
              <p:cNvSpPr/>
              <p:nvPr/>
            </p:nvSpPr>
            <p:spPr>
              <a:xfrm>
                <a:off x="7824761" y="405131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4" y="139"/>
                    </a:lnTo>
                    <a:lnTo>
                      <a:pt x="131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0" name="Google Shape;3820;p13"/>
              <p:cNvSpPr/>
              <p:nvPr/>
            </p:nvSpPr>
            <p:spPr>
              <a:xfrm>
                <a:off x="7824761" y="419558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4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1" name="Google Shape;3821;p13"/>
              <p:cNvSpPr/>
              <p:nvPr/>
            </p:nvSpPr>
            <p:spPr>
              <a:xfrm>
                <a:off x="7824761" y="434068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4" y="139"/>
                    </a:lnTo>
                    <a:lnTo>
                      <a:pt x="131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2" name="Google Shape;3822;p13"/>
              <p:cNvSpPr/>
              <p:nvPr/>
            </p:nvSpPr>
            <p:spPr>
              <a:xfrm>
                <a:off x="7816534" y="448399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40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16"/>
                      <a:pt x="0" y="340"/>
                    </a:cubicBezTo>
                    <a:cubicBezTo>
                      <a:pt x="8" y="555"/>
                      <a:pt x="93" y="679"/>
                      <a:pt x="224" y="679"/>
                    </a:cubicBezTo>
                    <a:cubicBezTo>
                      <a:pt x="370" y="679"/>
                      <a:pt x="447" y="555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3" name="Google Shape;3823;p13"/>
              <p:cNvSpPr/>
              <p:nvPr/>
            </p:nvSpPr>
            <p:spPr>
              <a:xfrm>
                <a:off x="7824761" y="463004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4" y="139"/>
                    </a:lnTo>
                    <a:lnTo>
                      <a:pt x="131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4" name="Google Shape;3824;p13"/>
              <p:cNvSpPr/>
              <p:nvPr/>
            </p:nvSpPr>
            <p:spPr>
              <a:xfrm>
                <a:off x="7816534" y="477336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40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16"/>
                      <a:pt x="0" y="340"/>
                    </a:cubicBezTo>
                    <a:cubicBezTo>
                      <a:pt x="8" y="555"/>
                      <a:pt x="93" y="679"/>
                      <a:pt x="224" y="679"/>
                    </a:cubicBezTo>
                    <a:cubicBezTo>
                      <a:pt x="370" y="679"/>
                      <a:pt x="447" y="555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5" name="Google Shape;3825;p13"/>
              <p:cNvSpPr/>
              <p:nvPr/>
            </p:nvSpPr>
            <p:spPr>
              <a:xfrm>
                <a:off x="7824761" y="491941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4" y="139"/>
                    </a:lnTo>
                    <a:lnTo>
                      <a:pt x="131" y="78"/>
                    </a:lnTo>
                    <a:lnTo>
                      <a:pt x="139" y="78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6" name="Google Shape;3826;p13"/>
              <p:cNvSpPr/>
              <p:nvPr/>
            </p:nvSpPr>
            <p:spPr>
              <a:xfrm>
                <a:off x="7816534" y="506272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40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16"/>
                      <a:pt x="0" y="340"/>
                    </a:cubicBezTo>
                    <a:cubicBezTo>
                      <a:pt x="8" y="555"/>
                      <a:pt x="93" y="679"/>
                      <a:pt x="224" y="679"/>
                    </a:cubicBezTo>
                    <a:cubicBezTo>
                      <a:pt x="370" y="679"/>
                      <a:pt x="447" y="555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27" name="Google Shape;3827;p13"/>
            <p:cNvSpPr/>
            <p:nvPr/>
          </p:nvSpPr>
          <p:spPr>
            <a:xfrm>
              <a:off x="1381878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3"/>
            <p:cNvSpPr/>
            <p:nvPr/>
          </p:nvSpPr>
          <p:spPr>
            <a:xfrm>
              <a:off x="1381878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3"/>
            <p:cNvSpPr/>
            <p:nvPr/>
          </p:nvSpPr>
          <p:spPr>
            <a:xfrm>
              <a:off x="1381878" y="28957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3"/>
            <p:cNvSpPr/>
            <p:nvPr/>
          </p:nvSpPr>
          <p:spPr>
            <a:xfrm>
              <a:off x="1373651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62"/>
                    <a:pt x="363" y="331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13"/>
            <p:cNvSpPr/>
            <p:nvPr/>
          </p:nvSpPr>
          <p:spPr>
            <a:xfrm>
              <a:off x="1373651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13"/>
            <p:cNvSpPr/>
            <p:nvPr/>
          </p:nvSpPr>
          <p:spPr>
            <a:xfrm>
              <a:off x="1381878" y="72308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13"/>
            <p:cNvSpPr/>
            <p:nvPr/>
          </p:nvSpPr>
          <p:spPr>
            <a:xfrm>
              <a:off x="1373651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13"/>
            <p:cNvSpPr/>
            <p:nvPr/>
          </p:nvSpPr>
          <p:spPr>
            <a:xfrm>
              <a:off x="1381878" y="101244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13"/>
            <p:cNvSpPr/>
            <p:nvPr/>
          </p:nvSpPr>
          <p:spPr>
            <a:xfrm>
              <a:off x="7471685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13"/>
            <p:cNvSpPr/>
            <p:nvPr/>
          </p:nvSpPr>
          <p:spPr>
            <a:xfrm>
              <a:off x="7471685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13"/>
            <p:cNvSpPr/>
            <p:nvPr/>
          </p:nvSpPr>
          <p:spPr>
            <a:xfrm>
              <a:off x="7471685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13"/>
            <p:cNvSpPr/>
            <p:nvPr/>
          </p:nvSpPr>
          <p:spPr>
            <a:xfrm>
              <a:off x="7471685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13"/>
            <p:cNvSpPr/>
            <p:nvPr/>
          </p:nvSpPr>
          <p:spPr>
            <a:xfrm>
              <a:off x="7463459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6" y="609"/>
                    <a:pt x="93" y="517"/>
                    <a:pt x="93" y="347"/>
                  </a:cubicBezTo>
                  <a:cubicBezTo>
                    <a:pt x="93" y="163"/>
                    <a:pt x="146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13"/>
            <p:cNvSpPr/>
            <p:nvPr/>
          </p:nvSpPr>
          <p:spPr>
            <a:xfrm>
              <a:off x="7463459" y="722248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13"/>
            <p:cNvSpPr/>
            <p:nvPr/>
          </p:nvSpPr>
          <p:spPr>
            <a:xfrm>
              <a:off x="7724327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13"/>
            <p:cNvSpPr/>
            <p:nvPr/>
          </p:nvSpPr>
          <p:spPr>
            <a:xfrm>
              <a:off x="7724327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13"/>
            <p:cNvSpPr/>
            <p:nvPr/>
          </p:nvSpPr>
          <p:spPr>
            <a:xfrm>
              <a:off x="7724327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13"/>
            <p:cNvSpPr/>
            <p:nvPr/>
          </p:nvSpPr>
          <p:spPr>
            <a:xfrm>
              <a:off x="7724327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13"/>
            <p:cNvSpPr/>
            <p:nvPr/>
          </p:nvSpPr>
          <p:spPr>
            <a:xfrm>
              <a:off x="7716101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13"/>
            <p:cNvSpPr/>
            <p:nvPr/>
          </p:nvSpPr>
          <p:spPr>
            <a:xfrm>
              <a:off x="7716101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13"/>
            <p:cNvSpPr/>
            <p:nvPr/>
          </p:nvSpPr>
          <p:spPr>
            <a:xfrm>
              <a:off x="7724327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13"/>
            <p:cNvSpPr/>
            <p:nvPr/>
          </p:nvSpPr>
          <p:spPr>
            <a:xfrm>
              <a:off x="7716101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09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24"/>
                    <a:pt x="1" y="347"/>
                  </a:cubicBezTo>
                  <a:cubicBezTo>
                    <a:pt x="1" y="563"/>
                    <a:pt x="85" y="686"/>
                    <a:pt x="216" y="686"/>
                  </a:cubicBezTo>
                  <a:cubicBezTo>
                    <a:pt x="363" y="686"/>
                    <a:pt x="447" y="563"/>
                    <a:pt x="447" y="339"/>
                  </a:cubicBezTo>
                  <a:cubicBezTo>
                    <a:pt x="447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13"/>
            <p:cNvSpPr/>
            <p:nvPr/>
          </p:nvSpPr>
          <p:spPr>
            <a:xfrm>
              <a:off x="8229731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13"/>
            <p:cNvSpPr/>
            <p:nvPr/>
          </p:nvSpPr>
          <p:spPr>
            <a:xfrm>
              <a:off x="8229731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13"/>
            <p:cNvSpPr/>
            <p:nvPr/>
          </p:nvSpPr>
          <p:spPr>
            <a:xfrm>
              <a:off x="8229731" y="288618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13"/>
            <p:cNvSpPr/>
            <p:nvPr/>
          </p:nvSpPr>
          <p:spPr>
            <a:xfrm>
              <a:off x="8229731" y="4337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13"/>
            <p:cNvSpPr/>
            <p:nvPr/>
          </p:nvSpPr>
          <p:spPr>
            <a:xfrm>
              <a:off x="8221504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7"/>
                    <a:pt x="93" y="347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13"/>
            <p:cNvSpPr/>
            <p:nvPr/>
          </p:nvSpPr>
          <p:spPr>
            <a:xfrm>
              <a:off x="8221504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13"/>
            <p:cNvSpPr/>
            <p:nvPr/>
          </p:nvSpPr>
          <p:spPr>
            <a:xfrm>
              <a:off x="8229731" y="86830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13"/>
            <p:cNvSpPr/>
            <p:nvPr/>
          </p:nvSpPr>
          <p:spPr>
            <a:xfrm>
              <a:off x="8221504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9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7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24"/>
                    <a:pt x="0" y="347"/>
                  </a:cubicBezTo>
                  <a:cubicBezTo>
                    <a:pt x="8" y="563"/>
                    <a:pt x="93" y="686"/>
                    <a:pt x="224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13"/>
            <p:cNvSpPr/>
            <p:nvPr/>
          </p:nvSpPr>
          <p:spPr>
            <a:xfrm>
              <a:off x="8229731" y="1156713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13"/>
            <p:cNvSpPr/>
            <p:nvPr/>
          </p:nvSpPr>
          <p:spPr>
            <a:xfrm>
              <a:off x="8221504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13"/>
            <p:cNvSpPr/>
            <p:nvPr/>
          </p:nvSpPr>
          <p:spPr>
            <a:xfrm>
              <a:off x="8229731" y="144703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13"/>
            <p:cNvSpPr/>
            <p:nvPr/>
          </p:nvSpPr>
          <p:spPr>
            <a:xfrm>
              <a:off x="8221504" y="159034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13"/>
            <p:cNvSpPr/>
            <p:nvPr/>
          </p:nvSpPr>
          <p:spPr>
            <a:xfrm>
              <a:off x="8229731" y="1736397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13"/>
            <p:cNvSpPr/>
            <p:nvPr/>
          </p:nvSpPr>
          <p:spPr>
            <a:xfrm>
              <a:off x="624548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13"/>
            <p:cNvSpPr/>
            <p:nvPr/>
          </p:nvSpPr>
          <p:spPr>
            <a:xfrm>
              <a:off x="624548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13"/>
            <p:cNvSpPr/>
            <p:nvPr/>
          </p:nvSpPr>
          <p:spPr>
            <a:xfrm>
              <a:off x="624548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13"/>
            <p:cNvSpPr/>
            <p:nvPr/>
          </p:nvSpPr>
          <p:spPr>
            <a:xfrm>
              <a:off x="624548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13"/>
            <p:cNvSpPr/>
            <p:nvPr/>
          </p:nvSpPr>
          <p:spPr>
            <a:xfrm>
              <a:off x="616321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13"/>
            <p:cNvSpPr/>
            <p:nvPr/>
          </p:nvSpPr>
          <p:spPr>
            <a:xfrm>
              <a:off x="616321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13"/>
            <p:cNvSpPr/>
            <p:nvPr/>
          </p:nvSpPr>
          <p:spPr>
            <a:xfrm>
              <a:off x="624548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13"/>
            <p:cNvSpPr/>
            <p:nvPr/>
          </p:nvSpPr>
          <p:spPr>
            <a:xfrm>
              <a:off x="616321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13"/>
            <p:cNvSpPr/>
            <p:nvPr/>
          </p:nvSpPr>
          <p:spPr>
            <a:xfrm>
              <a:off x="624548" y="1156713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13"/>
            <p:cNvSpPr/>
            <p:nvPr/>
          </p:nvSpPr>
          <p:spPr>
            <a:xfrm>
              <a:off x="616321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13"/>
            <p:cNvSpPr/>
            <p:nvPr/>
          </p:nvSpPr>
          <p:spPr>
            <a:xfrm>
              <a:off x="624548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13"/>
            <p:cNvSpPr/>
            <p:nvPr/>
          </p:nvSpPr>
          <p:spPr>
            <a:xfrm>
              <a:off x="616321" y="159034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13"/>
            <p:cNvSpPr/>
            <p:nvPr/>
          </p:nvSpPr>
          <p:spPr>
            <a:xfrm>
              <a:off x="624548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13"/>
            <p:cNvSpPr/>
            <p:nvPr/>
          </p:nvSpPr>
          <p:spPr>
            <a:xfrm>
              <a:off x="616321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13"/>
            <p:cNvSpPr/>
            <p:nvPr/>
          </p:nvSpPr>
          <p:spPr>
            <a:xfrm>
              <a:off x="624548" y="202576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13"/>
            <p:cNvSpPr/>
            <p:nvPr/>
          </p:nvSpPr>
          <p:spPr>
            <a:xfrm>
              <a:off x="624548" y="2169909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13"/>
            <p:cNvSpPr/>
            <p:nvPr/>
          </p:nvSpPr>
          <p:spPr>
            <a:xfrm>
              <a:off x="616321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13"/>
            <p:cNvSpPr/>
            <p:nvPr/>
          </p:nvSpPr>
          <p:spPr>
            <a:xfrm>
              <a:off x="616321" y="245843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13"/>
            <p:cNvSpPr/>
            <p:nvPr/>
          </p:nvSpPr>
          <p:spPr>
            <a:xfrm>
              <a:off x="624548" y="260449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13"/>
            <p:cNvSpPr/>
            <p:nvPr/>
          </p:nvSpPr>
          <p:spPr>
            <a:xfrm>
              <a:off x="1633804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3"/>
            <p:cNvSpPr/>
            <p:nvPr/>
          </p:nvSpPr>
          <p:spPr>
            <a:xfrm>
              <a:off x="1633804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13"/>
            <p:cNvSpPr/>
            <p:nvPr/>
          </p:nvSpPr>
          <p:spPr>
            <a:xfrm>
              <a:off x="1633804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13"/>
            <p:cNvSpPr/>
            <p:nvPr/>
          </p:nvSpPr>
          <p:spPr>
            <a:xfrm>
              <a:off x="1633804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3"/>
            <p:cNvSpPr/>
            <p:nvPr/>
          </p:nvSpPr>
          <p:spPr>
            <a:xfrm>
              <a:off x="1626412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3"/>
            <p:cNvSpPr/>
            <p:nvPr/>
          </p:nvSpPr>
          <p:spPr>
            <a:xfrm>
              <a:off x="1626412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87" name="Google Shape;3887;p13"/>
            <p:cNvGrpSpPr/>
            <p:nvPr/>
          </p:nvGrpSpPr>
          <p:grpSpPr>
            <a:xfrm>
              <a:off x="110918" y="206"/>
              <a:ext cx="53414" cy="5143474"/>
              <a:chOff x="8712171" y="206"/>
              <a:chExt cx="53414" cy="5143474"/>
            </a:xfrm>
          </p:grpSpPr>
          <p:sp>
            <p:nvSpPr>
              <p:cNvPr id="3888" name="Google Shape;3888;p13"/>
              <p:cNvSpPr/>
              <p:nvPr/>
            </p:nvSpPr>
            <p:spPr>
              <a:xfrm>
                <a:off x="8720398" y="206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9" name="Google Shape;3889;p13"/>
              <p:cNvSpPr/>
              <p:nvPr/>
            </p:nvSpPr>
            <p:spPr>
              <a:xfrm>
                <a:off x="8720398" y="144353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47"/>
                    </a:lnTo>
                    <a:lnTo>
                      <a:pt x="132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0" name="Google Shape;3890;p13"/>
              <p:cNvSpPr/>
              <p:nvPr/>
            </p:nvSpPr>
            <p:spPr>
              <a:xfrm>
                <a:off x="8720398" y="289572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1" name="Google Shape;3891;p13"/>
              <p:cNvSpPr/>
              <p:nvPr/>
            </p:nvSpPr>
            <p:spPr>
              <a:xfrm>
                <a:off x="8712171" y="432883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62"/>
                      <a:pt x="363" y="331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2" name="Google Shape;3892;p13"/>
              <p:cNvSpPr/>
              <p:nvPr/>
            </p:nvSpPr>
            <p:spPr>
              <a:xfrm>
                <a:off x="8712171" y="57702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40"/>
                    </a:cubicBezTo>
                    <a:cubicBezTo>
                      <a:pt x="363" y="509"/>
                      <a:pt x="316" y="610"/>
                      <a:pt x="224" y="610"/>
                    </a:cubicBezTo>
                    <a:cubicBezTo>
                      <a:pt x="147" y="610"/>
                      <a:pt x="93" y="517"/>
                      <a:pt x="93" y="348"/>
                    </a:cubicBezTo>
                    <a:cubicBezTo>
                      <a:pt x="93" y="170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3" name="Google Shape;3893;p13"/>
              <p:cNvSpPr/>
              <p:nvPr/>
            </p:nvSpPr>
            <p:spPr>
              <a:xfrm>
                <a:off x="8720398" y="723083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47"/>
                    </a:lnTo>
                    <a:lnTo>
                      <a:pt x="132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4" name="Google Shape;3894;p13"/>
              <p:cNvSpPr/>
              <p:nvPr/>
            </p:nvSpPr>
            <p:spPr>
              <a:xfrm>
                <a:off x="8712171" y="86639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40"/>
                    </a:cubicBezTo>
                    <a:cubicBezTo>
                      <a:pt x="363" y="509"/>
                      <a:pt x="316" y="617"/>
                      <a:pt x="224" y="617"/>
                    </a:cubicBezTo>
                    <a:cubicBezTo>
                      <a:pt x="147" y="617"/>
                      <a:pt x="93" y="517"/>
                      <a:pt x="93" y="348"/>
                    </a:cubicBezTo>
                    <a:cubicBezTo>
                      <a:pt x="93" y="170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5" name="Google Shape;3895;p13"/>
              <p:cNvSpPr/>
              <p:nvPr/>
            </p:nvSpPr>
            <p:spPr>
              <a:xfrm>
                <a:off x="8720398" y="1012448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47"/>
                    </a:lnTo>
                    <a:lnTo>
                      <a:pt x="132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6" name="Google Shape;3896;p13"/>
              <p:cNvSpPr/>
              <p:nvPr/>
            </p:nvSpPr>
            <p:spPr>
              <a:xfrm>
                <a:off x="8712171" y="115575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40"/>
                    </a:cubicBezTo>
                    <a:cubicBezTo>
                      <a:pt x="363" y="509"/>
                      <a:pt x="316" y="610"/>
                      <a:pt x="224" y="610"/>
                    </a:cubicBezTo>
                    <a:cubicBezTo>
                      <a:pt x="147" y="610"/>
                      <a:pt x="93" y="517"/>
                      <a:pt x="93" y="348"/>
                    </a:cubicBezTo>
                    <a:cubicBezTo>
                      <a:pt x="93" y="163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7" name="Google Shape;3897;p13"/>
              <p:cNvSpPr/>
              <p:nvPr/>
            </p:nvSpPr>
            <p:spPr>
              <a:xfrm>
                <a:off x="8712171" y="130097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8" name="Google Shape;3898;p13"/>
              <p:cNvSpPr/>
              <p:nvPr/>
            </p:nvSpPr>
            <p:spPr>
              <a:xfrm>
                <a:off x="8720398" y="1447032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9" name="Google Shape;3899;p13"/>
              <p:cNvSpPr/>
              <p:nvPr/>
            </p:nvSpPr>
            <p:spPr>
              <a:xfrm>
                <a:off x="8720398" y="1591178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47"/>
                    </a:lnTo>
                    <a:lnTo>
                      <a:pt x="132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0" name="Google Shape;3900;p13"/>
              <p:cNvSpPr/>
              <p:nvPr/>
            </p:nvSpPr>
            <p:spPr>
              <a:xfrm>
                <a:off x="8720398" y="1736397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1" name="Google Shape;3901;p13"/>
              <p:cNvSpPr/>
              <p:nvPr/>
            </p:nvSpPr>
            <p:spPr>
              <a:xfrm>
                <a:off x="8712171" y="187970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62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2" name="Google Shape;3902;p13"/>
              <p:cNvSpPr/>
              <p:nvPr/>
            </p:nvSpPr>
            <p:spPr>
              <a:xfrm>
                <a:off x="8720398" y="2025762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3" name="Google Shape;3903;p13"/>
              <p:cNvSpPr/>
              <p:nvPr/>
            </p:nvSpPr>
            <p:spPr>
              <a:xfrm>
                <a:off x="8720398" y="2170028"/>
                <a:ext cx="26826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46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4" name="Google Shape;3904;p13"/>
              <p:cNvSpPr/>
              <p:nvPr/>
            </p:nvSpPr>
            <p:spPr>
              <a:xfrm>
                <a:off x="8712171" y="231322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40"/>
                    </a:cubicBezTo>
                    <a:cubicBezTo>
                      <a:pt x="363" y="509"/>
                      <a:pt x="316" y="617"/>
                      <a:pt x="224" y="617"/>
                    </a:cubicBezTo>
                    <a:cubicBezTo>
                      <a:pt x="147" y="617"/>
                      <a:pt x="93" y="517"/>
                      <a:pt x="93" y="348"/>
                    </a:cubicBezTo>
                    <a:cubicBezTo>
                      <a:pt x="93" y="170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5" name="Google Shape;3905;p13"/>
              <p:cNvSpPr/>
              <p:nvPr/>
            </p:nvSpPr>
            <p:spPr>
              <a:xfrm>
                <a:off x="8720398" y="2459393"/>
                <a:ext cx="26826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46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6" name="Google Shape;3906;p13"/>
              <p:cNvSpPr/>
              <p:nvPr/>
            </p:nvSpPr>
            <p:spPr>
              <a:xfrm>
                <a:off x="8712171" y="260270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63" y="170"/>
                      <a:pt x="363" y="339"/>
                    </a:cubicBezTo>
                    <a:cubicBezTo>
                      <a:pt x="363" y="509"/>
                      <a:pt x="316" y="609"/>
                      <a:pt x="224" y="609"/>
                    </a:cubicBezTo>
                    <a:cubicBezTo>
                      <a:pt x="147" y="609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23"/>
                      <a:pt x="0" y="347"/>
                    </a:cubicBezTo>
                    <a:cubicBezTo>
                      <a:pt x="8" y="562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7" name="Google Shape;3907;p13"/>
              <p:cNvSpPr/>
              <p:nvPr/>
            </p:nvSpPr>
            <p:spPr>
              <a:xfrm>
                <a:off x="8720398" y="2748758"/>
                <a:ext cx="26826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46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8" name="Google Shape;3908;p13"/>
              <p:cNvSpPr/>
              <p:nvPr/>
            </p:nvSpPr>
            <p:spPr>
              <a:xfrm>
                <a:off x="8712171" y="289206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63" y="170"/>
                      <a:pt x="363" y="339"/>
                    </a:cubicBezTo>
                    <a:cubicBezTo>
                      <a:pt x="363" y="509"/>
                      <a:pt x="316" y="616"/>
                      <a:pt x="224" y="616"/>
                    </a:cubicBezTo>
                    <a:cubicBezTo>
                      <a:pt x="147" y="616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23"/>
                      <a:pt x="0" y="347"/>
                    </a:cubicBezTo>
                    <a:cubicBezTo>
                      <a:pt x="8" y="562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9" name="Google Shape;3909;p13"/>
              <p:cNvSpPr/>
              <p:nvPr/>
            </p:nvSpPr>
            <p:spPr>
              <a:xfrm>
                <a:off x="8720398" y="3038123"/>
                <a:ext cx="26826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46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0" name="Google Shape;3910;p13"/>
              <p:cNvSpPr/>
              <p:nvPr/>
            </p:nvSpPr>
            <p:spPr>
              <a:xfrm>
                <a:off x="8712171" y="318143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63" y="170"/>
                      <a:pt x="363" y="339"/>
                    </a:cubicBezTo>
                    <a:cubicBezTo>
                      <a:pt x="363" y="509"/>
                      <a:pt x="316" y="616"/>
                      <a:pt x="224" y="616"/>
                    </a:cubicBezTo>
                    <a:cubicBezTo>
                      <a:pt x="147" y="616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23"/>
                      <a:pt x="0" y="347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1" name="Google Shape;3911;p13"/>
              <p:cNvSpPr/>
              <p:nvPr/>
            </p:nvSpPr>
            <p:spPr>
              <a:xfrm>
                <a:off x="8712171" y="332653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2" name="Google Shape;3912;p13"/>
              <p:cNvSpPr/>
              <p:nvPr/>
            </p:nvSpPr>
            <p:spPr>
              <a:xfrm>
                <a:off x="8720398" y="3472588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8"/>
                    </a:lnTo>
                    <a:lnTo>
                      <a:pt x="24" y="139"/>
                    </a:lnTo>
                    <a:lnTo>
                      <a:pt x="132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3" name="Google Shape;3913;p13"/>
              <p:cNvSpPr/>
              <p:nvPr/>
            </p:nvSpPr>
            <p:spPr>
              <a:xfrm>
                <a:off x="8712171" y="361590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4" name="Google Shape;3914;p13"/>
              <p:cNvSpPr/>
              <p:nvPr/>
            </p:nvSpPr>
            <p:spPr>
              <a:xfrm>
                <a:off x="8712171" y="376016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63" y="170"/>
                      <a:pt x="363" y="339"/>
                    </a:cubicBezTo>
                    <a:cubicBezTo>
                      <a:pt x="363" y="509"/>
                      <a:pt x="316" y="609"/>
                      <a:pt x="224" y="609"/>
                    </a:cubicBezTo>
                    <a:cubicBezTo>
                      <a:pt x="147" y="609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23"/>
                      <a:pt x="0" y="347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5" name="Google Shape;3915;p13"/>
              <p:cNvSpPr/>
              <p:nvPr/>
            </p:nvSpPr>
            <p:spPr>
              <a:xfrm>
                <a:off x="8712171" y="390526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6" name="Google Shape;3916;p13"/>
              <p:cNvSpPr/>
              <p:nvPr/>
            </p:nvSpPr>
            <p:spPr>
              <a:xfrm>
                <a:off x="8720398" y="4051318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39"/>
                    </a:lnTo>
                    <a:lnTo>
                      <a:pt x="132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7" name="Google Shape;3917;p13"/>
              <p:cNvSpPr/>
              <p:nvPr/>
            </p:nvSpPr>
            <p:spPr>
              <a:xfrm>
                <a:off x="8720398" y="4195584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47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8" name="Google Shape;3918;p13"/>
              <p:cNvSpPr/>
              <p:nvPr/>
            </p:nvSpPr>
            <p:spPr>
              <a:xfrm>
                <a:off x="8720398" y="4340684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39"/>
                    </a:lnTo>
                    <a:lnTo>
                      <a:pt x="132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9" name="Google Shape;3919;p13"/>
              <p:cNvSpPr/>
              <p:nvPr/>
            </p:nvSpPr>
            <p:spPr>
              <a:xfrm>
                <a:off x="8712171" y="448399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40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16"/>
                      <a:pt x="0" y="340"/>
                    </a:cubicBezTo>
                    <a:cubicBezTo>
                      <a:pt x="8" y="555"/>
                      <a:pt x="93" y="679"/>
                      <a:pt x="224" y="679"/>
                    </a:cubicBezTo>
                    <a:cubicBezTo>
                      <a:pt x="370" y="679"/>
                      <a:pt x="447" y="555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0" name="Google Shape;3920;p13"/>
              <p:cNvSpPr/>
              <p:nvPr/>
            </p:nvSpPr>
            <p:spPr>
              <a:xfrm>
                <a:off x="8720398" y="4630049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39"/>
                    </a:lnTo>
                    <a:lnTo>
                      <a:pt x="132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1" name="Google Shape;3921;p13"/>
              <p:cNvSpPr/>
              <p:nvPr/>
            </p:nvSpPr>
            <p:spPr>
              <a:xfrm>
                <a:off x="8712171" y="477336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40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16"/>
                      <a:pt x="0" y="340"/>
                    </a:cubicBezTo>
                    <a:cubicBezTo>
                      <a:pt x="8" y="555"/>
                      <a:pt x="93" y="679"/>
                      <a:pt x="224" y="679"/>
                    </a:cubicBezTo>
                    <a:cubicBezTo>
                      <a:pt x="370" y="679"/>
                      <a:pt x="447" y="555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2" name="Google Shape;3922;p13"/>
              <p:cNvSpPr/>
              <p:nvPr/>
            </p:nvSpPr>
            <p:spPr>
              <a:xfrm>
                <a:off x="8720398" y="4919414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39"/>
                    </a:lnTo>
                    <a:lnTo>
                      <a:pt x="132" y="78"/>
                    </a:lnTo>
                    <a:lnTo>
                      <a:pt x="139" y="78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3" name="Google Shape;3923;p13"/>
              <p:cNvSpPr/>
              <p:nvPr/>
            </p:nvSpPr>
            <p:spPr>
              <a:xfrm>
                <a:off x="8712171" y="506272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40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16"/>
                      <a:pt x="0" y="340"/>
                    </a:cubicBezTo>
                    <a:cubicBezTo>
                      <a:pt x="8" y="555"/>
                      <a:pt x="93" y="679"/>
                      <a:pt x="224" y="679"/>
                    </a:cubicBezTo>
                    <a:cubicBezTo>
                      <a:pt x="370" y="679"/>
                      <a:pt x="447" y="555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24" name="Google Shape;3924;p13"/>
            <p:cNvSpPr/>
            <p:nvPr/>
          </p:nvSpPr>
          <p:spPr>
            <a:xfrm>
              <a:off x="876474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13"/>
            <p:cNvSpPr/>
            <p:nvPr/>
          </p:nvSpPr>
          <p:spPr>
            <a:xfrm>
              <a:off x="876474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13"/>
            <p:cNvSpPr/>
            <p:nvPr/>
          </p:nvSpPr>
          <p:spPr>
            <a:xfrm>
              <a:off x="876474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13"/>
            <p:cNvSpPr/>
            <p:nvPr/>
          </p:nvSpPr>
          <p:spPr>
            <a:xfrm>
              <a:off x="876474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13"/>
            <p:cNvSpPr/>
            <p:nvPr/>
          </p:nvSpPr>
          <p:spPr>
            <a:xfrm>
              <a:off x="869082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13"/>
            <p:cNvSpPr/>
            <p:nvPr/>
          </p:nvSpPr>
          <p:spPr>
            <a:xfrm>
              <a:off x="869082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13"/>
            <p:cNvSpPr/>
            <p:nvPr/>
          </p:nvSpPr>
          <p:spPr>
            <a:xfrm>
              <a:off x="876474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13"/>
            <p:cNvSpPr/>
            <p:nvPr/>
          </p:nvSpPr>
          <p:spPr>
            <a:xfrm>
              <a:off x="869082" y="1010660"/>
              <a:ext cx="52460" cy="81909"/>
            </a:xfrm>
            <a:custGeom>
              <a:avLst/>
              <a:gdLst/>
              <a:ahLst/>
              <a:cxnLst/>
              <a:rect l="l" t="t" r="r" b="b"/>
              <a:pathLst>
                <a:path w="440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09" y="617"/>
                    <a:pt x="216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3" y="686"/>
                    <a:pt x="440" y="563"/>
                    <a:pt x="440" y="339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13"/>
            <p:cNvSpPr/>
            <p:nvPr/>
          </p:nvSpPr>
          <p:spPr>
            <a:xfrm>
              <a:off x="876474" y="1156713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1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13"/>
            <p:cNvSpPr/>
            <p:nvPr/>
          </p:nvSpPr>
          <p:spPr>
            <a:xfrm>
              <a:off x="869082" y="130097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13"/>
            <p:cNvSpPr/>
            <p:nvPr/>
          </p:nvSpPr>
          <p:spPr>
            <a:xfrm>
              <a:off x="876474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13"/>
            <p:cNvSpPr/>
            <p:nvPr/>
          </p:nvSpPr>
          <p:spPr>
            <a:xfrm>
              <a:off x="869082" y="1590344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13"/>
            <p:cNvSpPr/>
            <p:nvPr/>
          </p:nvSpPr>
          <p:spPr>
            <a:xfrm>
              <a:off x="876474" y="1736397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37" name="Google Shape;3937;p13"/>
          <p:cNvSpPr txBox="1">
            <a:spLocks noGrp="1"/>
          </p:cNvSpPr>
          <p:nvPr>
            <p:ph type="title" hasCustomPrompt="1"/>
          </p:nvPr>
        </p:nvSpPr>
        <p:spPr>
          <a:xfrm>
            <a:off x="2741850" y="1274847"/>
            <a:ext cx="10065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38" name="Google Shape;3938;p13"/>
          <p:cNvSpPr txBox="1">
            <a:spLocks noGrp="1"/>
          </p:cNvSpPr>
          <p:nvPr>
            <p:ph type="subTitle" idx="1"/>
          </p:nvPr>
        </p:nvSpPr>
        <p:spPr>
          <a:xfrm>
            <a:off x="2046900" y="1752838"/>
            <a:ext cx="23964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9pPr>
          </a:lstStyle>
          <a:p>
            <a:endParaRPr/>
          </a:p>
        </p:txBody>
      </p:sp>
      <p:sp>
        <p:nvSpPr>
          <p:cNvPr id="3939" name="Google Shape;3939;p13"/>
          <p:cNvSpPr txBox="1">
            <a:spLocks noGrp="1"/>
          </p:cNvSpPr>
          <p:nvPr>
            <p:ph type="subTitle" idx="2"/>
          </p:nvPr>
        </p:nvSpPr>
        <p:spPr>
          <a:xfrm>
            <a:off x="2046900" y="2199728"/>
            <a:ext cx="23964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940" name="Google Shape;3940;p13"/>
          <p:cNvSpPr txBox="1">
            <a:spLocks noGrp="1"/>
          </p:cNvSpPr>
          <p:nvPr>
            <p:ph type="title" idx="3" hasCustomPrompt="1"/>
          </p:nvPr>
        </p:nvSpPr>
        <p:spPr>
          <a:xfrm>
            <a:off x="5395650" y="1274847"/>
            <a:ext cx="10065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41" name="Google Shape;3941;p13"/>
          <p:cNvSpPr txBox="1">
            <a:spLocks noGrp="1"/>
          </p:cNvSpPr>
          <p:nvPr>
            <p:ph type="subTitle" idx="4"/>
          </p:nvPr>
        </p:nvSpPr>
        <p:spPr>
          <a:xfrm>
            <a:off x="4700700" y="1752838"/>
            <a:ext cx="23964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9pPr>
          </a:lstStyle>
          <a:p>
            <a:endParaRPr/>
          </a:p>
        </p:txBody>
      </p:sp>
      <p:sp>
        <p:nvSpPr>
          <p:cNvPr id="3942" name="Google Shape;3942;p13"/>
          <p:cNvSpPr txBox="1">
            <a:spLocks noGrp="1"/>
          </p:cNvSpPr>
          <p:nvPr>
            <p:ph type="subTitle" idx="5"/>
          </p:nvPr>
        </p:nvSpPr>
        <p:spPr>
          <a:xfrm>
            <a:off x="4700700" y="2199728"/>
            <a:ext cx="23964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943" name="Google Shape;3943;p13"/>
          <p:cNvSpPr txBox="1">
            <a:spLocks noGrp="1"/>
          </p:cNvSpPr>
          <p:nvPr>
            <p:ph type="title" idx="6" hasCustomPrompt="1"/>
          </p:nvPr>
        </p:nvSpPr>
        <p:spPr>
          <a:xfrm>
            <a:off x="1414950" y="3027828"/>
            <a:ext cx="10065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44" name="Google Shape;3944;p13"/>
          <p:cNvSpPr txBox="1">
            <a:spLocks noGrp="1"/>
          </p:cNvSpPr>
          <p:nvPr>
            <p:ph type="subTitle" idx="7"/>
          </p:nvPr>
        </p:nvSpPr>
        <p:spPr>
          <a:xfrm>
            <a:off x="720000" y="3505829"/>
            <a:ext cx="23964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9pPr>
          </a:lstStyle>
          <a:p>
            <a:endParaRPr/>
          </a:p>
        </p:txBody>
      </p:sp>
      <p:sp>
        <p:nvSpPr>
          <p:cNvPr id="3945" name="Google Shape;3945;p13"/>
          <p:cNvSpPr txBox="1">
            <a:spLocks noGrp="1"/>
          </p:cNvSpPr>
          <p:nvPr>
            <p:ph type="subTitle" idx="8"/>
          </p:nvPr>
        </p:nvSpPr>
        <p:spPr>
          <a:xfrm>
            <a:off x="720000" y="3952716"/>
            <a:ext cx="23964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946" name="Google Shape;3946;p13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3947" name="Google Shape;3947;p13"/>
          <p:cNvSpPr txBox="1">
            <a:spLocks noGrp="1"/>
          </p:cNvSpPr>
          <p:nvPr>
            <p:ph type="title" idx="13" hasCustomPrompt="1"/>
          </p:nvPr>
        </p:nvSpPr>
        <p:spPr>
          <a:xfrm>
            <a:off x="6722550" y="3027830"/>
            <a:ext cx="10065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48" name="Google Shape;3948;p13"/>
          <p:cNvSpPr txBox="1">
            <a:spLocks noGrp="1"/>
          </p:cNvSpPr>
          <p:nvPr>
            <p:ph type="subTitle" idx="14"/>
          </p:nvPr>
        </p:nvSpPr>
        <p:spPr>
          <a:xfrm>
            <a:off x="6027600" y="3505829"/>
            <a:ext cx="23964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9pPr>
          </a:lstStyle>
          <a:p>
            <a:endParaRPr/>
          </a:p>
        </p:txBody>
      </p:sp>
      <p:sp>
        <p:nvSpPr>
          <p:cNvPr id="3949" name="Google Shape;3949;p13"/>
          <p:cNvSpPr txBox="1">
            <a:spLocks noGrp="1"/>
          </p:cNvSpPr>
          <p:nvPr>
            <p:ph type="subTitle" idx="15"/>
          </p:nvPr>
        </p:nvSpPr>
        <p:spPr>
          <a:xfrm>
            <a:off x="6027600" y="3952716"/>
            <a:ext cx="23964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950" name="Google Shape;3950;p13"/>
          <p:cNvSpPr txBox="1">
            <a:spLocks noGrp="1"/>
          </p:cNvSpPr>
          <p:nvPr>
            <p:ph type="title" idx="16" hasCustomPrompt="1"/>
          </p:nvPr>
        </p:nvSpPr>
        <p:spPr>
          <a:xfrm>
            <a:off x="4068750" y="3027828"/>
            <a:ext cx="10065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51" name="Google Shape;3951;p13"/>
          <p:cNvSpPr txBox="1">
            <a:spLocks noGrp="1"/>
          </p:cNvSpPr>
          <p:nvPr>
            <p:ph type="subTitle" idx="17"/>
          </p:nvPr>
        </p:nvSpPr>
        <p:spPr>
          <a:xfrm>
            <a:off x="3373800" y="3505827"/>
            <a:ext cx="23964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9pPr>
          </a:lstStyle>
          <a:p>
            <a:endParaRPr/>
          </a:p>
        </p:txBody>
      </p:sp>
      <p:sp>
        <p:nvSpPr>
          <p:cNvPr id="3952" name="Google Shape;3952;p13"/>
          <p:cNvSpPr txBox="1">
            <a:spLocks noGrp="1"/>
          </p:cNvSpPr>
          <p:nvPr>
            <p:ph type="subTitle" idx="18"/>
          </p:nvPr>
        </p:nvSpPr>
        <p:spPr>
          <a:xfrm>
            <a:off x="3373800" y="3952715"/>
            <a:ext cx="23964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22_1">
    <p:spTree>
      <p:nvGrpSpPr>
        <p:cNvPr id="1" name="Shape 4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1" name="Google Shape;4411;p15"/>
          <p:cNvGrpSpPr/>
          <p:nvPr/>
        </p:nvGrpSpPr>
        <p:grpSpPr>
          <a:xfrm>
            <a:off x="189" y="52"/>
            <a:ext cx="9144013" cy="5143533"/>
            <a:chOff x="4088025" y="1324225"/>
            <a:chExt cx="1348575" cy="1101800"/>
          </a:xfrm>
        </p:grpSpPr>
        <p:sp>
          <p:nvSpPr>
            <p:cNvPr id="4412" name="Google Shape;4412;p15"/>
            <p:cNvSpPr/>
            <p:nvPr/>
          </p:nvSpPr>
          <p:spPr>
            <a:xfrm>
              <a:off x="4088025" y="24229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413;p15"/>
            <p:cNvSpPr/>
            <p:nvPr/>
          </p:nvSpPr>
          <p:spPr>
            <a:xfrm>
              <a:off x="4088025" y="24005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4" name="Google Shape;4414;p15"/>
            <p:cNvSpPr/>
            <p:nvPr/>
          </p:nvSpPr>
          <p:spPr>
            <a:xfrm>
              <a:off x="4088025" y="2378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5" name="Google Shape;4415;p15"/>
            <p:cNvSpPr/>
            <p:nvPr/>
          </p:nvSpPr>
          <p:spPr>
            <a:xfrm>
              <a:off x="4088025" y="23557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6" name="Google Shape;4416;p15"/>
            <p:cNvSpPr/>
            <p:nvPr/>
          </p:nvSpPr>
          <p:spPr>
            <a:xfrm>
              <a:off x="4088025" y="23331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7" name="Google Shape;4417;p15"/>
            <p:cNvSpPr/>
            <p:nvPr/>
          </p:nvSpPr>
          <p:spPr>
            <a:xfrm>
              <a:off x="4088025" y="23108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8" name="Google Shape;4418;p15"/>
            <p:cNvSpPr/>
            <p:nvPr/>
          </p:nvSpPr>
          <p:spPr>
            <a:xfrm>
              <a:off x="4088025" y="22884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9" name="Google Shape;4419;p15"/>
            <p:cNvSpPr/>
            <p:nvPr/>
          </p:nvSpPr>
          <p:spPr>
            <a:xfrm>
              <a:off x="4088025" y="22659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420;p15"/>
            <p:cNvSpPr/>
            <p:nvPr/>
          </p:nvSpPr>
          <p:spPr>
            <a:xfrm>
              <a:off x="4088025" y="22436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421;p15"/>
            <p:cNvSpPr/>
            <p:nvPr/>
          </p:nvSpPr>
          <p:spPr>
            <a:xfrm>
              <a:off x="4088025" y="2221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2" name="Google Shape;4422;p15"/>
            <p:cNvSpPr/>
            <p:nvPr/>
          </p:nvSpPr>
          <p:spPr>
            <a:xfrm>
              <a:off x="4088025" y="21987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3" name="Google Shape;4423;p15"/>
            <p:cNvSpPr/>
            <p:nvPr/>
          </p:nvSpPr>
          <p:spPr>
            <a:xfrm>
              <a:off x="4088025" y="21761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424;p15"/>
            <p:cNvSpPr/>
            <p:nvPr/>
          </p:nvSpPr>
          <p:spPr>
            <a:xfrm>
              <a:off x="4088025" y="21538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15"/>
            <p:cNvSpPr/>
            <p:nvPr/>
          </p:nvSpPr>
          <p:spPr>
            <a:xfrm>
              <a:off x="4088025" y="21314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4426;p15"/>
            <p:cNvSpPr/>
            <p:nvPr/>
          </p:nvSpPr>
          <p:spPr>
            <a:xfrm>
              <a:off x="4088025" y="21089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7" name="Google Shape;4427;p15"/>
            <p:cNvSpPr/>
            <p:nvPr/>
          </p:nvSpPr>
          <p:spPr>
            <a:xfrm>
              <a:off x="4088025" y="20866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8" name="Google Shape;4428;p15"/>
            <p:cNvSpPr/>
            <p:nvPr/>
          </p:nvSpPr>
          <p:spPr>
            <a:xfrm>
              <a:off x="4088025" y="2064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9" name="Google Shape;4429;p15"/>
            <p:cNvSpPr/>
            <p:nvPr/>
          </p:nvSpPr>
          <p:spPr>
            <a:xfrm>
              <a:off x="4088025" y="20417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430;p15"/>
            <p:cNvSpPr/>
            <p:nvPr/>
          </p:nvSpPr>
          <p:spPr>
            <a:xfrm>
              <a:off x="4088025" y="20193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431;p15"/>
            <p:cNvSpPr/>
            <p:nvPr/>
          </p:nvSpPr>
          <p:spPr>
            <a:xfrm>
              <a:off x="4088025" y="19968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15"/>
            <p:cNvSpPr/>
            <p:nvPr/>
          </p:nvSpPr>
          <p:spPr>
            <a:xfrm>
              <a:off x="4088025" y="19745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15"/>
            <p:cNvSpPr/>
            <p:nvPr/>
          </p:nvSpPr>
          <p:spPr>
            <a:xfrm>
              <a:off x="4088025" y="1951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15"/>
            <p:cNvSpPr/>
            <p:nvPr/>
          </p:nvSpPr>
          <p:spPr>
            <a:xfrm>
              <a:off x="4088025" y="19296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4435;p15"/>
            <p:cNvSpPr/>
            <p:nvPr/>
          </p:nvSpPr>
          <p:spPr>
            <a:xfrm>
              <a:off x="4088025" y="1907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15"/>
            <p:cNvSpPr/>
            <p:nvPr/>
          </p:nvSpPr>
          <p:spPr>
            <a:xfrm>
              <a:off x="4088025" y="18847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15"/>
            <p:cNvSpPr/>
            <p:nvPr/>
          </p:nvSpPr>
          <p:spPr>
            <a:xfrm>
              <a:off x="4088025" y="18624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15"/>
            <p:cNvSpPr/>
            <p:nvPr/>
          </p:nvSpPr>
          <p:spPr>
            <a:xfrm>
              <a:off x="4088025" y="18398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15"/>
            <p:cNvSpPr/>
            <p:nvPr/>
          </p:nvSpPr>
          <p:spPr>
            <a:xfrm>
              <a:off x="4088025" y="18175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15"/>
            <p:cNvSpPr/>
            <p:nvPr/>
          </p:nvSpPr>
          <p:spPr>
            <a:xfrm>
              <a:off x="4088025" y="1794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41;p15"/>
            <p:cNvSpPr/>
            <p:nvPr/>
          </p:nvSpPr>
          <p:spPr>
            <a:xfrm>
              <a:off x="4088025" y="17726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15"/>
            <p:cNvSpPr/>
            <p:nvPr/>
          </p:nvSpPr>
          <p:spPr>
            <a:xfrm>
              <a:off x="4088025" y="1750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43;p15"/>
            <p:cNvSpPr/>
            <p:nvPr/>
          </p:nvSpPr>
          <p:spPr>
            <a:xfrm>
              <a:off x="4088025" y="17277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444;p15"/>
            <p:cNvSpPr/>
            <p:nvPr/>
          </p:nvSpPr>
          <p:spPr>
            <a:xfrm>
              <a:off x="4088025" y="17054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5" name="Google Shape;4445;p15"/>
            <p:cNvSpPr/>
            <p:nvPr/>
          </p:nvSpPr>
          <p:spPr>
            <a:xfrm>
              <a:off x="4088025" y="1683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6" name="Google Shape;4446;p15"/>
            <p:cNvSpPr/>
            <p:nvPr/>
          </p:nvSpPr>
          <p:spPr>
            <a:xfrm>
              <a:off x="4088025" y="16605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7" name="Google Shape;4447;p15"/>
            <p:cNvSpPr/>
            <p:nvPr/>
          </p:nvSpPr>
          <p:spPr>
            <a:xfrm>
              <a:off x="4088025" y="16381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8" name="Google Shape;4448;p15"/>
            <p:cNvSpPr/>
            <p:nvPr/>
          </p:nvSpPr>
          <p:spPr>
            <a:xfrm>
              <a:off x="4088025" y="1615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9" name="Google Shape;4449;p15"/>
            <p:cNvSpPr/>
            <p:nvPr/>
          </p:nvSpPr>
          <p:spPr>
            <a:xfrm>
              <a:off x="4088025" y="1593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450;p15"/>
            <p:cNvSpPr/>
            <p:nvPr/>
          </p:nvSpPr>
          <p:spPr>
            <a:xfrm>
              <a:off x="4088025" y="157095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4451;p15"/>
            <p:cNvSpPr/>
            <p:nvPr/>
          </p:nvSpPr>
          <p:spPr>
            <a:xfrm>
              <a:off x="4088025" y="15484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2" name="Google Shape;4452;p15"/>
            <p:cNvSpPr/>
            <p:nvPr/>
          </p:nvSpPr>
          <p:spPr>
            <a:xfrm>
              <a:off x="4088025" y="1526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453;p15"/>
            <p:cNvSpPr/>
            <p:nvPr/>
          </p:nvSpPr>
          <p:spPr>
            <a:xfrm>
              <a:off x="4088025" y="1503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454;p15"/>
            <p:cNvSpPr/>
            <p:nvPr/>
          </p:nvSpPr>
          <p:spPr>
            <a:xfrm>
              <a:off x="4088025" y="14812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5" name="Google Shape;4455;p15"/>
            <p:cNvSpPr/>
            <p:nvPr/>
          </p:nvSpPr>
          <p:spPr>
            <a:xfrm>
              <a:off x="4088025" y="1458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6" name="Google Shape;4456;p15"/>
            <p:cNvSpPr/>
            <p:nvPr/>
          </p:nvSpPr>
          <p:spPr>
            <a:xfrm>
              <a:off x="4088025" y="14363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4457;p15"/>
            <p:cNvSpPr/>
            <p:nvPr/>
          </p:nvSpPr>
          <p:spPr>
            <a:xfrm>
              <a:off x="4088025" y="14139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8" name="Google Shape;4458;p15"/>
            <p:cNvSpPr/>
            <p:nvPr/>
          </p:nvSpPr>
          <p:spPr>
            <a:xfrm>
              <a:off x="4088025" y="13914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9" name="Google Shape;4459;p15"/>
            <p:cNvSpPr/>
            <p:nvPr/>
          </p:nvSpPr>
          <p:spPr>
            <a:xfrm>
              <a:off x="4088025" y="13691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4460;p15"/>
            <p:cNvSpPr/>
            <p:nvPr/>
          </p:nvSpPr>
          <p:spPr>
            <a:xfrm>
              <a:off x="4088025" y="1346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461;p15"/>
            <p:cNvSpPr/>
            <p:nvPr/>
          </p:nvSpPr>
          <p:spPr>
            <a:xfrm>
              <a:off x="4088025" y="13242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2" name="Google Shape;4462;p15"/>
          <p:cNvGrpSpPr/>
          <p:nvPr/>
        </p:nvGrpSpPr>
        <p:grpSpPr>
          <a:xfrm>
            <a:off x="34718" y="206"/>
            <a:ext cx="9074564" cy="5143474"/>
            <a:chOff x="34718" y="206"/>
            <a:chExt cx="9074564" cy="5143474"/>
          </a:xfrm>
        </p:grpSpPr>
        <p:sp>
          <p:nvSpPr>
            <p:cNvPr id="4463" name="Google Shape;4463;p15"/>
            <p:cNvSpPr/>
            <p:nvPr/>
          </p:nvSpPr>
          <p:spPr>
            <a:xfrm>
              <a:off x="573748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4464;p15"/>
            <p:cNvSpPr/>
            <p:nvPr/>
          </p:nvSpPr>
          <p:spPr>
            <a:xfrm>
              <a:off x="573748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5" name="Google Shape;4465;p15"/>
            <p:cNvSpPr/>
            <p:nvPr/>
          </p:nvSpPr>
          <p:spPr>
            <a:xfrm>
              <a:off x="573748" y="28957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6" name="Google Shape;4466;p15"/>
            <p:cNvSpPr/>
            <p:nvPr/>
          </p:nvSpPr>
          <p:spPr>
            <a:xfrm>
              <a:off x="565521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62"/>
                    <a:pt x="362" y="331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7" name="Google Shape;4467;p15"/>
            <p:cNvSpPr/>
            <p:nvPr/>
          </p:nvSpPr>
          <p:spPr>
            <a:xfrm>
              <a:off x="565521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3" y="610"/>
                  </a:cubicBezTo>
                  <a:cubicBezTo>
                    <a:pt x="146" y="610"/>
                    <a:pt x="92" y="517"/>
                    <a:pt x="92" y="348"/>
                  </a:cubicBezTo>
                  <a:cubicBezTo>
                    <a:pt x="92" y="170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8" name="Google Shape;4468;p15"/>
            <p:cNvSpPr/>
            <p:nvPr/>
          </p:nvSpPr>
          <p:spPr>
            <a:xfrm>
              <a:off x="573748" y="72308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469;p15"/>
            <p:cNvSpPr/>
            <p:nvPr/>
          </p:nvSpPr>
          <p:spPr>
            <a:xfrm>
              <a:off x="565521" y="86639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7"/>
                    <a:pt x="223" y="617"/>
                  </a:cubicBezTo>
                  <a:cubicBezTo>
                    <a:pt x="146" y="617"/>
                    <a:pt x="92" y="517"/>
                    <a:pt x="92" y="348"/>
                  </a:cubicBezTo>
                  <a:cubicBezTo>
                    <a:pt x="92" y="170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4470;p15"/>
            <p:cNvSpPr/>
            <p:nvPr/>
          </p:nvSpPr>
          <p:spPr>
            <a:xfrm>
              <a:off x="573748" y="101244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1" name="Google Shape;4471;p15"/>
            <p:cNvSpPr/>
            <p:nvPr/>
          </p:nvSpPr>
          <p:spPr>
            <a:xfrm>
              <a:off x="565521" y="115575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3" y="610"/>
                  </a:cubicBezTo>
                  <a:cubicBezTo>
                    <a:pt x="146" y="610"/>
                    <a:pt x="92" y="517"/>
                    <a:pt x="92" y="348"/>
                  </a:cubicBezTo>
                  <a:cubicBezTo>
                    <a:pt x="92" y="163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15"/>
            <p:cNvSpPr/>
            <p:nvPr/>
          </p:nvSpPr>
          <p:spPr>
            <a:xfrm>
              <a:off x="565521" y="130097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3" name="Google Shape;4473;p15"/>
            <p:cNvSpPr/>
            <p:nvPr/>
          </p:nvSpPr>
          <p:spPr>
            <a:xfrm>
              <a:off x="573748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4" name="Google Shape;4474;p15"/>
            <p:cNvSpPr/>
            <p:nvPr/>
          </p:nvSpPr>
          <p:spPr>
            <a:xfrm>
              <a:off x="573748" y="159117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475;p15"/>
            <p:cNvSpPr/>
            <p:nvPr/>
          </p:nvSpPr>
          <p:spPr>
            <a:xfrm>
              <a:off x="573748" y="1736397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6" name="Google Shape;4476;p15"/>
            <p:cNvSpPr/>
            <p:nvPr/>
          </p:nvSpPr>
          <p:spPr>
            <a:xfrm>
              <a:off x="565521" y="187970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62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7" name="Google Shape;4477;p15"/>
            <p:cNvSpPr/>
            <p:nvPr/>
          </p:nvSpPr>
          <p:spPr>
            <a:xfrm>
              <a:off x="573748" y="202576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15"/>
            <p:cNvSpPr/>
            <p:nvPr/>
          </p:nvSpPr>
          <p:spPr>
            <a:xfrm>
              <a:off x="573748" y="2170028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9" name="Google Shape;4479;p15"/>
            <p:cNvSpPr/>
            <p:nvPr/>
          </p:nvSpPr>
          <p:spPr>
            <a:xfrm>
              <a:off x="565521" y="231322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7"/>
                    <a:pt x="223" y="617"/>
                  </a:cubicBezTo>
                  <a:cubicBezTo>
                    <a:pt x="146" y="617"/>
                    <a:pt x="92" y="517"/>
                    <a:pt x="92" y="348"/>
                  </a:cubicBezTo>
                  <a:cubicBezTo>
                    <a:pt x="92" y="170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0" name="Google Shape;4480;p15"/>
            <p:cNvSpPr/>
            <p:nvPr/>
          </p:nvSpPr>
          <p:spPr>
            <a:xfrm>
              <a:off x="573748" y="245939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4481;p15"/>
            <p:cNvSpPr/>
            <p:nvPr/>
          </p:nvSpPr>
          <p:spPr>
            <a:xfrm>
              <a:off x="565521" y="260270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3" y="609"/>
                  </a:cubicBezTo>
                  <a:cubicBezTo>
                    <a:pt x="146" y="609"/>
                    <a:pt x="92" y="516"/>
                    <a:pt x="92" y="347"/>
                  </a:cubicBezTo>
                  <a:cubicBezTo>
                    <a:pt x="92" y="170"/>
                    <a:pt x="146" y="69"/>
                    <a:pt x="223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2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4482;p15"/>
            <p:cNvSpPr/>
            <p:nvPr/>
          </p:nvSpPr>
          <p:spPr>
            <a:xfrm>
              <a:off x="573748" y="2748758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4483;p15"/>
            <p:cNvSpPr/>
            <p:nvPr/>
          </p:nvSpPr>
          <p:spPr>
            <a:xfrm>
              <a:off x="565521" y="289206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16"/>
                    <a:pt x="223" y="616"/>
                  </a:cubicBezTo>
                  <a:cubicBezTo>
                    <a:pt x="146" y="616"/>
                    <a:pt x="92" y="516"/>
                    <a:pt x="92" y="347"/>
                  </a:cubicBezTo>
                  <a:cubicBezTo>
                    <a:pt x="92" y="170"/>
                    <a:pt x="146" y="69"/>
                    <a:pt x="223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2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15"/>
            <p:cNvSpPr/>
            <p:nvPr/>
          </p:nvSpPr>
          <p:spPr>
            <a:xfrm>
              <a:off x="573748" y="303812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5" name="Google Shape;4485;p15"/>
            <p:cNvSpPr/>
            <p:nvPr/>
          </p:nvSpPr>
          <p:spPr>
            <a:xfrm>
              <a:off x="565521" y="318143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16"/>
                    <a:pt x="223" y="616"/>
                  </a:cubicBezTo>
                  <a:cubicBezTo>
                    <a:pt x="146" y="616"/>
                    <a:pt x="92" y="516"/>
                    <a:pt x="92" y="347"/>
                  </a:cubicBezTo>
                  <a:cubicBezTo>
                    <a:pt x="92" y="170"/>
                    <a:pt x="146" y="69"/>
                    <a:pt x="223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3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6" name="Google Shape;4486;p15"/>
            <p:cNvSpPr/>
            <p:nvPr/>
          </p:nvSpPr>
          <p:spPr>
            <a:xfrm>
              <a:off x="565521" y="332653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7" name="Google Shape;4487;p15"/>
            <p:cNvSpPr/>
            <p:nvPr/>
          </p:nvSpPr>
          <p:spPr>
            <a:xfrm>
              <a:off x="573748" y="347258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8"/>
                  </a:lnTo>
                  <a:lnTo>
                    <a:pt x="23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8" name="Google Shape;4488;p15"/>
            <p:cNvSpPr/>
            <p:nvPr/>
          </p:nvSpPr>
          <p:spPr>
            <a:xfrm>
              <a:off x="565521" y="361590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9" name="Google Shape;4489;p15"/>
            <p:cNvSpPr/>
            <p:nvPr/>
          </p:nvSpPr>
          <p:spPr>
            <a:xfrm>
              <a:off x="565521" y="376016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3" y="609"/>
                  </a:cubicBezTo>
                  <a:cubicBezTo>
                    <a:pt x="146" y="609"/>
                    <a:pt x="92" y="516"/>
                    <a:pt x="92" y="347"/>
                  </a:cubicBezTo>
                  <a:cubicBezTo>
                    <a:pt x="92" y="170"/>
                    <a:pt x="146" y="69"/>
                    <a:pt x="223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47"/>
                  </a:cubicBezTo>
                  <a:cubicBezTo>
                    <a:pt x="8" y="563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0" name="Google Shape;4490;p15"/>
            <p:cNvSpPr/>
            <p:nvPr/>
          </p:nvSpPr>
          <p:spPr>
            <a:xfrm>
              <a:off x="565521" y="390526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1" name="Google Shape;4491;p15"/>
            <p:cNvSpPr/>
            <p:nvPr/>
          </p:nvSpPr>
          <p:spPr>
            <a:xfrm>
              <a:off x="573748" y="40513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2" name="Google Shape;4492;p15"/>
            <p:cNvSpPr/>
            <p:nvPr/>
          </p:nvSpPr>
          <p:spPr>
            <a:xfrm>
              <a:off x="573748" y="419558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15"/>
            <p:cNvSpPr/>
            <p:nvPr/>
          </p:nvSpPr>
          <p:spPr>
            <a:xfrm>
              <a:off x="573748" y="434068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15"/>
            <p:cNvSpPr/>
            <p:nvPr/>
          </p:nvSpPr>
          <p:spPr>
            <a:xfrm>
              <a:off x="565521" y="448399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40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16"/>
                    <a:pt x="0" y="340"/>
                  </a:cubicBezTo>
                  <a:cubicBezTo>
                    <a:pt x="8" y="555"/>
                    <a:pt x="92" y="679"/>
                    <a:pt x="223" y="679"/>
                  </a:cubicBezTo>
                  <a:cubicBezTo>
                    <a:pt x="362" y="679"/>
                    <a:pt x="447" y="555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15"/>
            <p:cNvSpPr/>
            <p:nvPr/>
          </p:nvSpPr>
          <p:spPr>
            <a:xfrm>
              <a:off x="573748" y="463004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15"/>
            <p:cNvSpPr/>
            <p:nvPr/>
          </p:nvSpPr>
          <p:spPr>
            <a:xfrm>
              <a:off x="565521" y="477336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40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16"/>
                    <a:pt x="0" y="340"/>
                  </a:cubicBezTo>
                  <a:cubicBezTo>
                    <a:pt x="8" y="555"/>
                    <a:pt x="92" y="679"/>
                    <a:pt x="223" y="679"/>
                  </a:cubicBezTo>
                  <a:cubicBezTo>
                    <a:pt x="362" y="679"/>
                    <a:pt x="447" y="555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15"/>
            <p:cNvSpPr/>
            <p:nvPr/>
          </p:nvSpPr>
          <p:spPr>
            <a:xfrm>
              <a:off x="573748" y="491941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39"/>
                  </a:lnTo>
                  <a:lnTo>
                    <a:pt x="131" y="78"/>
                  </a:lnTo>
                  <a:lnTo>
                    <a:pt x="139" y="78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15"/>
            <p:cNvSpPr/>
            <p:nvPr/>
          </p:nvSpPr>
          <p:spPr>
            <a:xfrm>
              <a:off x="565521" y="506272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40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16"/>
                    <a:pt x="0" y="340"/>
                  </a:cubicBezTo>
                  <a:cubicBezTo>
                    <a:pt x="8" y="555"/>
                    <a:pt x="92" y="679"/>
                    <a:pt x="223" y="679"/>
                  </a:cubicBezTo>
                  <a:cubicBezTo>
                    <a:pt x="362" y="679"/>
                    <a:pt x="447" y="555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15"/>
            <p:cNvSpPr/>
            <p:nvPr/>
          </p:nvSpPr>
          <p:spPr>
            <a:xfrm>
              <a:off x="1104670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15"/>
            <p:cNvSpPr/>
            <p:nvPr/>
          </p:nvSpPr>
          <p:spPr>
            <a:xfrm>
              <a:off x="1104670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501;p15"/>
            <p:cNvSpPr/>
            <p:nvPr/>
          </p:nvSpPr>
          <p:spPr>
            <a:xfrm>
              <a:off x="1104670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2" name="Google Shape;4502;p15"/>
            <p:cNvSpPr/>
            <p:nvPr/>
          </p:nvSpPr>
          <p:spPr>
            <a:xfrm>
              <a:off x="1096324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4503;p15"/>
            <p:cNvSpPr/>
            <p:nvPr/>
          </p:nvSpPr>
          <p:spPr>
            <a:xfrm>
              <a:off x="1096324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15"/>
            <p:cNvSpPr/>
            <p:nvPr/>
          </p:nvSpPr>
          <p:spPr>
            <a:xfrm>
              <a:off x="1104670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15"/>
            <p:cNvSpPr/>
            <p:nvPr/>
          </p:nvSpPr>
          <p:spPr>
            <a:xfrm>
              <a:off x="1096324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7"/>
                    <a:pt x="224" y="617"/>
                  </a:cubicBezTo>
                  <a:cubicBezTo>
                    <a:pt x="140" y="617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15"/>
            <p:cNvSpPr/>
            <p:nvPr/>
          </p:nvSpPr>
          <p:spPr>
            <a:xfrm>
              <a:off x="1104670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4507;p15"/>
            <p:cNvSpPr/>
            <p:nvPr/>
          </p:nvSpPr>
          <p:spPr>
            <a:xfrm>
              <a:off x="1096324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8" name="Google Shape;4508;p15"/>
            <p:cNvSpPr/>
            <p:nvPr/>
          </p:nvSpPr>
          <p:spPr>
            <a:xfrm>
              <a:off x="1096324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2"/>
                  </a:cubicBezTo>
                  <a:cubicBezTo>
                    <a:pt x="448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15"/>
            <p:cNvSpPr/>
            <p:nvPr/>
          </p:nvSpPr>
          <p:spPr>
            <a:xfrm>
              <a:off x="1104670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15"/>
            <p:cNvSpPr/>
            <p:nvPr/>
          </p:nvSpPr>
          <p:spPr>
            <a:xfrm>
              <a:off x="1104670" y="159117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4511;p15"/>
            <p:cNvSpPr/>
            <p:nvPr/>
          </p:nvSpPr>
          <p:spPr>
            <a:xfrm>
              <a:off x="1370012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4512;p15"/>
            <p:cNvSpPr/>
            <p:nvPr/>
          </p:nvSpPr>
          <p:spPr>
            <a:xfrm>
              <a:off x="1370012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15"/>
            <p:cNvSpPr/>
            <p:nvPr/>
          </p:nvSpPr>
          <p:spPr>
            <a:xfrm>
              <a:off x="1370012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15"/>
            <p:cNvSpPr/>
            <p:nvPr/>
          </p:nvSpPr>
          <p:spPr>
            <a:xfrm>
              <a:off x="1361785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08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6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15"/>
            <p:cNvSpPr/>
            <p:nvPr/>
          </p:nvSpPr>
          <p:spPr>
            <a:xfrm>
              <a:off x="1361785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8" y="610"/>
                    <a:pt x="216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6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6" name="Google Shape;4516;p15"/>
            <p:cNvSpPr/>
            <p:nvPr/>
          </p:nvSpPr>
          <p:spPr>
            <a:xfrm>
              <a:off x="1370012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4517;p15"/>
            <p:cNvSpPr/>
            <p:nvPr/>
          </p:nvSpPr>
          <p:spPr>
            <a:xfrm>
              <a:off x="1361785" y="86639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8" y="617"/>
                    <a:pt x="216" y="617"/>
                  </a:cubicBezTo>
                  <a:cubicBezTo>
                    <a:pt x="139" y="617"/>
                    <a:pt x="85" y="517"/>
                    <a:pt x="85" y="348"/>
                  </a:cubicBezTo>
                  <a:cubicBezTo>
                    <a:pt x="85" y="170"/>
                    <a:pt x="146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15"/>
            <p:cNvSpPr/>
            <p:nvPr/>
          </p:nvSpPr>
          <p:spPr>
            <a:xfrm>
              <a:off x="1370012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519;p15"/>
            <p:cNvSpPr/>
            <p:nvPr/>
          </p:nvSpPr>
          <p:spPr>
            <a:xfrm>
              <a:off x="1361785" y="115575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8" y="610"/>
                    <a:pt x="216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63"/>
                    <a:pt x="146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15"/>
            <p:cNvSpPr/>
            <p:nvPr/>
          </p:nvSpPr>
          <p:spPr>
            <a:xfrm>
              <a:off x="1361785" y="130097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8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6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15"/>
            <p:cNvSpPr/>
            <p:nvPr/>
          </p:nvSpPr>
          <p:spPr>
            <a:xfrm>
              <a:off x="8534126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15"/>
            <p:cNvSpPr/>
            <p:nvPr/>
          </p:nvSpPr>
          <p:spPr>
            <a:xfrm>
              <a:off x="8534126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4523;p15"/>
            <p:cNvSpPr/>
            <p:nvPr/>
          </p:nvSpPr>
          <p:spPr>
            <a:xfrm>
              <a:off x="8534126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15"/>
            <p:cNvSpPr/>
            <p:nvPr/>
          </p:nvSpPr>
          <p:spPr>
            <a:xfrm>
              <a:off x="8525900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15"/>
            <p:cNvSpPr/>
            <p:nvPr/>
          </p:nvSpPr>
          <p:spPr>
            <a:xfrm>
              <a:off x="8525900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15"/>
            <p:cNvSpPr/>
            <p:nvPr/>
          </p:nvSpPr>
          <p:spPr>
            <a:xfrm>
              <a:off x="8534126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15"/>
            <p:cNvSpPr/>
            <p:nvPr/>
          </p:nvSpPr>
          <p:spPr>
            <a:xfrm>
              <a:off x="8525900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15"/>
            <p:cNvSpPr/>
            <p:nvPr/>
          </p:nvSpPr>
          <p:spPr>
            <a:xfrm>
              <a:off x="8525900" y="506272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40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16"/>
                    <a:pt x="0" y="340"/>
                  </a:cubicBezTo>
                  <a:cubicBezTo>
                    <a:pt x="0" y="555"/>
                    <a:pt x="85" y="679"/>
                    <a:pt x="216" y="679"/>
                  </a:cubicBezTo>
                  <a:cubicBezTo>
                    <a:pt x="362" y="679"/>
                    <a:pt x="447" y="555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15"/>
            <p:cNvSpPr/>
            <p:nvPr/>
          </p:nvSpPr>
          <p:spPr>
            <a:xfrm>
              <a:off x="1635354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15"/>
            <p:cNvSpPr/>
            <p:nvPr/>
          </p:nvSpPr>
          <p:spPr>
            <a:xfrm>
              <a:off x="1635354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15"/>
            <p:cNvSpPr/>
            <p:nvPr/>
          </p:nvSpPr>
          <p:spPr>
            <a:xfrm>
              <a:off x="1635354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15"/>
            <p:cNvSpPr/>
            <p:nvPr/>
          </p:nvSpPr>
          <p:spPr>
            <a:xfrm>
              <a:off x="1627127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15"/>
            <p:cNvSpPr/>
            <p:nvPr/>
          </p:nvSpPr>
          <p:spPr>
            <a:xfrm>
              <a:off x="1627127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93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15"/>
            <p:cNvSpPr/>
            <p:nvPr/>
          </p:nvSpPr>
          <p:spPr>
            <a:xfrm>
              <a:off x="1635354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15"/>
            <p:cNvSpPr/>
            <p:nvPr/>
          </p:nvSpPr>
          <p:spPr>
            <a:xfrm>
              <a:off x="1627127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93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15"/>
            <p:cNvSpPr/>
            <p:nvPr/>
          </p:nvSpPr>
          <p:spPr>
            <a:xfrm>
              <a:off x="1635354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15"/>
            <p:cNvSpPr/>
            <p:nvPr/>
          </p:nvSpPr>
          <p:spPr>
            <a:xfrm>
              <a:off x="1627127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93" y="517"/>
                    <a:pt x="93" y="348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93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15"/>
            <p:cNvSpPr/>
            <p:nvPr/>
          </p:nvSpPr>
          <p:spPr>
            <a:xfrm>
              <a:off x="6677090" y="206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15"/>
            <p:cNvSpPr/>
            <p:nvPr/>
          </p:nvSpPr>
          <p:spPr>
            <a:xfrm>
              <a:off x="6677090" y="144353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15"/>
            <p:cNvSpPr/>
            <p:nvPr/>
          </p:nvSpPr>
          <p:spPr>
            <a:xfrm>
              <a:off x="6677090" y="289572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15"/>
            <p:cNvSpPr/>
            <p:nvPr/>
          </p:nvSpPr>
          <p:spPr>
            <a:xfrm>
              <a:off x="6668744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6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15"/>
            <p:cNvSpPr/>
            <p:nvPr/>
          </p:nvSpPr>
          <p:spPr>
            <a:xfrm>
              <a:off x="6668744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86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15"/>
            <p:cNvSpPr/>
            <p:nvPr/>
          </p:nvSpPr>
          <p:spPr>
            <a:xfrm>
              <a:off x="6677090" y="723083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15"/>
            <p:cNvSpPr/>
            <p:nvPr/>
          </p:nvSpPr>
          <p:spPr>
            <a:xfrm>
              <a:off x="6668744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7"/>
                    <a:pt x="224" y="617"/>
                  </a:cubicBezTo>
                  <a:cubicBezTo>
                    <a:pt x="140" y="617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86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15"/>
            <p:cNvSpPr/>
            <p:nvPr/>
          </p:nvSpPr>
          <p:spPr>
            <a:xfrm>
              <a:off x="6677090" y="1012448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15"/>
            <p:cNvSpPr/>
            <p:nvPr/>
          </p:nvSpPr>
          <p:spPr>
            <a:xfrm>
              <a:off x="6668744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86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15"/>
            <p:cNvSpPr/>
            <p:nvPr/>
          </p:nvSpPr>
          <p:spPr>
            <a:xfrm>
              <a:off x="6668744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6" y="678"/>
                    <a:pt x="217" y="678"/>
                  </a:cubicBezTo>
                  <a:cubicBezTo>
                    <a:pt x="363" y="678"/>
                    <a:pt x="448" y="555"/>
                    <a:pt x="448" y="332"/>
                  </a:cubicBezTo>
                  <a:cubicBezTo>
                    <a:pt x="448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15"/>
            <p:cNvSpPr/>
            <p:nvPr/>
          </p:nvSpPr>
          <p:spPr>
            <a:xfrm>
              <a:off x="6668744" y="506272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40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16"/>
                    <a:pt x="1" y="340"/>
                  </a:cubicBezTo>
                  <a:cubicBezTo>
                    <a:pt x="1" y="555"/>
                    <a:pt x="86" y="679"/>
                    <a:pt x="217" y="679"/>
                  </a:cubicBezTo>
                  <a:cubicBezTo>
                    <a:pt x="363" y="679"/>
                    <a:pt x="448" y="555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15"/>
            <p:cNvSpPr/>
            <p:nvPr/>
          </p:nvSpPr>
          <p:spPr>
            <a:xfrm>
              <a:off x="7738816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15"/>
            <p:cNvSpPr/>
            <p:nvPr/>
          </p:nvSpPr>
          <p:spPr>
            <a:xfrm>
              <a:off x="7738816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15"/>
            <p:cNvSpPr/>
            <p:nvPr/>
          </p:nvSpPr>
          <p:spPr>
            <a:xfrm>
              <a:off x="7738816" y="28957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4552;p15"/>
            <p:cNvSpPr/>
            <p:nvPr/>
          </p:nvSpPr>
          <p:spPr>
            <a:xfrm>
              <a:off x="7730589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3" name="Google Shape;4553;p15"/>
            <p:cNvSpPr/>
            <p:nvPr/>
          </p:nvSpPr>
          <p:spPr>
            <a:xfrm>
              <a:off x="7730589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4" name="Google Shape;4554;p15"/>
            <p:cNvSpPr/>
            <p:nvPr/>
          </p:nvSpPr>
          <p:spPr>
            <a:xfrm>
              <a:off x="7738816" y="72308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55;p15"/>
            <p:cNvSpPr/>
            <p:nvPr/>
          </p:nvSpPr>
          <p:spPr>
            <a:xfrm>
              <a:off x="7730589" y="86639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6" name="Google Shape;4556;p15"/>
            <p:cNvSpPr/>
            <p:nvPr/>
          </p:nvSpPr>
          <p:spPr>
            <a:xfrm>
              <a:off x="7730589" y="506272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40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16"/>
                    <a:pt x="0" y="340"/>
                  </a:cubicBezTo>
                  <a:cubicBezTo>
                    <a:pt x="8" y="555"/>
                    <a:pt x="93" y="679"/>
                    <a:pt x="224" y="679"/>
                  </a:cubicBezTo>
                  <a:cubicBezTo>
                    <a:pt x="370" y="679"/>
                    <a:pt x="447" y="555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7" name="Google Shape;4557;p15"/>
            <p:cNvSpPr/>
            <p:nvPr/>
          </p:nvSpPr>
          <p:spPr>
            <a:xfrm>
              <a:off x="8799588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8" name="Google Shape;4558;p15"/>
            <p:cNvSpPr/>
            <p:nvPr/>
          </p:nvSpPr>
          <p:spPr>
            <a:xfrm>
              <a:off x="8799588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15"/>
            <p:cNvSpPr/>
            <p:nvPr/>
          </p:nvSpPr>
          <p:spPr>
            <a:xfrm>
              <a:off x="8799588" y="28957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15"/>
            <p:cNvSpPr/>
            <p:nvPr/>
          </p:nvSpPr>
          <p:spPr>
            <a:xfrm>
              <a:off x="8791361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62"/>
                    <a:pt x="363" y="331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561;p15"/>
            <p:cNvSpPr/>
            <p:nvPr/>
          </p:nvSpPr>
          <p:spPr>
            <a:xfrm>
              <a:off x="8791361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4562;p15"/>
            <p:cNvSpPr/>
            <p:nvPr/>
          </p:nvSpPr>
          <p:spPr>
            <a:xfrm>
              <a:off x="8799588" y="72308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4563;p15"/>
            <p:cNvSpPr/>
            <p:nvPr/>
          </p:nvSpPr>
          <p:spPr>
            <a:xfrm>
              <a:off x="8791361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15"/>
            <p:cNvSpPr/>
            <p:nvPr/>
          </p:nvSpPr>
          <p:spPr>
            <a:xfrm>
              <a:off x="8799588" y="101244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15"/>
            <p:cNvSpPr/>
            <p:nvPr/>
          </p:nvSpPr>
          <p:spPr>
            <a:xfrm>
              <a:off x="8791361" y="506272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40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16"/>
                    <a:pt x="0" y="340"/>
                  </a:cubicBezTo>
                  <a:cubicBezTo>
                    <a:pt x="8" y="555"/>
                    <a:pt x="93" y="679"/>
                    <a:pt x="224" y="679"/>
                  </a:cubicBezTo>
                  <a:cubicBezTo>
                    <a:pt x="370" y="679"/>
                    <a:pt x="447" y="555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4566;p15"/>
            <p:cNvSpPr/>
            <p:nvPr/>
          </p:nvSpPr>
          <p:spPr>
            <a:xfrm>
              <a:off x="42945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7" name="Google Shape;4567;p15"/>
            <p:cNvSpPr/>
            <p:nvPr/>
          </p:nvSpPr>
          <p:spPr>
            <a:xfrm>
              <a:off x="42945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15"/>
            <p:cNvSpPr/>
            <p:nvPr/>
          </p:nvSpPr>
          <p:spPr>
            <a:xfrm>
              <a:off x="42945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15"/>
            <p:cNvSpPr/>
            <p:nvPr/>
          </p:nvSpPr>
          <p:spPr>
            <a:xfrm>
              <a:off x="42945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15"/>
            <p:cNvSpPr/>
            <p:nvPr/>
          </p:nvSpPr>
          <p:spPr>
            <a:xfrm>
              <a:off x="34718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6" y="609"/>
                    <a:pt x="93" y="517"/>
                    <a:pt x="93" y="347"/>
                  </a:cubicBezTo>
                  <a:cubicBezTo>
                    <a:pt x="93" y="163"/>
                    <a:pt x="146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15"/>
            <p:cNvSpPr/>
            <p:nvPr/>
          </p:nvSpPr>
          <p:spPr>
            <a:xfrm>
              <a:off x="34718" y="722248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15"/>
            <p:cNvSpPr/>
            <p:nvPr/>
          </p:nvSpPr>
          <p:spPr>
            <a:xfrm>
              <a:off x="42945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15"/>
            <p:cNvSpPr/>
            <p:nvPr/>
          </p:nvSpPr>
          <p:spPr>
            <a:xfrm>
              <a:off x="34718" y="1010660"/>
              <a:ext cx="53295" cy="81909"/>
            </a:xfrm>
            <a:custGeom>
              <a:avLst/>
              <a:gdLst/>
              <a:ahLst/>
              <a:cxnLst/>
              <a:rect l="l" t="t" r="r" b="b"/>
              <a:pathLst>
                <a:path w="447" h="687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9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6" y="617"/>
                    <a:pt x="93" y="517"/>
                    <a:pt x="93" y="347"/>
                  </a:cubicBezTo>
                  <a:cubicBezTo>
                    <a:pt x="93" y="170"/>
                    <a:pt x="146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4"/>
                    <a:pt x="0" y="347"/>
                  </a:cubicBezTo>
                  <a:cubicBezTo>
                    <a:pt x="8" y="563"/>
                    <a:pt x="93" y="686"/>
                    <a:pt x="224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15"/>
            <p:cNvSpPr/>
            <p:nvPr/>
          </p:nvSpPr>
          <p:spPr>
            <a:xfrm>
              <a:off x="42945" y="1156713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1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15"/>
            <p:cNvSpPr/>
            <p:nvPr/>
          </p:nvSpPr>
          <p:spPr>
            <a:xfrm>
              <a:off x="34718" y="130097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15"/>
            <p:cNvSpPr/>
            <p:nvPr/>
          </p:nvSpPr>
          <p:spPr>
            <a:xfrm>
              <a:off x="42945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15"/>
            <p:cNvSpPr/>
            <p:nvPr/>
          </p:nvSpPr>
          <p:spPr>
            <a:xfrm>
              <a:off x="34718" y="159034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15"/>
            <p:cNvSpPr/>
            <p:nvPr/>
          </p:nvSpPr>
          <p:spPr>
            <a:xfrm>
              <a:off x="42945" y="1736397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15"/>
            <p:cNvSpPr/>
            <p:nvPr/>
          </p:nvSpPr>
          <p:spPr>
            <a:xfrm>
              <a:off x="34718" y="187970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4580;p15"/>
            <p:cNvSpPr/>
            <p:nvPr/>
          </p:nvSpPr>
          <p:spPr>
            <a:xfrm>
              <a:off x="42945" y="202576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4581;p15"/>
            <p:cNvSpPr/>
            <p:nvPr/>
          </p:nvSpPr>
          <p:spPr>
            <a:xfrm>
              <a:off x="42945" y="216990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582;p15"/>
            <p:cNvSpPr/>
            <p:nvPr/>
          </p:nvSpPr>
          <p:spPr>
            <a:xfrm>
              <a:off x="34718" y="231322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4" y="610"/>
                  </a:cubicBezTo>
                  <a:cubicBezTo>
                    <a:pt x="146" y="610"/>
                    <a:pt x="93" y="517"/>
                    <a:pt x="93" y="348"/>
                  </a:cubicBezTo>
                  <a:cubicBezTo>
                    <a:pt x="93" y="170"/>
                    <a:pt x="146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4583;p15"/>
            <p:cNvSpPr/>
            <p:nvPr/>
          </p:nvSpPr>
          <p:spPr>
            <a:xfrm>
              <a:off x="34718" y="245843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15"/>
            <p:cNvSpPr/>
            <p:nvPr/>
          </p:nvSpPr>
          <p:spPr>
            <a:xfrm>
              <a:off x="42945" y="260449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15"/>
            <p:cNvSpPr/>
            <p:nvPr/>
          </p:nvSpPr>
          <p:spPr>
            <a:xfrm>
              <a:off x="34718" y="274780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15"/>
            <p:cNvSpPr/>
            <p:nvPr/>
          </p:nvSpPr>
          <p:spPr>
            <a:xfrm>
              <a:off x="42945" y="289385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15"/>
            <p:cNvSpPr/>
            <p:nvPr/>
          </p:nvSpPr>
          <p:spPr>
            <a:xfrm>
              <a:off x="42945" y="303812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15"/>
            <p:cNvSpPr/>
            <p:nvPr/>
          </p:nvSpPr>
          <p:spPr>
            <a:xfrm>
              <a:off x="34718" y="3181315"/>
              <a:ext cx="53295" cy="81075"/>
            </a:xfrm>
            <a:custGeom>
              <a:avLst/>
              <a:gdLst/>
              <a:ahLst/>
              <a:cxnLst/>
              <a:rect l="l" t="t" r="r" b="b"/>
              <a:pathLst>
                <a:path w="447" h="680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10"/>
                    <a:pt x="316" y="610"/>
                    <a:pt x="224" y="610"/>
                  </a:cubicBezTo>
                  <a:cubicBezTo>
                    <a:pt x="146" y="610"/>
                    <a:pt x="93" y="517"/>
                    <a:pt x="93" y="348"/>
                  </a:cubicBezTo>
                  <a:cubicBezTo>
                    <a:pt x="93" y="170"/>
                    <a:pt x="146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589;p15"/>
            <p:cNvSpPr/>
            <p:nvPr/>
          </p:nvSpPr>
          <p:spPr>
            <a:xfrm>
              <a:off x="34718" y="332653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15"/>
            <p:cNvSpPr/>
            <p:nvPr/>
          </p:nvSpPr>
          <p:spPr>
            <a:xfrm>
              <a:off x="34718" y="347080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16"/>
                    <a:pt x="93" y="347"/>
                  </a:cubicBezTo>
                  <a:cubicBezTo>
                    <a:pt x="93" y="162"/>
                    <a:pt x="146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39"/>
                  </a:cubicBezTo>
                  <a:cubicBezTo>
                    <a:pt x="8" y="562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15"/>
            <p:cNvSpPr/>
            <p:nvPr/>
          </p:nvSpPr>
          <p:spPr>
            <a:xfrm>
              <a:off x="42945" y="361685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15"/>
            <p:cNvSpPr/>
            <p:nvPr/>
          </p:nvSpPr>
          <p:spPr>
            <a:xfrm>
              <a:off x="42945" y="37619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15"/>
            <p:cNvSpPr/>
            <p:nvPr/>
          </p:nvSpPr>
          <p:spPr>
            <a:xfrm>
              <a:off x="42945" y="390621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15"/>
            <p:cNvSpPr/>
            <p:nvPr/>
          </p:nvSpPr>
          <p:spPr>
            <a:xfrm>
              <a:off x="34718" y="404953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6" y="609"/>
                    <a:pt x="93" y="516"/>
                    <a:pt x="93" y="347"/>
                  </a:cubicBezTo>
                  <a:cubicBezTo>
                    <a:pt x="93" y="162"/>
                    <a:pt x="146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39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15"/>
            <p:cNvSpPr/>
            <p:nvPr/>
          </p:nvSpPr>
          <p:spPr>
            <a:xfrm>
              <a:off x="42945" y="419558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15"/>
            <p:cNvSpPr/>
            <p:nvPr/>
          </p:nvSpPr>
          <p:spPr>
            <a:xfrm>
              <a:off x="34718" y="4338895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6" y="609"/>
                    <a:pt x="93" y="516"/>
                    <a:pt x="93" y="347"/>
                  </a:cubicBezTo>
                  <a:cubicBezTo>
                    <a:pt x="93" y="170"/>
                    <a:pt x="146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39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15"/>
            <p:cNvSpPr/>
            <p:nvPr/>
          </p:nvSpPr>
          <p:spPr>
            <a:xfrm>
              <a:off x="42945" y="448494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15"/>
            <p:cNvSpPr/>
            <p:nvPr/>
          </p:nvSpPr>
          <p:spPr>
            <a:xfrm>
              <a:off x="34718" y="462826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6" y="609"/>
                    <a:pt x="93" y="516"/>
                    <a:pt x="93" y="347"/>
                  </a:cubicBezTo>
                  <a:cubicBezTo>
                    <a:pt x="93" y="170"/>
                    <a:pt x="146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0" y="0"/>
                    <a:pt x="0" y="123"/>
                    <a:pt x="0" y="339"/>
                  </a:cubicBezTo>
                  <a:cubicBezTo>
                    <a:pt x="8" y="563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15"/>
            <p:cNvSpPr/>
            <p:nvPr/>
          </p:nvSpPr>
          <p:spPr>
            <a:xfrm>
              <a:off x="42945" y="4774314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15"/>
            <p:cNvSpPr/>
            <p:nvPr/>
          </p:nvSpPr>
          <p:spPr>
            <a:xfrm>
              <a:off x="308286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15"/>
            <p:cNvSpPr/>
            <p:nvPr/>
          </p:nvSpPr>
          <p:spPr>
            <a:xfrm>
              <a:off x="308286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15"/>
            <p:cNvSpPr/>
            <p:nvPr/>
          </p:nvSpPr>
          <p:spPr>
            <a:xfrm>
              <a:off x="308286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15"/>
            <p:cNvSpPr/>
            <p:nvPr/>
          </p:nvSpPr>
          <p:spPr>
            <a:xfrm>
              <a:off x="308286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15"/>
            <p:cNvSpPr/>
            <p:nvPr/>
          </p:nvSpPr>
          <p:spPr>
            <a:xfrm>
              <a:off x="300060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15"/>
            <p:cNvSpPr/>
            <p:nvPr/>
          </p:nvSpPr>
          <p:spPr>
            <a:xfrm>
              <a:off x="300060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15"/>
            <p:cNvSpPr/>
            <p:nvPr/>
          </p:nvSpPr>
          <p:spPr>
            <a:xfrm>
              <a:off x="308286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15"/>
            <p:cNvSpPr/>
            <p:nvPr/>
          </p:nvSpPr>
          <p:spPr>
            <a:xfrm>
              <a:off x="300060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09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24"/>
                    <a:pt x="1" y="347"/>
                  </a:cubicBezTo>
                  <a:cubicBezTo>
                    <a:pt x="1" y="563"/>
                    <a:pt x="85" y="686"/>
                    <a:pt x="216" y="686"/>
                  </a:cubicBezTo>
                  <a:cubicBezTo>
                    <a:pt x="363" y="686"/>
                    <a:pt x="447" y="563"/>
                    <a:pt x="447" y="339"/>
                  </a:cubicBezTo>
                  <a:cubicBezTo>
                    <a:pt x="447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15"/>
            <p:cNvSpPr/>
            <p:nvPr/>
          </p:nvSpPr>
          <p:spPr>
            <a:xfrm>
              <a:off x="308286" y="1156713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15"/>
            <p:cNvSpPr/>
            <p:nvPr/>
          </p:nvSpPr>
          <p:spPr>
            <a:xfrm>
              <a:off x="300060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15"/>
            <p:cNvSpPr/>
            <p:nvPr/>
          </p:nvSpPr>
          <p:spPr>
            <a:xfrm>
              <a:off x="308286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15"/>
            <p:cNvSpPr/>
            <p:nvPr/>
          </p:nvSpPr>
          <p:spPr>
            <a:xfrm>
              <a:off x="300060" y="159034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2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15"/>
            <p:cNvSpPr/>
            <p:nvPr/>
          </p:nvSpPr>
          <p:spPr>
            <a:xfrm>
              <a:off x="308286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15"/>
            <p:cNvSpPr/>
            <p:nvPr/>
          </p:nvSpPr>
          <p:spPr>
            <a:xfrm>
              <a:off x="300060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15"/>
            <p:cNvSpPr/>
            <p:nvPr/>
          </p:nvSpPr>
          <p:spPr>
            <a:xfrm>
              <a:off x="308286" y="202576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15"/>
            <p:cNvSpPr/>
            <p:nvPr/>
          </p:nvSpPr>
          <p:spPr>
            <a:xfrm>
              <a:off x="308286" y="2169909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15"/>
            <p:cNvSpPr/>
            <p:nvPr/>
          </p:nvSpPr>
          <p:spPr>
            <a:xfrm>
              <a:off x="300060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15"/>
            <p:cNvSpPr/>
            <p:nvPr/>
          </p:nvSpPr>
          <p:spPr>
            <a:xfrm>
              <a:off x="300060" y="245843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15"/>
            <p:cNvSpPr/>
            <p:nvPr/>
          </p:nvSpPr>
          <p:spPr>
            <a:xfrm>
              <a:off x="308286" y="260449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15"/>
            <p:cNvSpPr/>
            <p:nvPr/>
          </p:nvSpPr>
          <p:spPr>
            <a:xfrm>
              <a:off x="300060" y="27478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15"/>
            <p:cNvSpPr/>
            <p:nvPr/>
          </p:nvSpPr>
          <p:spPr>
            <a:xfrm>
              <a:off x="308286" y="289385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15"/>
            <p:cNvSpPr/>
            <p:nvPr/>
          </p:nvSpPr>
          <p:spPr>
            <a:xfrm>
              <a:off x="308286" y="303812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15"/>
            <p:cNvSpPr/>
            <p:nvPr/>
          </p:nvSpPr>
          <p:spPr>
            <a:xfrm>
              <a:off x="300060" y="3181315"/>
              <a:ext cx="53414" cy="81075"/>
            </a:xfrm>
            <a:custGeom>
              <a:avLst/>
              <a:gdLst/>
              <a:ahLst/>
              <a:cxnLst/>
              <a:rect l="l" t="t" r="r" b="b"/>
              <a:pathLst>
                <a:path w="448" h="680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10"/>
                    <a:pt x="309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4623;p15"/>
            <p:cNvSpPr/>
            <p:nvPr/>
          </p:nvSpPr>
          <p:spPr>
            <a:xfrm>
              <a:off x="300060" y="33265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15"/>
            <p:cNvSpPr/>
            <p:nvPr/>
          </p:nvSpPr>
          <p:spPr>
            <a:xfrm>
              <a:off x="300060" y="347080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62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1" y="123"/>
                    <a:pt x="1" y="339"/>
                  </a:cubicBezTo>
                  <a:cubicBezTo>
                    <a:pt x="1" y="562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15"/>
            <p:cNvSpPr/>
            <p:nvPr/>
          </p:nvSpPr>
          <p:spPr>
            <a:xfrm>
              <a:off x="308286" y="3616853"/>
              <a:ext cx="25872" cy="78094"/>
            </a:xfrm>
            <a:custGeom>
              <a:avLst/>
              <a:gdLst/>
              <a:ahLst/>
              <a:cxnLst/>
              <a:rect l="l" t="t" r="r" b="b"/>
              <a:pathLst>
                <a:path w="217" h="655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15"/>
            <p:cNvSpPr/>
            <p:nvPr/>
          </p:nvSpPr>
          <p:spPr>
            <a:xfrm>
              <a:off x="308286" y="37619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15"/>
            <p:cNvSpPr/>
            <p:nvPr/>
          </p:nvSpPr>
          <p:spPr>
            <a:xfrm>
              <a:off x="308286" y="3906219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15"/>
            <p:cNvSpPr/>
            <p:nvPr/>
          </p:nvSpPr>
          <p:spPr>
            <a:xfrm>
              <a:off x="300060" y="404953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62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1" y="123"/>
                    <a:pt x="1" y="339"/>
                  </a:cubicBezTo>
                  <a:cubicBezTo>
                    <a:pt x="1" y="563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15"/>
            <p:cNvSpPr/>
            <p:nvPr/>
          </p:nvSpPr>
          <p:spPr>
            <a:xfrm>
              <a:off x="308286" y="419558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15"/>
            <p:cNvSpPr/>
            <p:nvPr/>
          </p:nvSpPr>
          <p:spPr>
            <a:xfrm>
              <a:off x="300060" y="433889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1" y="123"/>
                    <a:pt x="1" y="339"/>
                  </a:cubicBezTo>
                  <a:cubicBezTo>
                    <a:pt x="1" y="563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1" name="Google Shape;4631;p15"/>
            <p:cNvSpPr/>
            <p:nvPr/>
          </p:nvSpPr>
          <p:spPr>
            <a:xfrm>
              <a:off x="308286" y="4484949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4632;p15"/>
            <p:cNvSpPr/>
            <p:nvPr/>
          </p:nvSpPr>
          <p:spPr>
            <a:xfrm>
              <a:off x="300060" y="462826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55" y="170"/>
                    <a:pt x="355" y="339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39" y="609"/>
                    <a:pt x="85" y="516"/>
                    <a:pt x="85" y="347"/>
                  </a:cubicBezTo>
                  <a:cubicBezTo>
                    <a:pt x="85" y="170"/>
                    <a:pt x="147" y="69"/>
                    <a:pt x="224" y="69"/>
                  </a:cubicBezTo>
                  <a:close/>
                  <a:moveTo>
                    <a:pt x="224" y="0"/>
                  </a:moveTo>
                  <a:cubicBezTo>
                    <a:pt x="93" y="0"/>
                    <a:pt x="1" y="123"/>
                    <a:pt x="1" y="339"/>
                  </a:cubicBezTo>
                  <a:cubicBezTo>
                    <a:pt x="1" y="563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15"/>
            <p:cNvSpPr/>
            <p:nvPr/>
          </p:nvSpPr>
          <p:spPr>
            <a:xfrm>
              <a:off x="308286" y="4774314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4634;p15"/>
            <p:cNvSpPr/>
            <p:nvPr/>
          </p:nvSpPr>
          <p:spPr>
            <a:xfrm>
              <a:off x="1900815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5" name="Google Shape;4635;p15"/>
            <p:cNvSpPr/>
            <p:nvPr/>
          </p:nvSpPr>
          <p:spPr>
            <a:xfrm>
              <a:off x="1900815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6" name="Google Shape;4636;p15"/>
            <p:cNvSpPr/>
            <p:nvPr/>
          </p:nvSpPr>
          <p:spPr>
            <a:xfrm>
              <a:off x="1900815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7" name="Google Shape;4637;p15"/>
            <p:cNvSpPr/>
            <p:nvPr/>
          </p:nvSpPr>
          <p:spPr>
            <a:xfrm>
              <a:off x="1900815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8" name="Google Shape;4638;p15"/>
            <p:cNvSpPr/>
            <p:nvPr/>
          </p:nvSpPr>
          <p:spPr>
            <a:xfrm>
              <a:off x="1892589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9" name="Google Shape;4639;p15"/>
            <p:cNvSpPr/>
            <p:nvPr/>
          </p:nvSpPr>
          <p:spPr>
            <a:xfrm>
              <a:off x="1892589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0" name="Google Shape;4640;p15"/>
            <p:cNvSpPr/>
            <p:nvPr/>
          </p:nvSpPr>
          <p:spPr>
            <a:xfrm>
              <a:off x="1900815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1" name="Google Shape;4641;p15"/>
            <p:cNvSpPr/>
            <p:nvPr/>
          </p:nvSpPr>
          <p:spPr>
            <a:xfrm>
              <a:off x="1892589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4642;p15"/>
            <p:cNvSpPr/>
            <p:nvPr/>
          </p:nvSpPr>
          <p:spPr>
            <a:xfrm>
              <a:off x="1900815" y="1156713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3" name="Google Shape;4643;p15"/>
            <p:cNvSpPr/>
            <p:nvPr/>
          </p:nvSpPr>
          <p:spPr>
            <a:xfrm>
              <a:off x="2166277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4" name="Google Shape;4644;p15"/>
            <p:cNvSpPr/>
            <p:nvPr/>
          </p:nvSpPr>
          <p:spPr>
            <a:xfrm>
              <a:off x="2166277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4645;p15"/>
            <p:cNvSpPr/>
            <p:nvPr/>
          </p:nvSpPr>
          <p:spPr>
            <a:xfrm>
              <a:off x="2166277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4646;p15"/>
            <p:cNvSpPr/>
            <p:nvPr/>
          </p:nvSpPr>
          <p:spPr>
            <a:xfrm>
              <a:off x="2166277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7" name="Google Shape;4647;p15"/>
            <p:cNvSpPr/>
            <p:nvPr/>
          </p:nvSpPr>
          <p:spPr>
            <a:xfrm>
              <a:off x="2158050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4648;p15"/>
            <p:cNvSpPr/>
            <p:nvPr/>
          </p:nvSpPr>
          <p:spPr>
            <a:xfrm>
              <a:off x="2158050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9" name="Google Shape;4649;p15"/>
            <p:cNvSpPr/>
            <p:nvPr/>
          </p:nvSpPr>
          <p:spPr>
            <a:xfrm>
              <a:off x="2166277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0" name="Google Shape;4650;p15"/>
            <p:cNvSpPr/>
            <p:nvPr/>
          </p:nvSpPr>
          <p:spPr>
            <a:xfrm>
              <a:off x="2158050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24"/>
                    <a:pt x="1" y="347"/>
                  </a:cubicBezTo>
                  <a:cubicBezTo>
                    <a:pt x="1" y="563"/>
                    <a:pt x="85" y="686"/>
                    <a:pt x="216" y="686"/>
                  </a:cubicBezTo>
                  <a:cubicBezTo>
                    <a:pt x="363" y="686"/>
                    <a:pt x="447" y="563"/>
                    <a:pt x="447" y="339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1" name="Google Shape;4651;p15"/>
            <p:cNvSpPr/>
            <p:nvPr/>
          </p:nvSpPr>
          <p:spPr>
            <a:xfrm>
              <a:off x="2431857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2" name="Google Shape;4652;p15"/>
            <p:cNvSpPr/>
            <p:nvPr/>
          </p:nvSpPr>
          <p:spPr>
            <a:xfrm>
              <a:off x="2431857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3" name="Google Shape;4653;p15"/>
            <p:cNvSpPr/>
            <p:nvPr/>
          </p:nvSpPr>
          <p:spPr>
            <a:xfrm>
              <a:off x="2431857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15"/>
            <p:cNvSpPr/>
            <p:nvPr/>
          </p:nvSpPr>
          <p:spPr>
            <a:xfrm>
              <a:off x="2431857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5" name="Google Shape;4655;p15"/>
            <p:cNvSpPr/>
            <p:nvPr/>
          </p:nvSpPr>
          <p:spPr>
            <a:xfrm>
              <a:off x="2423511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17" y="609"/>
                    <a:pt x="224" y="609"/>
                  </a:cubicBezTo>
                  <a:cubicBezTo>
                    <a:pt x="140" y="609"/>
                    <a:pt x="86" y="517"/>
                    <a:pt x="86" y="347"/>
                  </a:cubicBezTo>
                  <a:cubicBezTo>
                    <a:pt x="86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6" name="Google Shape;4656;p15"/>
            <p:cNvSpPr/>
            <p:nvPr/>
          </p:nvSpPr>
          <p:spPr>
            <a:xfrm>
              <a:off x="2423511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7" y="62"/>
                    <a:pt x="355" y="162"/>
                    <a:pt x="355" y="331"/>
                  </a:cubicBezTo>
                  <a:cubicBezTo>
                    <a:pt x="355" y="501"/>
                    <a:pt x="317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7" name="Google Shape;4657;p15"/>
            <p:cNvSpPr/>
            <p:nvPr/>
          </p:nvSpPr>
          <p:spPr>
            <a:xfrm>
              <a:off x="2431857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8" name="Google Shape;4658;p15"/>
            <p:cNvSpPr/>
            <p:nvPr/>
          </p:nvSpPr>
          <p:spPr>
            <a:xfrm>
              <a:off x="2423511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9"/>
                  </a:cubicBezTo>
                  <a:cubicBezTo>
                    <a:pt x="355" y="509"/>
                    <a:pt x="317" y="617"/>
                    <a:pt x="224" y="617"/>
                  </a:cubicBezTo>
                  <a:cubicBezTo>
                    <a:pt x="140" y="617"/>
                    <a:pt x="86" y="517"/>
                    <a:pt x="86" y="347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24"/>
                    <a:pt x="1" y="347"/>
                  </a:cubicBezTo>
                  <a:cubicBezTo>
                    <a:pt x="1" y="563"/>
                    <a:pt x="93" y="686"/>
                    <a:pt x="217" y="686"/>
                  </a:cubicBezTo>
                  <a:cubicBezTo>
                    <a:pt x="363" y="686"/>
                    <a:pt x="448" y="563"/>
                    <a:pt x="448" y="339"/>
                  </a:cubicBezTo>
                  <a:cubicBezTo>
                    <a:pt x="448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9" name="Google Shape;4659;p15"/>
            <p:cNvSpPr/>
            <p:nvPr/>
          </p:nvSpPr>
          <p:spPr>
            <a:xfrm>
              <a:off x="4023432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4660;p15"/>
            <p:cNvSpPr/>
            <p:nvPr/>
          </p:nvSpPr>
          <p:spPr>
            <a:xfrm>
              <a:off x="4023432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4661;p15"/>
            <p:cNvSpPr/>
            <p:nvPr/>
          </p:nvSpPr>
          <p:spPr>
            <a:xfrm>
              <a:off x="4023432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2" name="Google Shape;4662;p15"/>
            <p:cNvSpPr/>
            <p:nvPr/>
          </p:nvSpPr>
          <p:spPr>
            <a:xfrm>
              <a:off x="4023432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3" name="Google Shape;4663;p15"/>
            <p:cNvSpPr/>
            <p:nvPr/>
          </p:nvSpPr>
          <p:spPr>
            <a:xfrm>
              <a:off x="4015205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4" name="Google Shape;4664;p15"/>
            <p:cNvSpPr/>
            <p:nvPr/>
          </p:nvSpPr>
          <p:spPr>
            <a:xfrm>
              <a:off x="4015205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4665;p15"/>
            <p:cNvSpPr/>
            <p:nvPr/>
          </p:nvSpPr>
          <p:spPr>
            <a:xfrm>
              <a:off x="4023432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4666;p15"/>
            <p:cNvSpPr/>
            <p:nvPr/>
          </p:nvSpPr>
          <p:spPr>
            <a:xfrm>
              <a:off x="5084442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4667;p15"/>
            <p:cNvSpPr/>
            <p:nvPr/>
          </p:nvSpPr>
          <p:spPr>
            <a:xfrm>
              <a:off x="5084442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8" name="Google Shape;4668;p15"/>
            <p:cNvSpPr/>
            <p:nvPr/>
          </p:nvSpPr>
          <p:spPr>
            <a:xfrm>
              <a:off x="5084442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4669;p15"/>
            <p:cNvSpPr/>
            <p:nvPr/>
          </p:nvSpPr>
          <p:spPr>
            <a:xfrm>
              <a:off x="5084442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4670;p15"/>
            <p:cNvSpPr/>
            <p:nvPr/>
          </p:nvSpPr>
          <p:spPr>
            <a:xfrm>
              <a:off x="5077050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1" name="Google Shape;4671;p15"/>
            <p:cNvSpPr/>
            <p:nvPr/>
          </p:nvSpPr>
          <p:spPr>
            <a:xfrm>
              <a:off x="5077050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2" name="Google Shape;4672;p15"/>
            <p:cNvSpPr/>
            <p:nvPr/>
          </p:nvSpPr>
          <p:spPr>
            <a:xfrm>
              <a:off x="5084442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4673;p15"/>
            <p:cNvSpPr/>
            <p:nvPr/>
          </p:nvSpPr>
          <p:spPr>
            <a:xfrm>
              <a:off x="5077050" y="1010660"/>
              <a:ext cx="52460" cy="81909"/>
            </a:xfrm>
            <a:custGeom>
              <a:avLst/>
              <a:gdLst/>
              <a:ahLst/>
              <a:cxnLst/>
              <a:rect l="l" t="t" r="r" b="b"/>
              <a:pathLst>
                <a:path w="440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09" y="617"/>
                    <a:pt x="216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3" y="686"/>
                    <a:pt x="440" y="563"/>
                    <a:pt x="440" y="339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4" name="Google Shape;4674;p15"/>
            <p:cNvSpPr/>
            <p:nvPr/>
          </p:nvSpPr>
          <p:spPr>
            <a:xfrm>
              <a:off x="5084442" y="1156713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1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5" name="Google Shape;4675;p15"/>
            <p:cNvSpPr/>
            <p:nvPr/>
          </p:nvSpPr>
          <p:spPr>
            <a:xfrm>
              <a:off x="5077050" y="130097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15"/>
            <p:cNvSpPr/>
            <p:nvPr/>
          </p:nvSpPr>
          <p:spPr>
            <a:xfrm>
              <a:off x="5084442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15"/>
            <p:cNvSpPr/>
            <p:nvPr/>
          </p:nvSpPr>
          <p:spPr>
            <a:xfrm>
              <a:off x="5077050" y="1590344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4678;p15"/>
            <p:cNvSpPr/>
            <p:nvPr/>
          </p:nvSpPr>
          <p:spPr>
            <a:xfrm>
              <a:off x="5084442" y="1736397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4679;p15"/>
            <p:cNvSpPr/>
            <p:nvPr/>
          </p:nvSpPr>
          <p:spPr>
            <a:xfrm>
              <a:off x="5077050" y="187970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15"/>
            <p:cNvSpPr/>
            <p:nvPr/>
          </p:nvSpPr>
          <p:spPr>
            <a:xfrm>
              <a:off x="839090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15"/>
            <p:cNvSpPr/>
            <p:nvPr/>
          </p:nvSpPr>
          <p:spPr>
            <a:xfrm>
              <a:off x="839090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4682;p15"/>
            <p:cNvSpPr/>
            <p:nvPr/>
          </p:nvSpPr>
          <p:spPr>
            <a:xfrm>
              <a:off x="839090" y="288618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4683;p15"/>
            <p:cNvSpPr/>
            <p:nvPr/>
          </p:nvSpPr>
          <p:spPr>
            <a:xfrm>
              <a:off x="839090" y="4337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15"/>
            <p:cNvSpPr/>
            <p:nvPr/>
          </p:nvSpPr>
          <p:spPr>
            <a:xfrm>
              <a:off x="830863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7"/>
                    <a:pt x="93" y="347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15"/>
            <p:cNvSpPr/>
            <p:nvPr/>
          </p:nvSpPr>
          <p:spPr>
            <a:xfrm>
              <a:off x="830863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15"/>
            <p:cNvSpPr/>
            <p:nvPr/>
          </p:nvSpPr>
          <p:spPr>
            <a:xfrm>
              <a:off x="839090" y="86830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15"/>
            <p:cNvSpPr/>
            <p:nvPr/>
          </p:nvSpPr>
          <p:spPr>
            <a:xfrm>
              <a:off x="830863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9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7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24"/>
                    <a:pt x="0" y="347"/>
                  </a:cubicBezTo>
                  <a:cubicBezTo>
                    <a:pt x="8" y="563"/>
                    <a:pt x="93" y="686"/>
                    <a:pt x="224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15"/>
            <p:cNvSpPr/>
            <p:nvPr/>
          </p:nvSpPr>
          <p:spPr>
            <a:xfrm>
              <a:off x="839090" y="1156713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4689;p15"/>
            <p:cNvSpPr/>
            <p:nvPr/>
          </p:nvSpPr>
          <p:spPr>
            <a:xfrm>
              <a:off x="830863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15"/>
            <p:cNvSpPr/>
            <p:nvPr/>
          </p:nvSpPr>
          <p:spPr>
            <a:xfrm>
              <a:off x="839090" y="144703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15"/>
            <p:cNvSpPr/>
            <p:nvPr/>
          </p:nvSpPr>
          <p:spPr>
            <a:xfrm>
              <a:off x="830863" y="159034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15"/>
            <p:cNvSpPr/>
            <p:nvPr/>
          </p:nvSpPr>
          <p:spPr>
            <a:xfrm>
              <a:off x="839090" y="1736397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15"/>
            <p:cNvSpPr/>
            <p:nvPr/>
          </p:nvSpPr>
          <p:spPr>
            <a:xfrm>
              <a:off x="830863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15"/>
            <p:cNvSpPr/>
            <p:nvPr/>
          </p:nvSpPr>
          <p:spPr>
            <a:xfrm>
              <a:off x="839090" y="202576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15"/>
            <p:cNvSpPr/>
            <p:nvPr/>
          </p:nvSpPr>
          <p:spPr>
            <a:xfrm>
              <a:off x="839090" y="2169909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15"/>
            <p:cNvSpPr/>
            <p:nvPr/>
          </p:nvSpPr>
          <p:spPr>
            <a:xfrm>
              <a:off x="830863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15"/>
            <p:cNvSpPr/>
            <p:nvPr/>
          </p:nvSpPr>
          <p:spPr>
            <a:xfrm>
              <a:off x="830863" y="245843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15"/>
            <p:cNvSpPr/>
            <p:nvPr/>
          </p:nvSpPr>
          <p:spPr>
            <a:xfrm>
              <a:off x="839090" y="260449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15"/>
            <p:cNvSpPr/>
            <p:nvPr/>
          </p:nvSpPr>
          <p:spPr>
            <a:xfrm>
              <a:off x="830863" y="274780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15"/>
            <p:cNvSpPr/>
            <p:nvPr/>
          </p:nvSpPr>
          <p:spPr>
            <a:xfrm>
              <a:off x="839090" y="289385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15"/>
            <p:cNvSpPr/>
            <p:nvPr/>
          </p:nvSpPr>
          <p:spPr>
            <a:xfrm>
              <a:off x="839090" y="3038123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15"/>
            <p:cNvSpPr/>
            <p:nvPr/>
          </p:nvSpPr>
          <p:spPr>
            <a:xfrm>
              <a:off x="830863" y="3181315"/>
              <a:ext cx="53414" cy="81075"/>
            </a:xfrm>
            <a:custGeom>
              <a:avLst/>
              <a:gdLst/>
              <a:ahLst/>
              <a:cxnLst/>
              <a:rect l="l" t="t" r="r" b="b"/>
              <a:pathLst>
                <a:path w="448" h="680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10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15"/>
            <p:cNvSpPr/>
            <p:nvPr/>
          </p:nvSpPr>
          <p:spPr>
            <a:xfrm>
              <a:off x="830863" y="332653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4" name="Google Shape;4704;p15"/>
            <p:cNvSpPr/>
            <p:nvPr/>
          </p:nvSpPr>
          <p:spPr>
            <a:xfrm>
              <a:off x="830863" y="347080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9"/>
                  </a:moveTo>
                  <a:cubicBezTo>
                    <a:pt x="316" y="69"/>
                    <a:pt x="362" y="170"/>
                    <a:pt x="362" y="339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16"/>
                    <a:pt x="93" y="347"/>
                  </a:cubicBezTo>
                  <a:cubicBezTo>
                    <a:pt x="93" y="162"/>
                    <a:pt x="147" y="69"/>
                    <a:pt x="224" y="69"/>
                  </a:cubicBezTo>
                  <a:close/>
                  <a:moveTo>
                    <a:pt x="231" y="0"/>
                  </a:moveTo>
                  <a:cubicBezTo>
                    <a:pt x="101" y="0"/>
                    <a:pt x="0" y="123"/>
                    <a:pt x="0" y="339"/>
                  </a:cubicBezTo>
                  <a:cubicBezTo>
                    <a:pt x="8" y="562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4705;p15"/>
            <p:cNvSpPr/>
            <p:nvPr/>
          </p:nvSpPr>
          <p:spPr>
            <a:xfrm>
              <a:off x="839090" y="3616853"/>
              <a:ext cx="26826" cy="78094"/>
            </a:xfrm>
            <a:custGeom>
              <a:avLst/>
              <a:gdLst/>
              <a:ahLst/>
              <a:cxnLst/>
              <a:rect l="l" t="t" r="r" b="b"/>
              <a:pathLst>
                <a:path w="225" h="655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15"/>
            <p:cNvSpPr/>
            <p:nvPr/>
          </p:nvSpPr>
          <p:spPr>
            <a:xfrm>
              <a:off x="839090" y="37619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15"/>
            <p:cNvSpPr/>
            <p:nvPr/>
          </p:nvSpPr>
          <p:spPr>
            <a:xfrm>
              <a:off x="839090" y="3906219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46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15"/>
            <p:cNvSpPr/>
            <p:nvPr/>
          </p:nvSpPr>
          <p:spPr>
            <a:xfrm>
              <a:off x="2962660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15"/>
            <p:cNvSpPr/>
            <p:nvPr/>
          </p:nvSpPr>
          <p:spPr>
            <a:xfrm>
              <a:off x="2962660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15"/>
            <p:cNvSpPr/>
            <p:nvPr/>
          </p:nvSpPr>
          <p:spPr>
            <a:xfrm>
              <a:off x="2962660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15"/>
            <p:cNvSpPr/>
            <p:nvPr/>
          </p:nvSpPr>
          <p:spPr>
            <a:xfrm>
              <a:off x="2962660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4712;p15"/>
            <p:cNvSpPr/>
            <p:nvPr/>
          </p:nvSpPr>
          <p:spPr>
            <a:xfrm>
              <a:off x="2954433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6" y="609"/>
                    <a:pt x="93" y="517"/>
                    <a:pt x="93" y="347"/>
                  </a:cubicBezTo>
                  <a:cubicBezTo>
                    <a:pt x="93" y="163"/>
                    <a:pt x="146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15"/>
            <p:cNvSpPr/>
            <p:nvPr/>
          </p:nvSpPr>
          <p:spPr>
            <a:xfrm>
              <a:off x="2954433" y="722248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15"/>
            <p:cNvSpPr/>
            <p:nvPr/>
          </p:nvSpPr>
          <p:spPr>
            <a:xfrm>
              <a:off x="3492509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15"/>
            <p:cNvSpPr/>
            <p:nvPr/>
          </p:nvSpPr>
          <p:spPr>
            <a:xfrm>
              <a:off x="3492509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15"/>
            <p:cNvSpPr/>
            <p:nvPr/>
          </p:nvSpPr>
          <p:spPr>
            <a:xfrm>
              <a:off x="3492509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15"/>
            <p:cNvSpPr/>
            <p:nvPr/>
          </p:nvSpPr>
          <p:spPr>
            <a:xfrm>
              <a:off x="3492509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15"/>
            <p:cNvSpPr/>
            <p:nvPr/>
          </p:nvSpPr>
          <p:spPr>
            <a:xfrm>
              <a:off x="3484283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15"/>
            <p:cNvSpPr/>
            <p:nvPr/>
          </p:nvSpPr>
          <p:spPr>
            <a:xfrm>
              <a:off x="3484283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15"/>
            <p:cNvSpPr/>
            <p:nvPr/>
          </p:nvSpPr>
          <p:spPr>
            <a:xfrm>
              <a:off x="5615245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15"/>
            <p:cNvSpPr/>
            <p:nvPr/>
          </p:nvSpPr>
          <p:spPr>
            <a:xfrm>
              <a:off x="5615245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15"/>
            <p:cNvSpPr/>
            <p:nvPr/>
          </p:nvSpPr>
          <p:spPr>
            <a:xfrm>
              <a:off x="5615245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15"/>
            <p:cNvSpPr/>
            <p:nvPr/>
          </p:nvSpPr>
          <p:spPr>
            <a:xfrm>
              <a:off x="5615245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15"/>
            <p:cNvSpPr/>
            <p:nvPr/>
          </p:nvSpPr>
          <p:spPr>
            <a:xfrm>
              <a:off x="5607019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15"/>
            <p:cNvSpPr/>
            <p:nvPr/>
          </p:nvSpPr>
          <p:spPr>
            <a:xfrm>
              <a:off x="5607019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15"/>
            <p:cNvSpPr/>
            <p:nvPr/>
          </p:nvSpPr>
          <p:spPr>
            <a:xfrm>
              <a:off x="5615245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15"/>
            <p:cNvSpPr/>
            <p:nvPr/>
          </p:nvSpPr>
          <p:spPr>
            <a:xfrm>
              <a:off x="5607019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4728;p15"/>
            <p:cNvSpPr/>
            <p:nvPr/>
          </p:nvSpPr>
          <p:spPr>
            <a:xfrm>
              <a:off x="5615245" y="1156713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15"/>
            <p:cNvSpPr/>
            <p:nvPr/>
          </p:nvSpPr>
          <p:spPr>
            <a:xfrm>
              <a:off x="5607019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4730;p15"/>
            <p:cNvSpPr/>
            <p:nvPr/>
          </p:nvSpPr>
          <p:spPr>
            <a:xfrm>
              <a:off x="5615245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4731;p15"/>
            <p:cNvSpPr/>
            <p:nvPr/>
          </p:nvSpPr>
          <p:spPr>
            <a:xfrm>
              <a:off x="5607019" y="159034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15"/>
            <p:cNvSpPr/>
            <p:nvPr/>
          </p:nvSpPr>
          <p:spPr>
            <a:xfrm>
              <a:off x="5615245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15"/>
            <p:cNvSpPr/>
            <p:nvPr/>
          </p:nvSpPr>
          <p:spPr>
            <a:xfrm>
              <a:off x="6146049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15"/>
            <p:cNvSpPr/>
            <p:nvPr/>
          </p:nvSpPr>
          <p:spPr>
            <a:xfrm>
              <a:off x="6146049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15"/>
            <p:cNvSpPr/>
            <p:nvPr/>
          </p:nvSpPr>
          <p:spPr>
            <a:xfrm>
              <a:off x="6146049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15"/>
            <p:cNvSpPr/>
            <p:nvPr/>
          </p:nvSpPr>
          <p:spPr>
            <a:xfrm>
              <a:off x="6146049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15"/>
            <p:cNvSpPr/>
            <p:nvPr/>
          </p:nvSpPr>
          <p:spPr>
            <a:xfrm>
              <a:off x="6137822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15"/>
            <p:cNvSpPr/>
            <p:nvPr/>
          </p:nvSpPr>
          <p:spPr>
            <a:xfrm>
              <a:off x="6137822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15"/>
            <p:cNvSpPr/>
            <p:nvPr/>
          </p:nvSpPr>
          <p:spPr>
            <a:xfrm>
              <a:off x="6146049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15"/>
            <p:cNvSpPr/>
            <p:nvPr/>
          </p:nvSpPr>
          <p:spPr>
            <a:xfrm>
              <a:off x="6137822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24"/>
                    <a:pt x="1" y="347"/>
                  </a:cubicBezTo>
                  <a:cubicBezTo>
                    <a:pt x="1" y="563"/>
                    <a:pt x="85" y="686"/>
                    <a:pt x="216" y="686"/>
                  </a:cubicBezTo>
                  <a:cubicBezTo>
                    <a:pt x="363" y="686"/>
                    <a:pt x="447" y="563"/>
                    <a:pt x="447" y="339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15"/>
            <p:cNvSpPr/>
            <p:nvPr/>
          </p:nvSpPr>
          <p:spPr>
            <a:xfrm>
              <a:off x="6146049" y="1156713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15"/>
            <p:cNvSpPr/>
            <p:nvPr/>
          </p:nvSpPr>
          <p:spPr>
            <a:xfrm>
              <a:off x="6137822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15"/>
            <p:cNvSpPr/>
            <p:nvPr/>
          </p:nvSpPr>
          <p:spPr>
            <a:xfrm>
              <a:off x="6146049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15"/>
            <p:cNvSpPr/>
            <p:nvPr/>
          </p:nvSpPr>
          <p:spPr>
            <a:xfrm>
              <a:off x="6137822" y="159034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2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15"/>
            <p:cNvSpPr/>
            <p:nvPr/>
          </p:nvSpPr>
          <p:spPr>
            <a:xfrm>
              <a:off x="6146049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15"/>
            <p:cNvSpPr/>
            <p:nvPr/>
          </p:nvSpPr>
          <p:spPr>
            <a:xfrm>
              <a:off x="6137822" y="187970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15"/>
            <p:cNvSpPr/>
            <p:nvPr/>
          </p:nvSpPr>
          <p:spPr>
            <a:xfrm>
              <a:off x="6146049" y="202576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15"/>
            <p:cNvSpPr/>
            <p:nvPr/>
          </p:nvSpPr>
          <p:spPr>
            <a:xfrm>
              <a:off x="6146049" y="2169909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15"/>
            <p:cNvSpPr/>
            <p:nvPr/>
          </p:nvSpPr>
          <p:spPr>
            <a:xfrm>
              <a:off x="6137822" y="2313220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15"/>
            <p:cNvSpPr/>
            <p:nvPr/>
          </p:nvSpPr>
          <p:spPr>
            <a:xfrm>
              <a:off x="6137822" y="245843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2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15"/>
            <p:cNvSpPr/>
            <p:nvPr/>
          </p:nvSpPr>
          <p:spPr>
            <a:xfrm>
              <a:off x="6146049" y="260449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15"/>
            <p:cNvSpPr/>
            <p:nvPr/>
          </p:nvSpPr>
          <p:spPr>
            <a:xfrm>
              <a:off x="7208013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4753;p15"/>
            <p:cNvSpPr/>
            <p:nvPr/>
          </p:nvSpPr>
          <p:spPr>
            <a:xfrm>
              <a:off x="7208013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4754;p15"/>
            <p:cNvSpPr/>
            <p:nvPr/>
          </p:nvSpPr>
          <p:spPr>
            <a:xfrm>
              <a:off x="7208013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15"/>
            <p:cNvSpPr/>
            <p:nvPr/>
          </p:nvSpPr>
          <p:spPr>
            <a:xfrm>
              <a:off x="7208013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15"/>
            <p:cNvSpPr/>
            <p:nvPr/>
          </p:nvSpPr>
          <p:spPr>
            <a:xfrm>
              <a:off x="7199667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17" y="609"/>
                    <a:pt x="224" y="609"/>
                  </a:cubicBezTo>
                  <a:cubicBezTo>
                    <a:pt x="140" y="609"/>
                    <a:pt x="86" y="517"/>
                    <a:pt x="86" y="347"/>
                  </a:cubicBezTo>
                  <a:cubicBezTo>
                    <a:pt x="86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4757;p15"/>
            <p:cNvSpPr/>
            <p:nvPr/>
          </p:nvSpPr>
          <p:spPr>
            <a:xfrm>
              <a:off x="7199667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7" y="62"/>
                    <a:pt x="355" y="162"/>
                    <a:pt x="355" y="331"/>
                  </a:cubicBezTo>
                  <a:cubicBezTo>
                    <a:pt x="355" y="501"/>
                    <a:pt x="317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15"/>
            <p:cNvSpPr/>
            <p:nvPr/>
          </p:nvSpPr>
          <p:spPr>
            <a:xfrm>
              <a:off x="7208013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15"/>
            <p:cNvSpPr/>
            <p:nvPr/>
          </p:nvSpPr>
          <p:spPr>
            <a:xfrm>
              <a:off x="8004158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15"/>
            <p:cNvSpPr/>
            <p:nvPr/>
          </p:nvSpPr>
          <p:spPr>
            <a:xfrm>
              <a:off x="8004158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15"/>
            <p:cNvSpPr/>
            <p:nvPr/>
          </p:nvSpPr>
          <p:spPr>
            <a:xfrm>
              <a:off x="8004158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15"/>
            <p:cNvSpPr/>
            <p:nvPr/>
          </p:nvSpPr>
          <p:spPr>
            <a:xfrm>
              <a:off x="8004158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15"/>
            <p:cNvSpPr/>
            <p:nvPr/>
          </p:nvSpPr>
          <p:spPr>
            <a:xfrm>
              <a:off x="7995931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15"/>
            <p:cNvSpPr/>
            <p:nvPr/>
          </p:nvSpPr>
          <p:spPr>
            <a:xfrm>
              <a:off x="7995931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4765;p15"/>
            <p:cNvSpPr/>
            <p:nvPr/>
          </p:nvSpPr>
          <p:spPr>
            <a:xfrm>
              <a:off x="8004158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6" name="Google Shape;4766;p15"/>
            <p:cNvSpPr/>
            <p:nvPr/>
          </p:nvSpPr>
          <p:spPr>
            <a:xfrm>
              <a:off x="9064214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7" name="Google Shape;4767;p15"/>
            <p:cNvSpPr/>
            <p:nvPr/>
          </p:nvSpPr>
          <p:spPr>
            <a:xfrm>
              <a:off x="9064214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8" name="Google Shape;4768;p15"/>
            <p:cNvSpPr/>
            <p:nvPr/>
          </p:nvSpPr>
          <p:spPr>
            <a:xfrm>
              <a:off x="9064214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4769;p15"/>
            <p:cNvSpPr/>
            <p:nvPr/>
          </p:nvSpPr>
          <p:spPr>
            <a:xfrm>
              <a:off x="9064214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4770;p15"/>
            <p:cNvSpPr/>
            <p:nvPr/>
          </p:nvSpPr>
          <p:spPr>
            <a:xfrm>
              <a:off x="9056822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1" name="Google Shape;4771;p15"/>
            <p:cNvSpPr/>
            <p:nvPr/>
          </p:nvSpPr>
          <p:spPr>
            <a:xfrm>
              <a:off x="9056822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4772;p15"/>
            <p:cNvSpPr/>
            <p:nvPr/>
          </p:nvSpPr>
          <p:spPr>
            <a:xfrm>
              <a:off x="9064214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15"/>
            <p:cNvSpPr/>
            <p:nvPr/>
          </p:nvSpPr>
          <p:spPr>
            <a:xfrm>
              <a:off x="9056822" y="1010660"/>
              <a:ext cx="52460" cy="81909"/>
            </a:xfrm>
            <a:custGeom>
              <a:avLst/>
              <a:gdLst/>
              <a:ahLst/>
              <a:cxnLst/>
              <a:rect l="l" t="t" r="r" b="b"/>
              <a:pathLst>
                <a:path w="440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09" y="617"/>
                    <a:pt x="216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3" y="686"/>
                    <a:pt x="440" y="563"/>
                    <a:pt x="440" y="339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15"/>
            <p:cNvSpPr/>
            <p:nvPr/>
          </p:nvSpPr>
          <p:spPr>
            <a:xfrm>
              <a:off x="9064214" y="1156713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1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5" name="Google Shape;4775;p15"/>
            <p:cNvSpPr/>
            <p:nvPr/>
          </p:nvSpPr>
          <p:spPr>
            <a:xfrm>
              <a:off x="4554354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4776;p15"/>
            <p:cNvSpPr/>
            <p:nvPr/>
          </p:nvSpPr>
          <p:spPr>
            <a:xfrm>
              <a:off x="4554354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7" name="Google Shape;4777;p15"/>
            <p:cNvSpPr/>
            <p:nvPr/>
          </p:nvSpPr>
          <p:spPr>
            <a:xfrm>
              <a:off x="4554354" y="288618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8" name="Google Shape;4778;p15"/>
            <p:cNvSpPr/>
            <p:nvPr/>
          </p:nvSpPr>
          <p:spPr>
            <a:xfrm>
              <a:off x="4554354" y="4337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9" name="Google Shape;4779;p15"/>
            <p:cNvSpPr/>
            <p:nvPr/>
          </p:nvSpPr>
          <p:spPr>
            <a:xfrm>
              <a:off x="4546128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7"/>
                    <a:pt x="93" y="347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0" name="Google Shape;4780;p15"/>
            <p:cNvSpPr/>
            <p:nvPr/>
          </p:nvSpPr>
          <p:spPr>
            <a:xfrm>
              <a:off x="4546128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1" name="Google Shape;4781;p15"/>
            <p:cNvSpPr/>
            <p:nvPr/>
          </p:nvSpPr>
          <p:spPr>
            <a:xfrm>
              <a:off x="4554354" y="86830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2" name="Google Shape;4782;p15"/>
            <p:cNvSpPr/>
            <p:nvPr/>
          </p:nvSpPr>
          <p:spPr>
            <a:xfrm>
              <a:off x="4546128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9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7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24"/>
                    <a:pt x="0" y="347"/>
                  </a:cubicBezTo>
                  <a:cubicBezTo>
                    <a:pt x="8" y="563"/>
                    <a:pt x="93" y="686"/>
                    <a:pt x="224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3" name="Google Shape;4783;p15"/>
            <p:cNvSpPr/>
            <p:nvPr/>
          </p:nvSpPr>
          <p:spPr>
            <a:xfrm>
              <a:off x="4554354" y="1156713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4" name="Google Shape;4784;p15"/>
            <p:cNvSpPr/>
            <p:nvPr/>
          </p:nvSpPr>
          <p:spPr>
            <a:xfrm>
              <a:off x="6942432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5" name="Google Shape;4785;p15"/>
            <p:cNvSpPr/>
            <p:nvPr/>
          </p:nvSpPr>
          <p:spPr>
            <a:xfrm>
              <a:off x="6942432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6" name="Google Shape;4786;p15"/>
            <p:cNvSpPr/>
            <p:nvPr/>
          </p:nvSpPr>
          <p:spPr>
            <a:xfrm>
              <a:off x="6942432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7" name="Google Shape;4787;p15"/>
            <p:cNvSpPr/>
            <p:nvPr/>
          </p:nvSpPr>
          <p:spPr>
            <a:xfrm>
              <a:off x="6934205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8" name="Google Shape;4788;p15"/>
            <p:cNvSpPr/>
            <p:nvPr/>
          </p:nvSpPr>
          <p:spPr>
            <a:xfrm>
              <a:off x="6934205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9" name="Google Shape;4789;p15"/>
            <p:cNvSpPr/>
            <p:nvPr/>
          </p:nvSpPr>
          <p:spPr>
            <a:xfrm>
              <a:off x="6942432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0" name="Google Shape;4790;p15"/>
            <p:cNvSpPr/>
            <p:nvPr/>
          </p:nvSpPr>
          <p:spPr>
            <a:xfrm>
              <a:off x="6934205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8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4791;p15"/>
            <p:cNvSpPr/>
            <p:nvPr/>
          </p:nvSpPr>
          <p:spPr>
            <a:xfrm>
              <a:off x="6942432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2" name="Google Shape;4792;p15"/>
            <p:cNvSpPr/>
            <p:nvPr/>
          </p:nvSpPr>
          <p:spPr>
            <a:xfrm>
              <a:off x="6934205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3" name="Google Shape;4793;p15"/>
            <p:cNvSpPr/>
            <p:nvPr/>
          </p:nvSpPr>
          <p:spPr>
            <a:xfrm>
              <a:off x="6934205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4" name="Google Shape;4794;p15"/>
            <p:cNvSpPr/>
            <p:nvPr/>
          </p:nvSpPr>
          <p:spPr>
            <a:xfrm>
              <a:off x="6934205" y="506272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40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16"/>
                    <a:pt x="0" y="340"/>
                  </a:cubicBezTo>
                  <a:cubicBezTo>
                    <a:pt x="0" y="555"/>
                    <a:pt x="85" y="679"/>
                    <a:pt x="216" y="679"/>
                  </a:cubicBezTo>
                  <a:cubicBezTo>
                    <a:pt x="362" y="679"/>
                    <a:pt x="447" y="555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5" name="Google Shape;4795;p15"/>
            <p:cNvSpPr/>
            <p:nvPr/>
          </p:nvSpPr>
          <p:spPr>
            <a:xfrm>
              <a:off x="4819935" y="206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6" name="Google Shape;4796;p15"/>
            <p:cNvSpPr/>
            <p:nvPr/>
          </p:nvSpPr>
          <p:spPr>
            <a:xfrm>
              <a:off x="4819935" y="144353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7" name="Google Shape;4797;p15"/>
            <p:cNvSpPr/>
            <p:nvPr/>
          </p:nvSpPr>
          <p:spPr>
            <a:xfrm>
              <a:off x="4819935" y="289572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8" name="Google Shape;4798;p15"/>
            <p:cNvSpPr/>
            <p:nvPr/>
          </p:nvSpPr>
          <p:spPr>
            <a:xfrm>
              <a:off x="4811589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6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9" name="Google Shape;4799;p15"/>
            <p:cNvSpPr/>
            <p:nvPr/>
          </p:nvSpPr>
          <p:spPr>
            <a:xfrm>
              <a:off x="4811589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86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0" name="Google Shape;4800;p15"/>
            <p:cNvSpPr/>
            <p:nvPr/>
          </p:nvSpPr>
          <p:spPr>
            <a:xfrm>
              <a:off x="4819935" y="723083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1" name="Google Shape;4801;p15"/>
            <p:cNvSpPr/>
            <p:nvPr/>
          </p:nvSpPr>
          <p:spPr>
            <a:xfrm>
              <a:off x="4811589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7"/>
                    <a:pt x="224" y="617"/>
                  </a:cubicBezTo>
                  <a:cubicBezTo>
                    <a:pt x="140" y="617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86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2" name="Google Shape;4802;p15"/>
            <p:cNvSpPr/>
            <p:nvPr/>
          </p:nvSpPr>
          <p:spPr>
            <a:xfrm>
              <a:off x="4819935" y="1012448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3" name="Google Shape;4803;p15"/>
            <p:cNvSpPr/>
            <p:nvPr/>
          </p:nvSpPr>
          <p:spPr>
            <a:xfrm>
              <a:off x="4811589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86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4" name="Google Shape;4804;p15"/>
            <p:cNvSpPr/>
            <p:nvPr/>
          </p:nvSpPr>
          <p:spPr>
            <a:xfrm>
              <a:off x="4811589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6" y="678"/>
                    <a:pt x="217" y="678"/>
                  </a:cubicBezTo>
                  <a:cubicBezTo>
                    <a:pt x="363" y="678"/>
                    <a:pt x="448" y="555"/>
                    <a:pt x="448" y="332"/>
                  </a:cubicBezTo>
                  <a:cubicBezTo>
                    <a:pt x="448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5" name="Google Shape;4805;p15"/>
            <p:cNvSpPr/>
            <p:nvPr/>
          </p:nvSpPr>
          <p:spPr>
            <a:xfrm>
              <a:off x="4819935" y="1447032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6" name="Google Shape;4806;p15"/>
            <p:cNvSpPr/>
            <p:nvPr/>
          </p:nvSpPr>
          <p:spPr>
            <a:xfrm>
              <a:off x="4819935" y="1591178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7" name="Google Shape;4807;p15"/>
            <p:cNvSpPr/>
            <p:nvPr/>
          </p:nvSpPr>
          <p:spPr>
            <a:xfrm>
              <a:off x="5880707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8" name="Google Shape;4808;p15"/>
            <p:cNvSpPr/>
            <p:nvPr/>
          </p:nvSpPr>
          <p:spPr>
            <a:xfrm>
              <a:off x="5880707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9" name="Google Shape;4809;p15"/>
            <p:cNvSpPr/>
            <p:nvPr/>
          </p:nvSpPr>
          <p:spPr>
            <a:xfrm>
              <a:off x="5880707" y="28957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0" name="Google Shape;4810;p15"/>
            <p:cNvSpPr/>
            <p:nvPr/>
          </p:nvSpPr>
          <p:spPr>
            <a:xfrm>
              <a:off x="5872480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1" name="Google Shape;4811;p15"/>
            <p:cNvSpPr/>
            <p:nvPr/>
          </p:nvSpPr>
          <p:spPr>
            <a:xfrm>
              <a:off x="5872480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2" name="Google Shape;4812;p15"/>
            <p:cNvSpPr/>
            <p:nvPr/>
          </p:nvSpPr>
          <p:spPr>
            <a:xfrm>
              <a:off x="5880707" y="72308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3" name="Google Shape;4813;p15"/>
            <p:cNvSpPr/>
            <p:nvPr/>
          </p:nvSpPr>
          <p:spPr>
            <a:xfrm>
              <a:off x="5872480" y="86639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4" name="Google Shape;4814;p15"/>
            <p:cNvSpPr/>
            <p:nvPr/>
          </p:nvSpPr>
          <p:spPr>
            <a:xfrm>
              <a:off x="5880707" y="101244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5" name="Google Shape;4815;p15"/>
            <p:cNvSpPr/>
            <p:nvPr/>
          </p:nvSpPr>
          <p:spPr>
            <a:xfrm>
              <a:off x="5872480" y="115575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6" name="Google Shape;4816;p15"/>
            <p:cNvSpPr/>
            <p:nvPr/>
          </p:nvSpPr>
          <p:spPr>
            <a:xfrm>
              <a:off x="5872480" y="130097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7" name="Google Shape;4817;p15"/>
            <p:cNvSpPr/>
            <p:nvPr/>
          </p:nvSpPr>
          <p:spPr>
            <a:xfrm>
              <a:off x="5880707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8" name="Google Shape;4818;p15"/>
            <p:cNvSpPr/>
            <p:nvPr/>
          </p:nvSpPr>
          <p:spPr>
            <a:xfrm>
              <a:off x="5880707" y="159117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9" name="Google Shape;4819;p15"/>
            <p:cNvSpPr/>
            <p:nvPr/>
          </p:nvSpPr>
          <p:spPr>
            <a:xfrm>
              <a:off x="5880707" y="1736397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0" name="Google Shape;4820;p15"/>
            <p:cNvSpPr/>
            <p:nvPr/>
          </p:nvSpPr>
          <p:spPr>
            <a:xfrm>
              <a:off x="5872480" y="187970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62"/>
                    <a:pt x="362" y="332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1" name="Google Shape;4821;p15"/>
            <p:cNvSpPr/>
            <p:nvPr/>
          </p:nvSpPr>
          <p:spPr>
            <a:xfrm>
              <a:off x="7473355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2" name="Google Shape;4822;p15"/>
            <p:cNvSpPr/>
            <p:nvPr/>
          </p:nvSpPr>
          <p:spPr>
            <a:xfrm>
              <a:off x="7473355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3" name="Google Shape;4823;p15"/>
            <p:cNvSpPr/>
            <p:nvPr/>
          </p:nvSpPr>
          <p:spPr>
            <a:xfrm>
              <a:off x="7473355" y="28957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4" name="Google Shape;4824;p15"/>
            <p:cNvSpPr/>
            <p:nvPr/>
          </p:nvSpPr>
          <p:spPr>
            <a:xfrm>
              <a:off x="7465128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62"/>
                    <a:pt x="363" y="331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5" name="Google Shape;4825;p15"/>
            <p:cNvSpPr/>
            <p:nvPr/>
          </p:nvSpPr>
          <p:spPr>
            <a:xfrm>
              <a:off x="7465128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6" name="Google Shape;4826;p15"/>
            <p:cNvSpPr/>
            <p:nvPr/>
          </p:nvSpPr>
          <p:spPr>
            <a:xfrm>
              <a:off x="7473355" y="72308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7" name="Google Shape;4827;p15"/>
            <p:cNvSpPr/>
            <p:nvPr/>
          </p:nvSpPr>
          <p:spPr>
            <a:xfrm>
              <a:off x="7465128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8" name="Google Shape;4828;p15"/>
            <p:cNvSpPr/>
            <p:nvPr/>
          </p:nvSpPr>
          <p:spPr>
            <a:xfrm>
              <a:off x="7465128" y="5062725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32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40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16"/>
                    <a:pt x="0" y="340"/>
                  </a:cubicBezTo>
                  <a:cubicBezTo>
                    <a:pt x="8" y="555"/>
                    <a:pt x="93" y="679"/>
                    <a:pt x="224" y="679"/>
                  </a:cubicBezTo>
                  <a:cubicBezTo>
                    <a:pt x="370" y="679"/>
                    <a:pt x="447" y="555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9" name="Google Shape;4829;p15"/>
            <p:cNvSpPr/>
            <p:nvPr/>
          </p:nvSpPr>
          <p:spPr>
            <a:xfrm>
              <a:off x="3227168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0" name="Google Shape;4830;p15"/>
            <p:cNvSpPr/>
            <p:nvPr/>
          </p:nvSpPr>
          <p:spPr>
            <a:xfrm>
              <a:off x="3227168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1" name="Google Shape;4831;p15"/>
            <p:cNvSpPr/>
            <p:nvPr/>
          </p:nvSpPr>
          <p:spPr>
            <a:xfrm>
              <a:off x="3227168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2" name="Google Shape;4832;p15"/>
            <p:cNvSpPr/>
            <p:nvPr/>
          </p:nvSpPr>
          <p:spPr>
            <a:xfrm>
              <a:off x="3227168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3" name="Google Shape;4833;p15"/>
            <p:cNvSpPr/>
            <p:nvPr/>
          </p:nvSpPr>
          <p:spPr>
            <a:xfrm>
              <a:off x="3219775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4" name="Google Shape;4834;p15"/>
            <p:cNvSpPr/>
            <p:nvPr/>
          </p:nvSpPr>
          <p:spPr>
            <a:xfrm>
              <a:off x="3219775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5" name="Google Shape;4835;p15"/>
            <p:cNvSpPr/>
            <p:nvPr/>
          </p:nvSpPr>
          <p:spPr>
            <a:xfrm>
              <a:off x="3227168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6" name="Google Shape;4836;p15"/>
            <p:cNvSpPr/>
            <p:nvPr/>
          </p:nvSpPr>
          <p:spPr>
            <a:xfrm>
              <a:off x="3757971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7" name="Google Shape;4837;p15"/>
            <p:cNvSpPr/>
            <p:nvPr/>
          </p:nvSpPr>
          <p:spPr>
            <a:xfrm>
              <a:off x="3757971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8" name="Google Shape;4838;p15"/>
            <p:cNvSpPr/>
            <p:nvPr/>
          </p:nvSpPr>
          <p:spPr>
            <a:xfrm>
              <a:off x="3757971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9" name="Google Shape;4839;p15"/>
            <p:cNvSpPr/>
            <p:nvPr/>
          </p:nvSpPr>
          <p:spPr>
            <a:xfrm>
              <a:off x="3757971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0" name="Google Shape;4840;p15"/>
            <p:cNvSpPr/>
            <p:nvPr/>
          </p:nvSpPr>
          <p:spPr>
            <a:xfrm>
              <a:off x="3749744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1" name="Google Shape;4841;p15"/>
            <p:cNvSpPr/>
            <p:nvPr/>
          </p:nvSpPr>
          <p:spPr>
            <a:xfrm>
              <a:off x="3749744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2" name="Google Shape;4842;p15"/>
            <p:cNvSpPr/>
            <p:nvPr/>
          </p:nvSpPr>
          <p:spPr>
            <a:xfrm>
              <a:off x="3757971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3" name="Google Shape;4843;p15"/>
            <p:cNvSpPr/>
            <p:nvPr/>
          </p:nvSpPr>
          <p:spPr>
            <a:xfrm>
              <a:off x="4288893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4" name="Google Shape;4844;p15"/>
            <p:cNvSpPr/>
            <p:nvPr/>
          </p:nvSpPr>
          <p:spPr>
            <a:xfrm>
              <a:off x="4288893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5" name="Google Shape;4845;p15"/>
            <p:cNvSpPr/>
            <p:nvPr/>
          </p:nvSpPr>
          <p:spPr>
            <a:xfrm>
              <a:off x="4288893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6" name="Google Shape;4846;p15"/>
            <p:cNvSpPr/>
            <p:nvPr/>
          </p:nvSpPr>
          <p:spPr>
            <a:xfrm>
              <a:off x="4288893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7" name="Google Shape;4847;p15"/>
            <p:cNvSpPr/>
            <p:nvPr/>
          </p:nvSpPr>
          <p:spPr>
            <a:xfrm>
              <a:off x="4280666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8" name="Google Shape;4848;p15"/>
            <p:cNvSpPr/>
            <p:nvPr/>
          </p:nvSpPr>
          <p:spPr>
            <a:xfrm>
              <a:off x="4280666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9" name="Google Shape;4849;p15"/>
            <p:cNvSpPr/>
            <p:nvPr/>
          </p:nvSpPr>
          <p:spPr>
            <a:xfrm>
              <a:off x="4288893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0" name="Google Shape;4850;p15"/>
            <p:cNvSpPr/>
            <p:nvPr/>
          </p:nvSpPr>
          <p:spPr>
            <a:xfrm>
              <a:off x="4280666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24"/>
                    <a:pt x="1" y="347"/>
                  </a:cubicBezTo>
                  <a:cubicBezTo>
                    <a:pt x="1" y="563"/>
                    <a:pt x="85" y="686"/>
                    <a:pt x="216" y="686"/>
                  </a:cubicBezTo>
                  <a:cubicBezTo>
                    <a:pt x="363" y="686"/>
                    <a:pt x="447" y="563"/>
                    <a:pt x="447" y="339"/>
                  </a:cubicBezTo>
                  <a:cubicBezTo>
                    <a:pt x="447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1" name="Google Shape;4851;p15"/>
            <p:cNvSpPr/>
            <p:nvPr/>
          </p:nvSpPr>
          <p:spPr>
            <a:xfrm>
              <a:off x="4288893" y="1156713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2" name="Google Shape;4852;p15"/>
            <p:cNvSpPr/>
            <p:nvPr/>
          </p:nvSpPr>
          <p:spPr>
            <a:xfrm>
              <a:off x="5349903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3" name="Google Shape;4853;p15"/>
            <p:cNvSpPr/>
            <p:nvPr/>
          </p:nvSpPr>
          <p:spPr>
            <a:xfrm>
              <a:off x="5349903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4" name="Google Shape;4854;p15"/>
            <p:cNvSpPr/>
            <p:nvPr/>
          </p:nvSpPr>
          <p:spPr>
            <a:xfrm>
              <a:off x="5349903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5" name="Google Shape;4855;p15"/>
            <p:cNvSpPr/>
            <p:nvPr/>
          </p:nvSpPr>
          <p:spPr>
            <a:xfrm>
              <a:off x="5349903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6" name="Google Shape;4856;p15"/>
            <p:cNvSpPr/>
            <p:nvPr/>
          </p:nvSpPr>
          <p:spPr>
            <a:xfrm>
              <a:off x="5341557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17" y="609"/>
                    <a:pt x="224" y="609"/>
                  </a:cubicBezTo>
                  <a:cubicBezTo>
                    <a:pt x="140" y="609"/>
                    <a:pt x="86" y="517"/>
                    <a:pt x="86" y="347"/>
                  </a:cubicBezTo>
                  <a:cubicBezTo>
                    <a:pt x="86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7" name="Google Shape;4857;p15"/>
            <p:cNvSpPr/>
            <p:nvPr/>
          </p:nvSpPr>
          <p:spPr>
            <a:xfrm>
              <a:off x="5341557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7" y="62"/>
                    <a:pt x="355" y="162"/>
                    <a:pt x="355" y="331"/>
                  </a:cubicBezTo>
                  <a:cubicBezTo>
                    <a:pt x="355" y="501"/>
                    <a:pt x="317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8" name="Google Shape;4858;p15"/>
            <p:cNvSpPr/>
            <p:nvPr/>
          </p:nvSpPr>
          <p:spPr>
            <a:xfrm>
              <a:off x="5349903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9" name="Google Shape;4859;p15"/>
            <p:cNvSpPr/>
            <p:nvPr/>
          </p:nvSpPr>
          <p:spPr>
            <a:xfrm>
              <a:off x="5341557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9"/>
                  </a:cubicBezTo>
                  <a:cubicBezTo>
                    <a:pt x="355" y="509"/>
                    <a:pt x="317" y="617"/>
                    <a:pt x="224" y="617"/>
                  </a:cubicBezTo>
                  <a:cubicBezTo>
                    <a:pt x="140" y="617"/>
                    <a:pt x="86" y="517"/>
                    <a:pt x="86" y="347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24"/>
                    <a:pt x="1" y="347"/>
                  </a:cubicBezTo>
                  <a:cubicBezTo>
                    <a:pt x="1" y="563"/>
                    <a:pt x="93" y="686"/>
                    <a:pt x="217" y="686"/>
                  </a:cubicBezTo>
                  <a:cubicBezTo>
                    <a:pt x="363" y="686"/>
                    <a:pt x="448" y="563"/>
                    <a:pt x="448" y="339"/>
                  </a:cubicBezTo>
                  <a:cubicBezTo>
                    <a:pt x="448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0" name="Google Shape;4860;p15"/>
            <p:cNvSpPr/>
            <p:nvPr/>
          </p:nvSpPr>
          <p:spPr>
            <a:xfrm>
              <a:off x="5349903" y="1156713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1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63"/>
                  </a:lnTo>
                  <a:lnTo>
                    <a:pt x="216" y="663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1" name="Google Shape;4861;p15"/>
            <p:cNvSpPr/>
            <p:nvPr/>
          </p:nvSpPr>
          <p:spPr>
            <a:xfrm>
              <a:off x="5341557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1"/>
                  </a:cubicBezTo>
                  <a:cubicBezTo>
                    <a:pt x="355" y="501"/>
                    <a:pt x="317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2" name="Google Shape;4862;p15"/>
            <p:cNvSpPr/>
            <p:nvPr/>
          </p:nvSpPr>
          <p:spPr>
            <a:xfrm>
              <a:off x="5349903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3" name="Google Shape;4863;p15"/>
            <p:cNvSpPr/>
            <p:nvPr/>
          </p:nvSpPr>
          <p:spPr>
            <a:xfrm>
              <a:off x="6411510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4" name="Google Shape;4864;p15"/>
            <p:cNvSpPr/>
            <p:nvPr/>
          </p:nvSpPr>
          <p:spPr>
            <a:xfrm>
              <a:off x="6411510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5" name="Google Shape;4865;p15"/>
            <p:cNvSpPr/>
            <p:nvPr/>
          </p:nvSpPr>
          <p:spPr>
            <a:xfrm>
              <a:off x="6411510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6" name="Google Shape;4866;p15"/>
            <p:cNvSpPr/>
            <p:nvPr/>
          </p:nvSpPr>
          <p:spPr>
            <a:xfrm>
              <a:off x="6411510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7" name="Google Shape;4867;p15"/>
            <p:cNvSpPr/>
            <p:nvPr/>
          </p:nvSpPr>
          <p:spPr>
            <a:xfrm>
              <a:off x="6403283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8" name="Google Shape;4868;p15"/>
            <p:cNvSpPr/>
            <p:nvPr/>
          </p:nvSpPr>
          <p:spPr>
            <a:xfrm>
              <a:off x="6403283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9" name="Google Shape;4869;p15"/>
            <p:cNvSpPr/>
            <p:nvPr/>
          </p:nvSpPr>
          <p:spPr>
            <a:xfrm>
              <a:off x="6411510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0" name="Google Shape;4870;p15"/>
            <p:cNvSpPr/>
            <p:nvPr/>
          </p:nvSpPr>
          <p:spPr>
            <a:xfrm>
              <a:off x="6403283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1" name="Google Shape;4871;p15"/>
            <p:cNvSpPr/>
            <p:nvPr/>
          </p:nvSpPr>
          <p:spPr>
            <a:xfrm>
              <a:off x="6411510" y="1156713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2" name="Google Shape;4872;p15"/>
            <p:cNvSpPr/>
            <p:nvPr/>
          </p:nvSpPr>
          <p:spPr>
            <a:xfrm>
              <a:off x="6403283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3" name="Google Shape;4873;p15"/>
            <p:cNvSpPr/>
            <p:nvPr/>
          </p:nvSpPr>
          <p:spPr>
            <a:xfrm>
              <a:off x="6411510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4" name="Google Shape;4874;p15"/>
            <p:cNvSpPr/>
            <p:nvPr/>
          </p:nvSpPr>
          <p:spPr>
            <a:xfrm>
              <a:off x="6403283" y="159034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5" name="Google Shape;4875;p15"/>
            <p:cNvSpPr/>
            <p:nvPr/>
          </p:nvSpPr>
          <p:spPr>
            <a:xfrm>
              <a:off x="6411510" y="1736397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6" name="Google Shape;4876;p15"/>
            <p:cNvSpPr/>
            <p:nvPr/>
          </p:nvSpPr>
          <p:spPr>
            <a:xfrm>
              <a:off x="8268784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7" name="Google Shape;4877;p15"/>
            <p:cNvSpPr/>
            <p:nvPr/>
          </p:nvSpPr>
          <p:spPr>
            <a:xfrm>
              <a:off x="8268784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8" name="Google Shape;4878;p15"/>
            <p:cNvSpPr/>
            <p:nvPr/>
          </p:nvSpPr>
          <p:spPr>
            <a:xfrm>
              <a:off x="8268784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9" name="Google Shape;4879;p15"/>
            <p:cNvSpPr/>
            <p:nvPr/>
          </p:nvSpPr>
          <p:spPr>
            <a:xfrm>
              <a:off x="8268784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0" name="Google Shape;4880;p15"/>
            <p:cNvSpPr/>
            <p:nvPr/>
          </p:nvSpPr>
          <p:spPr>
            <a:xfrm>
              <a:off x="8261392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1" name="Google Shape;4881;p15"/>
            <p:cNvSpPr/>
            <p:nvPr/>
          </p:nvSpPr>
          <p:spPr>
            <a:xfrm>
              <a:off x="8261392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2" name="Google Shape;4882;p15"/>
            <p:cNvSpPr/>
            <p:nvPr/>
          </p:nvSpPr>
          <p:spPr>
            <a:xfrm>
              <a:off x="8268784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3" name="Google Shape;4883;p15"/>
            <p:cNvSpPr/>
            <p:nvPr/>
          </p:nvSpPr>
          <p:spPr>
            <a:xfrm>
              <a:off x="2697199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4" name="Google Shape;4884;p15"/>
            <p:cNvSpPr/>
            <p:nvPr/>
          </p:nvSpPr>
          <p:spPr>
            <a:xfrm>
              <a:off x="2697199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5" name="Google Shape;4885;p15"/>
            <p:cNvSpPr/>
            <p:nvPr/>
          </p:nvSpPr>
          <p:spPr>
            <a:xfrm>
              <a:off x="2697199" y="288618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6" name="Google Shape;4886;p15"/>
            <p:cNvSpPr/>
            <p:nvPr/>
          </p:nvSpPr>
          <p:spPr>
            <a:xfrm>
              <a:off x="2697199" y="4337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7" name="Google Shape;4887;p15"/>
            <p:cNvSpPr/>
            <p:nvPr/>
          </p:nvSpPr>
          <p:spPr>
            <a:xfrm>
              <a:off x="2688972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7"/>
                    <a:pt x="93" y="347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8" name="Google Shape;4888;p15"/>
            <p:cNvSpPr/>
            <p:nvPr/>
          </p:nvSpPr>
          <p:spPr>
            <a:xfrm>
              <a:off x="2688972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9" name="Google Shape;4889;p15"/>
            <p:cNvSpPr/>
            <p:nvPr/>
          </p:nvSpPr>
          <p:spPr>
            <a:xfrm>
              <a:off x="2697199" y="86830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90" name="Google Shape;4890;p15"/>
          <p:cNvSpPr txBox="1">
            <a:spLocks noGrp="1"/>
          </p:cNvSpPr>
          <p:nvPr>
            <p:ph type="title"/>
          </p:nvPr>
        </p:nvSpPr>
        <p:spPr>
          <a:xfrm>
            <a:off x="823525" y="2182650"/>
            <a:ext cx="4734000" cy="8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5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4891" name="Google Shape;4891;p15"/>
          <p:cNvSpPr txBox="1">
            <a:spLocks noGrp="1"/>
          </p:cNvSpPr>
          <p:nvPr>
            <p:ph type="title" idx="2" hasCustomPrompt="1"/>
          </p:nvPr>
        </p:nvSpPr>
        <p:spPr>
          <a:xfrm>
            <a:off x="2375875" y="1171925"/>
            <a:ext cx="16293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500"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4892" name="Google Shape;4892;p15"/>
          <p:cNvSpPr txBox="1">
            <a:spLocks noGrp="1"/>
          </p:cNvSpPr>
          <p:nvPr>
            <p:ph type="subTitle" idx="1"/>
          </p:nvPr>
        </p:nvSpPr>
        <p:spPr>
          <a:xfrm>
            <a:off x="1670875" y="3188215"/>
            <a:ext cx="3039300" cy="6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22_1_1_1_1_1_1">
    <p:spTree>
      <p:nvGrpSpPr>
        <p:cNvPr id="1" name="Shape 5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8" name="Google Shape;5938;p18"/>
          <p:cNvGrpSpPr/>
          <p:nvPr/>
        </p:nvGrpSpPr>
        <p:grpSpPr>
          <a:xfrm>
            <a:off x="189" y="52"/>
            <a:ext cx="9144013" cy="5143533"/>
            <a:chOff x="4088025" y="1324225"/>
            <a:chExt cx="1348575" cy="1101800"/>
          </a:xfrm>
        </p:grpSpPr>
        <p:sp>
          <p:nvSpPr>
            <p:cNvPr id="5939" name="Google Shape;5939;p18"/>
            <p:cNvSpPr/>
            <p:nvPr/>
          </p:nvSpPr>
          <p:spPr>
            <a:xfrm>
              <a:off x="4088025" y="24229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0" name="Google Shape;5940;p18"/>
            <p:cNvSpPr/>
            <p:nvPr/>
          </p:nvSpPr>
          <p:spPr>
            <a:xfrm>
              <a:off x="4088025" y="24005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1" name="Google Shape;5941;p18"/>
            <p:cNvSpPr/>
            <p:nvPr/>
          </p:nvSpPr>
          <p:spPr>
            <a:xfrm>
              <a:off x="4088025" y="2378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2" name="Google Shape;5942;p18"/>
            <p:cNvSpPr/>
            <p:nvPr/>
          </p:nvSpPr>
          <p:spPr>
            <a:xfrm>
              <a:off x="4088025" y="23557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3" name="Google Shape;5943;p18"/>
            <p:cNvSpPr/>
            <p:nvPr/>
          </p:nvSpPr>
          <p:spPr>
            <a:xfrm>
              <a:off x="4088025" y="23331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4" name="Google Shape;5944;p18"/>
            <p:cNvSpPr/>
            <p:nvPr/>
          </p:nvSpPr>
          <p:spPr>
            <a:xfrm>
              <a:off x="4088025" y="23108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5" name="Google Shape;5945;p18"/>
            <p:cNvSpPr/>
            <p:nvPr/>
          </p:nvSpPr>
          <p:spPr>
            <a:xfrm>
              <a:off x="4088025" y="22884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6" name="Google Shape;5946;p18"/>
            <p:cNvSpPr/>
            <p:nvPr/>
          </p:nvSpPr>
          <p:spPr>
            <a:xfrm>
              <a:off x="4088025" y="22659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7" name="Google Shape;5947;p18"/>
            <p:cNvSpPr/>
            <p:nvPr/>
          </p:nvSpPr>
          <p:spPr>
            <a:xfrm>
              <a:off x="4088025" y="22436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8" name="Google Shape;5948;p18"/>
            <p:cNvSpPr/>
            <p:nvPr/>
          </p:nvSpPr>
          <p:spPr>
            <a:xfrm>
              <a:off x="4088025" y="2221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9" name="Google Shape;5949;p18"/>
            <p:cNvSpPr/>
            <p:nvPr/>
          </p:nvSpPr>
          <p:spPr>
            <a:xfrm>
              <a:off x="4088025" y="21987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0" name="Google Shape;5950;p18"/>
            <p:cNvSpPr/>
            <p:nvPr/>
          </p:nvSpPr>
          <p:spPr>
            <a:xfrm>
              <a:off x="4088025" y="21761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1" name="Google Shape;5951;p18"/>
            <p:cNvSpPr/>
            <p:nvPr/>
          </p:nvSpPr>
          <p:spPr>
            <a:xfrm>
              <a:off x="4088025" y="21538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2" name="Google Shape;5952;p18"/>
            <p:cNvSpPr/>
            <p:nvPr/>
          </p:nvSpPr>
          <p:spPr>
            <a:xfrm>
              <a:off x="4088025" y="21314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3" name="Google Shape;5953;p18"/>
            <p:cNvSpPr/>
            <p:nvPr/>
          </p:nvSpPr>
          <p:spPr>
            <a:xfrm>
              <a:off x="4088025" y="21089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4" name="Google Shape;5954;p18"/>
            <p:cNvSpPr/>
            <p:nvPr/>
          </p:nvSpPr>
          <p:spPr>
            <a:xfrm>
              <a:off x="4088025" y="20866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5" name="Google Shape;5955;p18"/>
            <p:cNvSpPr/>
            <p:nvPr/>
          </p:nvSpPr>
          <p:spPr>
            <a:xfrm>
              <a:off x="4088025" y="2064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6" name="Google Shape;5956;p18"/>
            <p:cNvSpPr/>
            <p:nvPr/>
          </p:nvSpPr>
          <p:spPr>
            <a:xfrm>
              <a:off x="4088025" y="20417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7" name="Google Shape;5957;p18"/>
            <p:cNvSpPr/>
            <p:nvPr/>
          </p:nvSpPr>
          <p:spPr>
            <a:xfrm>
              <a:off x="4088025" y="20193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8" name="Google Shape;5958;p18"/>
            <p:cNvSpPr/>
            <p:nvPr/>
          </p:nvSpPr>
          <p:spPr>
            <a:xfrm>
              <a:off x="4088025" y="19968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9" name="Google Shape;5959;p18"/>
            <p:cNvSpPr/>
            <p:nvPr/>
          </p:nvSpPr>
          <p:spPr>
            <a:xfrm>
              <a:off x="4088025" y="19745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0" name="Google Shape;5960;p18"/>
            <p:cNvSpPr/>
            <p:nvPr/>
          </p:nvSpPr>
          <p:spPr>
            <a:xfrm>
              <a:off x="4088025" y="1951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1" name="Google Shape;5961;p18"/>
            <p:cNvSpPr/>
            <p:nvPr/>
          </p:nvSpPr>
          <p:spPr>
            <a:xfrm>
              <a:off x="4088025" y="19296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2" name="Google Shape;5962;p18"/>
            <p:cNvSpPr/>
            <p:nvPr/>
          </p:nvSpPr>
          <p:spPr>
            <a:xfrm>
              <a:off x="4088025" y="1907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3" name="Google Shape;5963;p18"/>
            <p:cNvSpPr/>
            <p:nvPr/>
          </p:nvSpPr>
          <p:spPr>
            <a:xfrm>
              <a:off x="4088025" y="18847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4" name="Google Shape;5964;p18"/>
            <p:cNvSpPr/>
            <p:nvPr/>
          </p:nvSpPr>
          <p:spPr>
            <a:xfrm>
              <a:off x="4088025" y="18624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5" name="Google Shape;5965;p18"/>
            <p:cNvSpPr/>
            <p:nvPr/>
          </p:nvSpPr>
          <p:spPr>
            <a:xfrm>
              <a:off x="4088025" y="18398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6" name="Google Shape;5966;p18"/>
            <p:cNvSpPr/>
            <p:nvPr/>
          </p:nvSpPr>
          <p:spPr>
            <a:xfrm>
              <a:off x="4088025" y="18175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7" name="Google Shape;5967;p18"/>
            <p:cNvSpPr/>
            <p:nvPr/>
          </p:nvSpPr>
          <p:spPr>
            <a:xfrm>
              <a:off x="4088025" y="1794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8" name="Google Shape;5968;p18"/>
            <p:cNvSpPr/>
            <p:nvPr/>
          </p:nvSpPr>
          <p:spPr>
            <a:xfrm>
              <a:off x="4088025" y="17726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9" name="Google Shape;5969;p18"/>
            <p:cNvSpPr/>
            <p:nvPr/>
          </p:nvSpPr>
          <p:spPr>
            <a:xfrm>
              <a:off x="4088025" y="1750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0" name="Google Shape;5970;p18"/>
            <p:cNvSpPr/>
            <p:nvPr/>
          </p:nvSpPr>
          <p:spPr>
            <a:xfrm>
              <a:off x="4088025" y="17277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1" name="Google Shape;5971;p18"/>
            <p:cNvSpPr/>
            <p:nvPr/>
          </p:nvSpPr>
          <p:spPr>
            <a:xfrm>
              <a:off x="4088025" y="17054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2" name="Google Shape;5972;p18"/>
            <p:cNvSpPr/>
            <p:nvPr/>
          </p:nvSpPr>
          <p:spPr>
            <a:xfrm>
              <a:off x="4088025" y="1683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3" name="Google Shape;5973;p18"/>
            <p:cNvSpPr/>
            <p:nvPr/>
          </p:nvSpPr>
          <p:spPr>
            <a:xfrm>
              <a:off x="4088025" y="16605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4" name="Google Shape;5974;p18"/>
            <p:cNvSpPr/>
            <p:nvPr/>
          </p:nvSpPr>
          <p:spPr>
            <a:xfrm>
              <a:off x="4088025" y="16381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5" name="Google Shape;5975;p18"/>
            <p:cNvSpPr/>
            <p:nvPr/>
          </p:nvSpPr>
          <p:spPr>
            <a:xfrm>
              <a:off x="4088025" y="1615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6" name="Google Shape;5976;p18"/>
            <p:cNvSpPr/>
            <p:nvPr/>
          </p:nvSpPr>
          <p:spPr>
            <a:xfrm>
              <a:off x="4088025" y="1593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7" name="Google Shape;5977;p18"/>
            <p:cNvSpPr/>
            <p:nvPr/>
          </p:nvSpPr>
          <p:spPr>
            <a:xfrm>
              <a:off x="4088025" y="157095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8" name="Google Shape;5978;p18"/>
            <p:cNvSpPr/>
            <p:nvPr/>
          </p:nvSpPr>
          <p:spPr>
            <a:xfrm>
              <a:off x="4088025" y="15484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9" name="Google Shape;5979;p18"/>
            <p:cNvSpPr/>
            <p:nvPr/>
          </p:nvSpPr>
          <p:spPr>
            <a:xfrm>
              <a:off x="4088025" y="1526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0" name="Google Shape;5980;p18"/>
            <p:cNvSpPr/>
            <p:nvPr/>
          </p:nvSpPr>
          <p:spPr>
            <a:xfrm>
              <a:off x="4088025" y="1503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1" name="Google Shape;5981;p18"/>
            <p:cNvSpPr/>
            <p:nvPr/>
          </p:nvSpPr>
          <p:spPr>
            <a:xfrm>
              <a:off x="4088025" y="14812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2" name="Google Shape;5982;p18"/>
            <p:cNvSpPr/>
            <p:nvPr/>
          </p:nvSpPr>
          <p:spPr>
            <a:xfrm>
              <a:off x="4088025" y="1458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3" name="Google Shape;5983;p18"/>
            <p:cNvSpPr/>
            <p:nvPr/>
          </p:nvSpPr>
          <p:spPr>
            <a:xfrm>
              <a:off x="4088025" y="14363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4" name="Google Shape;5984;p18"/>
            <p:cNvSpPr/>
            <p:nvPr/>
          </p:nvSpPr>
          <p:spPr>
            <a:xfrm>
              <a:off x="4088025" y="14139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5" name="Google Shape;5985;p18"/>
            <p:cNvSpPr/>
            <p:nvPr/>
          </p:nvSpPr>
          <p:spPr>
            <a:xfrm>
              <a:off x="4088025" y="13914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6" name="Google Shape;5986;p18"/>
            <p:cNvSpPr/>
            <p:nvPr/>
          </p:nvSpPr>
          <p:spPr>
            <a:xfrm>
              <a:off x="4088025" y="13691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7" name="Google Shape;5987;p18"/>
            <p:cNvSpPr/>
            <p:nvPr/>
          </p:nvSpPr>
          <p:spPr>
            <a:xfrm>
              <a:off x="4088025" y="1346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8" name="Google Shape;5988;p18"/>
            <p:cNvSpPr/>
            <p:nvPr/>
          </p:nvSpPr>
          <p:spPr>
            <a:xfrm>
              <a:off x="4088025" y="13242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9" name="Google Shape;5989;p18"/>
          <p:cNvGrpSpPr/>
          <p:nvPr/>
        </p:nvGrpSpPr>
        <p:grpSpPr>
          <a:xfrm>
            <a:off x="34718" y="206"/>
            <a:ext cx="9074564" cy="5143474"/>
            <a:chOff x="34718" y="206"/>
            <a:chExt cx="9074564" cy="5143474"/>
          </a:xfrm>
        </p:grpSpPr>
        <p:grpSp>
          <p:nvGrpSpPr>
            <p:cNvPr id="5990" name="Google Shape;5990;p18"/>
            <p:cNvGrpSpPr/>
            <p:nvPr/>
          </p:nvGrpSpPr>
          <p:grpSpPr>
            <a:xfrm>
              <a:off x="565521" y="206"/>
              <a:ext cx="53295" cy="5143474"/>
              <a:chOff x="578867" y="206"/>
              <a:chExt cx="53295" cy="5143474"/>
            </a:xfrm>
          </p:grpSpPr>
          <p:sp>
            <p:nvSpPr>
              <p:cNvPr id="5991" name="Google Shape;5991;p18"/>
              <p:cNvSpPr/>
              <p:nvPr/>
            </p:nvSpPr>
            <p:spPr>
              <a:xfrm>
                <a:off x="587093" y="206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2" name="Google Shape;5992;p18"/>
              <p:cNvSpPr/>
              <p:nvPr/>
            </p:nvSpPr>
            <p:spPr>
              <a:xfrm>
                <a:off x="587093" y="14435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3" name="Google Shape;5993;p18"/>
              <p:cNvSpPr/>
              <p:nvPr/>
            </p:nvSpPr>
            <p:spPr>
              <a:xfrm>
                <a:off x="587093" y="28957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4" name="Google Shape;5994;p18"/>
              <p:cNvSpPr/>
              <p:nvPr/>
            </p:nvSpPr>
            <p:spPr>
              <a:xfrm>
                <a:off x="578867" y="432883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62"/>
                      <a:pt x="362" y="331"/>
                    </a:cubicBezTo>
                    <a:cubicBezTo>
                      <a:pt x="362" y="501"/>
                      <a:pt x="316" y="609"/>
                      <a:pt x="223" y="609"/>
                    </a:cubicBezTo>
                    <a:cubicBezTo>
                      <a:pt x="146" y="609"/>
                      <a:pt x="92" y="509"/>
                      <a:pt x="92" y="339"/>
                    </a:cubicBezTo>
                    <a:cubicBezTo>
                      <a:pt x="92" y="162"/>
                      <a:pt x="146" y="70"/>
                      <a:pt x="223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2" y="678"/>
                      <a:pt x="223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5" name="Google Shape;5995;p18"/>
              <p:cNvSpPr/>
              <p:nvPr/>
            </p:nvSpPr>
            <p:spPr>
              <a:xfrm>
                <a:off x="578867" y="57702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0"/>
                      <a:pt x="223" y="610"/>
                    </a:cubicBezTo>
                    <a:cubicBezTo>
                      <a:pt x="146" y="610"/>
                      <a:pt x="92" y="517"/>
                      <a:pt x="92" y="348"/>
                    </a:cubicBezTo>
                    <a:cubicBezTo>
                      <a:pt x="92" y="170"/>
                      <a:pt x="146" y="70"/>
                      <a:pt x="223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8"/>
                    </a:cubicBezTo>
                    <a:cubicBezTo>
                      <a:pt x="8" y="563"/>
                      <a:pt x="92" y="679"/>
                      <a:pt x="223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6" name="Google Shape;5996;p18"/>
              <p:cNvSpPr/>
              <p:nvPr/>
            </p:nvSpPr>
            <p:spPr>
              <a:xfrm>
                <a:off x="587093" y="72308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7" name="Google Shape;5997;p18"/>
              <p:cNvSpPr/>
              <p:nvPr/>
            </p:nvSpPr>
            <p:spPr>
              <a:xfrm>
                <a:off x="578867" y="866394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7"/>
                      <a:pt x="223" y="617"/>
                    </a:cubicBezTo>
                    <a:cubicBezTo>
                      <a:pt x="146" y="617"/>
                      <a:pt x="92" y="517"/>
                      <a:pt x="92" y="348"/>
                    </a:cubicBezTo>
                    <a:cubicBezTo>
                      <a:pt x="92" y="170"/>
                      <a:pt x="146" y="70"/>
                      <a:pt x="223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8"/>
                    </a:cubicBezTo>
                    <a:cubicBezTo>
                      <a:pt x="8" y="563"/>
                      <a:pt x="92" y="679"/>
                      <a:pt x="223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8" name="Google Shape;5998;p18"/>
              <p:cNvSpPr/>
              <p:nvPr/>
            </p:nvSpPr>
            <p:spPr>
              <a:xfrm>
                <a:off x="587093" y="101244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9" name="Google Shape;5999;p18"/>
              <p:cNvSpPr/>
              <p:nvPr/>
            </p:nvSpPr>
            <p:spPr>
              <a:xfrm>
                <a:off x="578867" y="115575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0"/>
                      <a:pt x="223" y="610"/>
                    </a:cubicBezTo>
                    <a:cubicBezTo>
                      <a:pt x="146" y="610"/>
                      <a:pt x="92" y="517"/>
                      <a:pt x="92" y="348"/>
                    </a:cubicBezTo>
                    <a:cubicBezTo>
                      <a:pt x="92" y="163"/>
                      <a:pt x="146" y="70"/>
                      <a:pt x="223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8"/>
                    </a:cubicBezTo>
                    <a:cubicBezTo>
                      <a:pt x="8" y="563"/>
                      <a:pt x="92" y="679"/>
                      <a:pt x="223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0" name="Google Shape;6000;p18"/>
              <p:cNvSpPr/>
              <p:nvPr/>
            </p:nvSpPr>
            <p:spPr>
              <a:xfrm>
                <a:off x="578867" y="130097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3" y="609"/>
                    </a:cubicBezTo>
                    <a:cubicBezTo>
                      <a:pt x="146" y="609"/>
                      <a:pt x="92" y="509"/>
                      <a:pt x="92" y="339"/>
                    </a:cubicBezTo>
                    <a:cubicBezTo>
                      <a:pt x="92" y="162"/>
                      <a:pt x="146" y="70"/>
                      <a:pt x="223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2" y="678"/>
                      <a:pt x="223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1" name="Google Shape;6001;p18"/>
              <p:cNvSpPr/>
              <p:nvPr/>
            </p:nvSpPr>
            <p:spPr>
              <a:xfrm>
                <a:off x="587093" y="144703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2" name="Google Shape;6002;p18"/>
              <p:cNvSpPr/>
              <p:nvPr/>
            </p:nvSpPr>
            <p:spPr>
              <a:xfrm>
                <a:off x="587093" y="159117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3" name="Google Shape;6003;p18"/>
              <p:cNvSpPr/>
              <p:nvPr/>
            </p:nvSpPr>
            <p:spPr>
              <a:xfrm>
                <a:off x="587093" y="1736397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4" name="Google Shape;6004;p18"/>
              <p:cNvSpPr/>
              <p:nvPr/>
            </p:nvSpPr>
            <p:spPr>
              <a:xfrm>
                <a:off x="578867" y="187970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62"/>
                      <a:pt x="362" y="332"/>
                    </a:cubicBezTo>
                    <a:cubicBezTo>
                      <a:pt x="362" y="501"/>
                      <a:pt x="316" y="609"/>
                      <a:pt x="223" y="609"/>
                    </a:cubicBezTo>
                    <a:cubicBezTo>
                      <a:pt x="146" y="609"/>
                      <a:pt x="92" y="509"/>
                      <a:pt x="92" y="339"/>
                    </a:cubicBezTo>
                    <a:cubicBezTo>
                      <a:pt x="92" y="162"/>
                      <a:pt x="146" y="70"/>
                      <a:pt x="223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2" y="678"/>
                      <a:pt x="223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5" name="Google Shape;6005;p18"/>
              <p:cNvSpPr/>
              <p:nvPr/>
            </p:nvSpPr>
            <p:spPr>
              <a:xfrm>
                <a:off x="587093" y="202576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6" name="Google Shape;6006;p18"/>
              <p:cNvSpPr/>
              <p:nvPr/>
            </p:nvSpPr>
            <p:spPr>
              <a:xfrm>
                <a:off x="587093" y="2170028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7" name="Google Shape;6007;p18"/>
              <p:cNvSpPr/>
              <p:nvPr/>
            </p:nvSpPr>
            <p:spPr>
              <a:xfrm>
                <a:off x="578867" y="231322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7"/>
                      <a:pt x="223" y="617"/>
                    </a:cubicBezTo>
                    <a:cubicBezTo>
                      <a:pt x="146" y="617"/>
                      <a:pt x="92" y="517"/>
                      <a:pt x="92" y="348"/>
                    </a:cubicBezTo>
                    <a:cubicBezTo>
                      <a:pt x="92" y="170"/>
                      <a:pt x="146" y="70"/>
                      <a:pt x="223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8"/>
                    </a:cubicBezTo>
                    <a:cubicBezTo>
                      <a:pt x="8" y="563"/>
                      <a:pt x="92" y="679"/>
                      <a:pt x="223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8" name="Google Shape;6008;p18"/>
              <p:cNvSpPr/>
              <p:nvPr/>
            </p:nvSpPr>
            <p:spPr>
              <a:xfrm>
                <a:off x="587093" y="2459393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9" name="Google Shape;6009;p18"/>
              <p:cNvSpPr/>
              <p:nvPr/>
            </p:nvSpPr>
            <p:spPr>
              <a:xfrm>
                <a:off x="578867" y="2602704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3" y="609"/>
                    </a:cubicBezTo>
                    <a:cubicBezTo>
                      <a:pt x="146" y="609"/>
                      <a:pt x="92" y="516"/>
                      <a:pt x="92" y="347"/>
                    </a:cubicBezTo>
                    <a:cubicBezTo>
                      <a:pt x="92" y="170"/>
                      <a:pt x="146" y="69"/>
                      <a:pt x="223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47"/>
                    </a:cubicBezTo>
                    <a:cubicBezTo>
                      <a:pt x="8" y="562"/>
                      <a:pt x="92" y="678"/>
                      <a:pt x="223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0" name="Google Shape;6010;p18"/>
              <p:cNvSpPr/>
              <p:nvPr/>
            </p:nvSpPr>
            <p:spPr>
              <a:xfrm>
                <a:off x="587093" y="2748758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1" name="Google Shape;6011;p18"/>
              <p:cNvSpPr/>
              <p:nvPr/>
            </p:nvSpPr>
            <p:spPr>
              <a:xfrm>
                <a:off x="578867" y="289206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16"/>
                      <a:pt x="223" y="616"/>
                    </a:cubicBezTo>
                    <a:cubicBezTo>
                      <a:pt x="146" y="616"/>
                      <a:pt x="92" y="516"/>
                      <a:pt x="92" y="347"/>
                    </a:cubicBezTo>
                    <a:cubicBezTo>
                      <a:pt x="92" y="170"/>
                      <a:pt x="146" y="69"/>
                      <a:pt x="223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47"/>
                    </a:cubicBezTo>
                    <a:cubicBezTo>
                      <a:pt x="8" y="562"/>
                      <a:pt x="92" y="678"/>
                      <a:pt x="223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2" name="Google Shape;6012;p18"/>
              <p:cNvSpPr/>
              <p:nvPr/>
            </p:nvSpPr>
            <p:spPr>
              <a:xfrm>
                <a:off x="587093" y="3038123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3" name="Google Shape;6013;p18"/>
              <p:cNvSpPr/>
              <p:nvPr/>
            </p:nvSpPr>
            <p:spPr>
              <a:xfrm>
                <a:off x="578867" y="318143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16"/>
                      <a:pt x="223" y="616"/>
                    </a:cubicBezTo>
                    <a:cubicBezTo>
                      <a:pt x="146" y="616"/>
                      <a:pt x="92" y="516"/>
                      <a:pt x="92" y="347"/>
                    </a:cubicBezTo>
                    <a:cubicBezTo>
                      <a:pt x="92" y="170"/>
                      <a:pt x="146" y="69"/>
                      <a:pt x="223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47"/>
                    </a:cubicBezTo>
                    <a:cubicBezTo>
                      <a:pt x="8" y="563"/>
                      <a:pt x="92" y="678"/>
                      <a:pt x="223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4" name="Google Shape;6014;p18"/>
              <p:cNvSpPr/>
              <p:nvPr/>
            </p:nvSpPr>
            <p:spPr>
              <a:xfrm>
                <a:off x="578867" y="332653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3" y="609"/>
                    </a:cubicBezTo>
                    <a:cubicBezTo>
                      <a:pt x="146" y="609"/>
                      <a:pt x="92" y="509"/>
                      <a:pt x="92" y="339"/>
                    </a:cubicBezTo>
                    <a:cubicBezTo>
                      <a:pt x="92" y="162"/>
                      <a:pt x="146" y="70"/>
                      <a:pt x="223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2" y="678"/>
                      <a:pt x="223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5" name="Google Shape;6015;p18"/>
              <p:cNvSpPr/>
              <p:nvPr/>
            </p:nvSpPr>
            <p:spPr>
              <a:xfrm>
                <a:off x="587093" y="347258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8"/>
                    </a:lnTo>
                    <a:lnTo>
                      <a:pt x="23" y="139"/>
                    </a:lnTo>
                    <a:lnTo>
                      <a:pt x="131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6" name="Google Shape;6016;p18"/>
              <p:cNvSpPr/>
              <p:nvPr/>
            </p:nvSpPr>
            <p:spPr>
              <a:xfrm>
                <a:off x="578867" y="361590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3" y="609"/>
                    </a:cubicBezTo>
                    <a:cubicBezTo>
                      <a:pt x="146" y="609"/>
                      <a:pt x="92" y="509"/>
                      <a:pt x="92" y="339"/>
                    </a:cubicBezTo>
                    <a:cubicBezTo>
                      <a:pt x="92" y="162"/>
                      <a:pt x="146" y="70"/>
                      <a:pt x="223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2" y="678"/>
                      <a:pt x="223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7" name="Google Shape;6017;p18"/>
              <p:cNvSpPr/>
              <p:nvPr/>
            </p:nvSpPr>
            <p:spPr>
              <a:xfrm>
                <a:off x="578867" y="376016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3" y="609"/>
                    </a:cubicBezTo>
                    <a:cubicBezTo>
                      <a:pt x="146" y="609"/>
                      <a:pt x="92" y="516"/>
                      <a:pt x="92" y="347"/>
                    </a:cubicBezTo>
                    <a:cubicBezTo>
                      <a:pt x="92" y="170"/>
                      <a:pt x="146" y="69"/>
                      <a:pt x="223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47"/>
                    </a:cubicBezTo>
                    <a:cubicBezTo>
                      <a:pt x="8" y="563"/>
                      <a:pt x="92" y="678"/>
                      <a:pt x="223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8" name="Google Shape;6018;p18"/>
              <p:cNvSpPr/>
              <p:nvPr/>
            </p:nvSpPr>
            <p:spPr>
              <a:xfrm>
                <a:off x="578867" y="390526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3" y="609"/>
                    </a:cubicBezTo>
                    <a:cubicBezTo>
                      <a:pt x="146" y="609"/>
                      <a:pt x="92" y="509"/>
                      <a:pt x="92" y="339"/>
                    </a:cubicBezTo>
                    <a:cubicBezTo>
                      <a:pt x="92" y="162"/>
                      <a:pt x="146" y="70"/>
                      <a:pt x="223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2" y="678"/>
                      <a:pt x="223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9" name="Google Shape;6019;p18"/>
              <p:cNvSpPr/>
              <p:nvPr/>
            </p:nvSpPr>
            <p:spPr>
              <a:xfrm>
                <a:off x="587093" y="405131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39"/>
                    </a:lnTo>
                    <a:lnTo>
                      <a:pt x="131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0" name="Google Shape;6020;p18"/>
              <p:cNvSpPr/>
              <p:nvPr/>
            </p:nvSpPr>
            <p:spPr>
              <a:xfrm>
                <a:off x="587093" y="419558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1" name="Google Shape;6021;p18"/>
              <p:cNvSpPr/>
              <p:nvPr/>
            </p:nvSpPr>
            <p:spPr>
              <a:xfrm>
                <a:off x="587093" y="434068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39"/>
                    </a:lnTo>
                    <a:lnTo>
                      <a:pt x="131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2" name="Google Shape;6022;p18"/>
              <p:cNvSpPr/>
              <p:nvPr/>
            </p:nvSpPr>
            <p:spPr>
              <a:xfrm>
                <a:off x="578867" y="448399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3" y="609"/>
                    </a:cubicBezTo>
                    <a:cubicBezTo>
                      <a:pt x="146" y="609"/>
                      <a:pt x="92" y="509"/>
                      <a:pt x="92" y="340"/>
                    </a:cubicBezTo>
                    <a:cubicBezTo>
                      <a:pt x="92" y="162"/>
                      <a:pt x="146" y="70"/>
                      <a:pt x="223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16"/>
                      <a:pt x="0" y="340"/>
                    </a:cubicBezTo>
                    <a:cubicBezTo>
                      <a:pt x="8" y="555"/>
                      <a:pt x="92" y="679"/>
                      <a:pt x="223" y="679"/>
                    </a:cubicBezTo>
                    <a:cubicBezTo>
                      <a:pt x="362" y="679"/>
                      <a:pt x="447" y="555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3" name="Google Shape;6023;p18"/>
              <p:cNvSpPr/>
              <p:nvPr/>
            </p:nvSpPr>
            <p:spPr>
              <a:xfrm>
                <a:off x="587093" y="463004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39"/>
                    </a:lnTo>
                    <a:lnTo>
                      <a:pt x="131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4" name="Google Shape;6024;p18"/>
              <p:cNvSpPr/>
              <p:nvPr/>
            </p:nvSpPr>
            <p:spPr>
              <a:xfrm>
                <a:off x="578867" y="477336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3" y="609"/>
                    </a:cubicBezTo>
                    <a:cubicBezTo>
                      <a:pt x="146" y="609"/>
                      <a:pt x="92" y="509"/>
                      <a:pt x="92" y="340"/>
                    </a:cubicBezTo>
                    <a:cubicBezTo>
                      <a:pt x="92" y="162"/>
                      <a:pt x="146" y="70"/>
                      <a:pt x="223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16"/>
                      <a:pt x="0" y="340"/>
                    </a:cubicBezTo>
                    <a:cubicBezTo>
                      <a:pt x="8" y="555"/>
                      <a:pt x="92" y="679"/>
                      <a:pt x="223" y="679"/>
                    </a:cubicBezTo>
                    <a:cubicBezTo>
                      <a:pt x="362" y="679"/>
                      <a:pt x="447" y="555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5" name="Google Shape;6025;p18"/>
              <p:cNvSpPr/>
              <p:nvPr/>
            </p:nvSpPr>
            <p:spPr>
              <a:xfrm>
                <a:off x="587093" y="491941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39"/>
                    </a:lnTo>
                    <a:lnTo>
                      <a:pt x="131" y="78"/>
                    </a:lnTo>
                    <a:lnTo>
                      <a:pt x="139" y="78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6" name="Google Shape;6026;p18"/>
              <p:cNvSpPr/>
              <p:nvPr/>
            </p:nvSpPr>
            <p:spPr>
              <a:xfrm>
                <a:off x="578867" y="506272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3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3" y="609"/>
                    </a:cubicBezTo>
                    <a:cubicBezTo>
                      <a:pt x="146" y="609"/>
                      <a:pt x="92" y="509"/>
                      <a:pt x="92" y="340"/>
                    </a:cubicBezTo>
                    <a:cubicBezTo>
                      <a:pt x="92" y="162"/>
                      <a:pt x="146" y="70"/>
                      <a:pt x="223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16"/>
                      <a:pt x="0" y="340"/>
                    </a:cubicBezTo>
                    <a:cubicBezTo>
                      <a:pt x="8" y="555"/>
                      <a:pt x="92" y="679"/>
                      <a:pt x="223" y="679"/>
                    </a:cubicBezTo>
                    <a:cubicBezTo>
                      <a:pt x="362" y="679"/>
                      <a:pt x="447" y="555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027" name="Google Shape;6027;p18"/>
            <p:cNvSpPr/>
            <p:nvPr/>
          </p:nvSpPr>
          <p:spPr>
            <a:xfrm>
              <a:off x="1104670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8" name="Google Shape;6028;p18"/>
            <p:cNvSpPr/>
            <p:nvPr/>
          </p:nvSpPr>
          <p:spPr>
            <a:xfrm>
              <a:off x="1104670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9" name="Google Shape;6029;p18"/>
            <p:cNvSpPr/>
            <p:nvPr/>
          </p:nvSpPr>
          <p:spPr>
            <a:xfrm>
              <a:off x="1104670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0" name="Google Shape;6030;p18"/>
            <p:cNvSpPr/>
            <p:nvPr/>
          </p:nvSpPr>
          <p:spPr>
            <a:xfrm>
              <a:off x="1096324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1" name="Google Shape;6031;p18"/>
            <p:cNvSpPr/>
            <p:nvPr/>
          </p:nvSpPr>
          <p:spPr>
            <a:xfrm>
              <a:off x="1096324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2" name="Google Shape;6032;p18"/>
            <p:cNvSpPr/>
            <p:nvPr/>
          </p:nvSpPr>
          <p:spPr>
            <a:xfrm>
              <a:off x="1104670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3" name="Google Shape;6033;p18"/>
            <p:cNvSpPr/>
            <p:nvPr/>
          </p:nvSpPr>
          <p:spPr>
            <a:xfrm>
              <a:off x="1096324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7"/>
                    <a:pt x="224" y="617"/>
                  </a:cubicBezTo>
                  <a:cubicBezTo>
                    <a:pt x="140" y="617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4" name="Google Shape;6034;p18"/>
            <p:cNvSpPr/>
            <p:nvPr/>
          </p:nvSpPr>
          <p:spPr>
            <a:xfrm>
              <a:off x="1104670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5" name="Google Shape;6035;p18"/>
            <p:cNvSpPr/>
            <p:nvPr/>
          </p:nvSpPr>
          <p:spPr>
            <a:xfrm>
              <a:off x="1096324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6" name="Google Shape;6036;p18"/>
            <p:cNvSpPr/>
            <p:nvPr/>
          </p:nvSpPr>
          <p:spPr>
            <a:xfrm>
              <a:off x="1096324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2"/>
                  </a:cubicBezTo>
                  <a:cubicBezTo>
                    <a:pt x="448" y="124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7" name="Google Shape;6037;p18"/>
            <p:cNvSpPr/>
            <p:nvPr/>
          </p:nvSpPr>
          <p:spPr>
            <a:xfrm>
              <a:off x="1104670" y="144703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8" name="Google Shape;6038;p18"/>
            <p:cNvSpPr/>
            <p:nvPr/>
          </p:nvSpPr>
          <p:spPr>
            <a:xfrm>
              <a:off x="1370012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9" name="Google Shape;6039;p18"/>
            <p:cNvSpPr/>
            <p:nvPr/>
          </p:nvSpPr>
          <p:spPr>
            <a:xfrm>
              <a:off x="1370012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0" name="Google Shape;6040;p18"/>
            <p:cNvSpPr/>
            <p:nvPr/>
          </p:nvSpPr>
          <p:spPr>
            <a:xfrm>
              <a:off x="1370012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1" name="Google Shape;6041;p18"/>
            <p:cNvSpPr/>
            <p:nvPr/>
          </p:nvSpPr>
          <p:spPr>
            <a:xfrm>
              <a:off x="1361785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08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6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2" name="Google Shape;6042;p18"/>
            <p:cNvSpPr/>
            <p:nvPr/>
          </p:nvSpPr>
          <p:spPr>
            <a:xfrm>
              <a:off x="1361785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8" y="610"/>
                    <a:pt x="216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46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3" name="Google Shape;6043;p18"/>
            <p:cNvSpPr/>
            <p:nvPr/>
          </p:nvSpPr>
          <p:spPr>
            <a:xfrm>
              <a:off x="1370012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4" name="Google Shape;6044;p18"/>
            <p:cNvSpPr/>
            <p:nvPr/>
          </p:nvSpPr>
          <p:spPr>
            <a:xfrm>
              <a:off x="1361785" y="86639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8" y="617"/>
                    <a:pt x="216" y="617"/>
                  </a:cubicBezTo>
                  <a:cubicBezTo>
                    <a:pt x="139" y="617"/>
                    <a:pt x="85" y="517"/>
                    <a:pt x="85" y="348"/>
                  </a:cubicBezTo>
                  <a:cubicBezTo>
                    <a:pt x="85" y="170"/>
                    <a:pt x="146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5" name="Google Shape;6045;p18"/>
            <p:cNvSpPr/>
            <p:nvPr/>
          </p:nvSpPr>
          <p:spPr>
            <a:xfrm>
              <a:off x="1370012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6" name="Google Shape;6046;p18"/>
            <p:cNvSpPr/>
            <p:nvPr/>
          </p:nvSpPr>
          <p:spPr>
            <a:xfrm>
              <a:off x="1361785" y="115575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8" y="610"/>
                    <a:pt x="216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63"/>
                    <a:pt x="146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7" name="Google Shape;6047;p18"/>
            <p:cNvSpPr/>
            <p:nvPr/>
          </p:nvSpPr>
          <p:spPr>
            <a:xfrm>
              <a:off x="1361785" y="130097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8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6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8" name="Google Shape;6048;p18"/>
            <p:cNvSpPr/>
            <p:nvPr/>
          </p:nvSpPr>
          <p:spPr>
            <a:xfrm>
              <a:off x="8534126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9" name="Google Shape;6049;p18"/>
            <p:cNvSpPr/>
            <p:nvPr/>
          </p:nvSpPr>
          <p:spPr>
            <a:xfrm>
              <a:off x="8534126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0" name="Google Shape;6050;p18"/>
            <p:cNvSpPr/>
            <p:nvPr/>
          </p:nvSpPr>
          <p:spPr>
            <a:xfrm>
              <a:off x="8534126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1" name="Google Shape;6051;p18"/>
            <p:cNvSpPr/>
            <p:nvPr/>
          </p:nvSpPr>
          <p:spPr>
            <a:xfrm>
              <a:off x="8525900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2" name="Google Shape;6052;p18"/>
            <p:cNvSpPr/>
            <p:nvPr/>
          </p:nvSpPr>
          <p:spPr>
            <a:xfrm>
              <a:off x="1635354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3" name="Google Shape;6053;p18"/>
            <p:cNvSpPr/>
            <p:nvPr/>
          </p:nvSpPr>
          <p:spPr>
            <a:xfrm>
              <a:off x="1635354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4" name="Google Shape;6054;p18"/>
            <p:cNvSpPr/>
            <p:nvPr/>
          </p:nvSpPr>
          <p:spPr>
            <a:xfrm>
              <a:off x="1635354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5" name="Google Shape;6055;p18"/>
            <p:cNvSpPr/>
            <p:nvPr/>
          </p:nvSpPr>
          <p:spPr>
            <a:xfrm>
              <a:off x="1627127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93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6" name="Google Shape;6056;p18"/>
            <p:cNvSpPr/>
            <p:nvPr/>
          </p:nvSpPr>
          <p:spPr>
            <a:xfrm>
              <a:off x="1627127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93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7" name="Google Shape;6057;p18"/>
            <p:cNvSpPr/>
            <p:nvPr/>
          </p:nvSpPr>
          <p:spPr>
            <a:xfrm>
              <a:off x="1635354" y="72308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8" name="Google Shape;6058;p18"/>
            <p:cNvSpPr/>
            <p:nvPr/>
          </p:nvSpPr>
          <p:spPr>
            <a:xfrm>
              <a:off x="1627127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93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9" name="Google Shape;6059;p18"/>
            <p:cNvSpPr/>
            <p:nvPr/>
          </p:nvSpPr>
          <p:spPr>
            <a:xfrm>
              <a:off x="1635354" y="101244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0" name="Google Shape;6060;p18"/>
            <p:cNvSpPr/>
            <p:nvPr/>
          </p:nvSpPr>
          <p:spPr>
            <a:xfrm>
              <a:off x="1627127" y="115575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10"/>
                    <a:pt x="224" y="610"/>
                  </a:cubicBezTo>
                  <a:cubicBezTo>
                    <a:pt x="139" y="610"/>
                    <a:pt x="93" y="517"/>
                    <a:pt x="93" y="348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8"/>
                  </a:cubicBezTo>
                  <a:cubicBezTo>
                    <a:pt x="0" y="563"/>
                    <a:pt x="93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1" name="Google Shape;6061;p18"/>
            <p:cNvSpPr/>
            <p:nvPr/>
          </p:nvSpPr>
          <p:spPr>
            <a:xfrm>
              <a:off x="6677090" y="206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2" name="Google Shape;6062;p18"/>
            <p:cNvSpPr/>
            <p:nvPr/>
          </p:nvSpPr>
          <p:spPr>
            <a:xfrm>
              <a:off x="6677090" y="144353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3" name="Google Shape;6063;p18"/>
            <p:cNvSpPr/>
            <p:nvPr/>
          </p:nvSpPr>
          <p:spPr>
            <a:xfrm>
              <a:off x="6677090" y="289572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4" name="Google Shape;6064;p18"/>
            <p:cNvSpPr/>
            <p:nvPr/>
          </p:nvSpPr>
          <p:spPr>
            <a:xfrm>
              <a:off x="6668744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6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5" name="Google Shape;6065;p18"/>
            <p:cNvSpPr/>
            <p:nvPr/>
          </p:nvSpPr>
          <p:spPr>
            <a:xfrm>
              <a:off x="6668744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86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6" name="Google Shape;6066;p18"/>
            <p:cNvSpPr/>
            <p:nvPr/>
          </p:nvSpPr>
          <p:spPr>
            <a:xfrm>
              <a:off x="7738816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7" name="Google Shape;6067;p18"/>
            <p:cNvSpPr/>
            <p:nvPr/>
          </p:nvSpPr>
          <p:spPr>
            <a:xfrm>
              <a:off x="7738816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8" name="Google Shape;6068;p18"/>
            <p:cNvSpPr/>
            <p:nvPr/>
          </p:nvSpPr>
          <p:spPr>
            <a:xfrm>
              <a:off x="8799588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9" name="Google Shape;6069;p18"/>
            <p:cNvSpPr/>
            <p:nvPr/>
          </p:nvSpPr>
          <p:spPr>
            <a:xfrm>
              <a:off x="8799588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0" name="Google Shape;6070;p18"/>
            <p:cNvSpPr/>
            <p:nvPr/>
          </p:nvSpPr>
          <p:spPr>
            <a:xfrm>
              <a:off x="8799588" y="28957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1" name="Google Shape;6071;p18"/>
            <p:cNvSpPr/>
            <p:nvPr/>
          </p:nvSpPr>
          <p:spPr>
            <a:xfrm>
              <a:off x="8791361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62"/>
                    <a:pt x="363" y="331"/>
                  </a:cubicBezTo>
                  <a:cubicBezTo>
                    <a:pt x="363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2" name="Google Shape;6072;p18"/>
            <p:cNvSpPr/>
            <p:nvPr/>
          </p:nvSpPr>
          <p:spPr>
            <a:xfrm>
              <a:off x="8791361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3" y="170"/>
                    <a:pt x="363" y="340"/>
                  </a:cubicBezTo>
                  <a:cubicBezTo>
                    <a:pt x="363" y="509"/>
                    <a:pt x="316" y="610"/>
                    <a:pt x="224" y="610"/>
                  </a:cubicBezTo>
                  <a:cubicBezTo>
                    <a:pt x="147" y="610"/>
                    <a:pt x="93" y="517"/>
                    <a:pt x="93" y="348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101" y="1"/>
                    <a:pt x="0" y="124"/>
                    <a:pt x="0" y="348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70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73" name="Google Shape;6073;p18"/>
            <p:cNvGrpSpPr/>
            <p:nvPr/>
          </p:nvGrpSpPr>
          <p:grpSpPr>
            <a:xfrm>
              <a:off x="34718" y="206"/>
              <a:ext cx="53295" cy="4852321"/>
              <a:chOff x="62135" y="206"/>
              <a:chExt cx="53295" cy="4852321"/>
            </a:xfrm>
          </p:grpSpPr>
          <p:sp>
            <p:nvSpPr>
              <p:cNvPr id="6074" name="Google Shape;6074;p18"/>
              <p:cNvSpPr/>
              <p:nvPr/>
            </p:nvSpPr>
            <p:spPr>
              <a:xfrm>
                <a:off x="70362" y="206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5" name="Google Shape;6075;p18"/>
              <p:cNvSpPr/>
              <p:nvPr/>
            </p:nvSpPr>
            <p:spPr>
              <a:xfrm>
                <a:off x="70362" y="14435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6" name="Google Shape;6076;p18"/>
              <p:cNvSpPr/>
              <p:nvPr/>
            </p:nvSpPr>
            <p:spPr>
              <a:xfrm>
                <a:off x="70362" y="288618"/>
                <a:ext cx="26707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64" extrusionOk="0">
                    <a:moveTo>
                      <a:pt x="147" y="0"/>
                    </a:moveTo>
                    <a:lnTo>
                      <a:pt x="0" y="85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63"/>
                    </a:lnTo>
                    <a:lnTo>
                      <a:pt x="224" y="663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7" name="Google Shape;6077;p18"/>
              <p:cNvSpPr/>
              <p:nvPr/>
            </p:nvSpPr>
            <p:spPr>
              <a:xfrm>
                <a:off x="70362" y="43371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8" name="Google Shape;6078;p18"/>
              <p:cNvSpPr/>
              <p:nvPr/>
            </p:nvSpPr>
            <p:spPr>
              <a:xfrm>
                <a:off x="62135" y="57702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7"/>
                      <a:pt x="93" y="347"/>
                    </a:cubicBezTo>
                    <a:cubicBezTo>
                      <a:pt x="93" y="163"/>
                      <a:pt x="146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0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9" name="Google Shape;6079;p18"/>
              <p:cNvSpPr/>
              <p:nvPr/>
            </p:nvSpPr>
            <p:spPr>
              <a:xfrm>
                <a:off x="62135" y="722248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2"/>
                    </a:moveTo>
                    <a:cubicBezTo>
                      <a:pt x="316" y="62"/>
                      <a:pt x="362" y="162"/>
                      <a:pt x="362" y="331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62"/>
                      <a:pt x="224" y="62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0" name="Google Shape;6080;p18"/>
              <p:cNvSpPr/>
              <p:nvPr/>
            </p:nvSpPr>
            <p:spPr>
              <a:xfrm>
                <a:off x="70362" y="86830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1" name="Google Shape;6081;p18"/>
              <p:cNvSpPr/>
              <p:nvPr/>
            </p:nvSpPr>
            <p:spPr>
              <a:xfrm>
                <a:off x="62135" y="1010660"/>
                <a:ext cx="53295" cy="81909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87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9"/>
                    </a:cubicBezTo>
                    <a:cubicBezTo>
                      <a:pt x="362" y="509"/>
                      <a:pt x="316" y="617"/>
                      <a:pt x="224" y="617"/>
                    </a:cubicBezTo>
                    <a:cubicBezTo>
                      <a:pt x="146" y="617"/>
                      <a:pt x="93" y="517"/>
                      <a:pt x="93" y="347"/>
                    </a:cubicBezTo>
                    <a:cubicBezTo>
                      <a:pt x="93" y="170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4"/>
                      <a:pt x="0" y="347"/>
                    </a:cubicBezTo>
                    <a:cubicBezTo>
                      <a:pt x="8" y="563"/>
                      <a:pt x="93" y="686"/>
                      <a:pt x="224" y="686"/>
                    </a:cubicBezTo>
                    <a:cubicBezTo>
                      <a:pt x="362" y="686"/>
                      <a:pt x="447" y="563"/>
                      <a:pt x="447" y="339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2" name="Google Shape;6082;p18"/>
              <p:cNvSpPr/>
              <p:nvPr/>
            </p:nvSpPr>
            <p:spPr>
              <a:xfrm>
                <a:off x="70362" y="1156713"/>
                <a:ext cx="26707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64" extrusionOk="0">
                    <a:moveTo>
                      <a:pt x="147" y="1"/>
                    </a:moveTo>
                    <a:lnTo>
                      <a:pt x="0" y="85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63"/>
                    </a:lnTo>
                    <a:lnTo>
                      <a:pt x="224" y="663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3" name="Google Shape;6083;p18"/>
              <p:cNvSpPr/>
              <p:nvPr/>
            </p:nvSpPr>
            <p:spPr>
              <a:xfrm>
                <a:off x="62135" y="130097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1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4" name="Google Shape;6084;p18"/>
              <p:cNvSpPr/>
              <p:nvPr/>
            </p:nvSpPr>
            <p:spPr>
              <a:xfrm>
                <a:off x="70362" y="144703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5" name="Google Shape;6085;p18"/>
              <p:cNvSpPr/>
              <p:nvPr/>
            </p:nvSpPr>
            <p:spPr>
              <a:xfrm>
                <a:off x="62135" y="1590344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6" name="Google Shape;6086;p18"/>
              <p:cNvSpPr/>
              <p:nvPr/>
            </p:nvSpPr>
            <p:spPr>
              <a:xfrm>
                <a:off x="70362" y="1736397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7" name="Google Shape;6087;p18"/>
              <p:cNvSpPr/>
              <p:nvPr/>
            </p:nvSpPr>
            <p:spPr>
              <a:xfrm>
                <a:off x="62135" y="187970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2"/>
                    </a:moveTo>
                    <a:cubicBezTo>
                      <a:pt x="316" y="62"/>
                      <a:pt x="362" y="162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62"/>
                      <a:pt x="224" y="62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8" name="Google Shape;6088;p18"/>
              <p:cNvSpPr/>
              <p:nvPr/>
            </p:nvSpPr>
            <p:spPr>
              <a:xfrm>
                <a:off x="70362" y="202576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9" name="Google Shape;6089;p18"/>
              <p:cNvSpPr/>
              <p:nvPr/>
            </p:nvSpPr>
            <p:spPr>
              <a:xfrm>
                <a:off x="70362" y="216990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0" name="Google Shape;6090;p18"/>
              <p:cNvSpPr/>
              <p:nvPr/>
            </p:nvSpPr>
            <p:spPr>
              <a:xfrm>
                <a:off x="62135" y="231322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0"/>
                      <a:pt x="224" y="610"/>
                    </a:cubicBezTo>
                    <a:cubicBezTo>
                      <a:pt x="146" y="610"/>
                      <a:pt x="93" y="517"/>
                      <a:pt x="93" y="348"/>
                    </a:cubicBezTo>
                    <a:cubicBezTo>
                      <a:pt x="93" y="170"/>
                      <a:pt x="146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0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1" name="Google Shape;6091;p18"/>
              <p:cNvSpPr/>
              <p:nvPr/>
            </p:nvSpPr>
            <p:spPr>
              <a:xfrm>
                <a:off x="62135" y="245843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2" name="Google Shape;6092;p18"/>
              <p:cNvSpPr/>
              <p:nvPr/>
            </p:nvSpPr>
            <p:spPr>
              <a:xfrm>
                <a:off x="70362" y="260449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3" name="Google Shape;6093;p18"/>
              <p:cNvSpPr/>
              <p:nvPr/>
            </p:nvSpPr>
            <p:spPr>
              <a:xfrm>
                <a:off x="62135" y="2747804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4" name="Google Shape;6094;p18"/>
              <p:cNvSpPr/>
              <p:nvPr/>
            </p:nvSpPr>
            <p:spPr>
              <a:xfrm>
                <a:off x="70362" y="289385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5" name="Google Shape;6095;p18"/>
              <p:cNvSpPr/>
              <p:nvPr/>
            </p:nvSpPr>
            <p:spPr>
              <a:xfrm>
                <a:off x="70362" y="3038123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6" name="Google Shape;6096;p18"/>
              <p:cNvSpPr/>
              <p:nvPr/>
            </p:nvSpPr>
            <p:spPr>
              <a:xfrm>
                <a:off x="62135" y="3181315"/>
                <a:ext cx="53295" cy="8107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80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10"/>
                      <a:pt x="316" y="610"/>
                      <a:pt x="224" y="610"/>
                    </a:cubicBezTo>
                    <a:cubicBezTo>
                      <a:pt x="146" y="610"/>
                      <a:pt x="93" y="517"/>
                      <a:pt x="93" y="348"/>
                    </a:cubicBezTo>
                    <a:cubicBezTo>
                      <a:pt x="93" y="170"/>
                      <a:pt x="146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0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7" name="Google Shape;6097;p18"/>
              <p:cNvSpPr/>
              <p:nvPr/>
            </p:nvSpPr>
            <p:spPr>
              <a:xfrm>
                <a:off x="62135" y="332653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8" name="Google Shape;6098;p18"/>
              <p:cNvSpPr/>
              <p:nvPr/>
            </p:nvSpPr>
            <p:spPr>
              <a:xfrm>
                <a:off x="62135" y="347080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62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2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9" name="Google Shape;6099;p18"/>
              <p:cNvSpPr/>
              <p:nvPr/>
            </p:nvSpPr>
            <p:spPr>
              <a:xfrm>
                <a:off x="70362" y="3616853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0" name="Google Shape;6100;p18"/>
              <p:cNvSpPr/>
              <p:nvPr/>
            </p:nvSpPr>
            <p:spPr>
              <a:xfrm>
                <a:off x="70362" y="376195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1" name="Google Shape;6101;p18"/>
              <p:cNvSpPr/>
              <p:nvPr/>
            </p:nvSpPr>
            <p:spPr>
              <a:xfrm>
                <a:off x="70362" y="390621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2" name="Google Shape;6102;p18"/>
              <p:cNvSpPr/>
              <p:nvPr/>
            </p:nvSpPr>
            <p:spPr>
              <a:xfrm>
                <a:off x="62135" y="404953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62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3" name="Google Shape;6103;p18"/>
              <p:cNvSpPr/>
              <p:nvPr/>
            </p:nvSpPr>
            <p:spPr>
              <a:xfrm>
                <a:off x="70362" y="419558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4" name="Google Shape;6104;p18"/>
              <p:cNvSpPr/>
              <p:nvPr/>
            </p:nvSpPr>
            <p:spPr>
              <a:xfrm>
                <a:off x="62135" y="433889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70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5" name="Google Shape;6105;p18"/>
              <p:cNvSpPr/>
              <p:nvPr/>
            </p:nvSpPr>
            <p:spPr>
              <a:xfrm>
                <a:off x="70362" y="448494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6" name="Google Shape;6106;p18"/>
              <p:cNvSpPr/>
              <p:nvPr/>
            </p:nvSpPr>
            <p:spPr>
              <a:xfrm>
                <a:off x="62135" y="462826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70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7" name="Google Shape;6107;p18"/>
              <p:cNvSpPr/>
              <p:nvPr/>
            </p:nvSpPr>
            <p:spPr>
              <a:xfrm>
                <a:off x="70362" y="477431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08" name="Google Shape;6108;p18"/>
            <p:cNvGrpSpPr/>
            <p:nvPr/>
          </p:nvGrpSpPr>
          <p:grpSpPr>
            <a:xfrm>
              <a:off x="300060" y="206"/>
              <a:ext cx="53414" cy="4852321"/>
              <a:chOff x="418506" y="206"/>
              <a:chExt cx="53414" cy="4852321"/>
            </a:xfrm>
          </p:grpSpPr>
          <p:sp>
            <p:nvSpPr>
              <p:cNvPr id="6109" name="Google Shape;6109;p18"/>
              <p:cNvSpPr/>
              <p:nvPr/>
            </p:nvSpPr>
            <p:spPr>
              <a:xfrm>
                <a:off x="426733" y="206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0" name="Google Shape;6110;p18"/>
              <p:cNvSpPr/>
              <p:nvPr/>
            </p:nvSpPr>
            <p:spPr>
              <a:xfrm>
                <a:off x="426733" y="14435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7" y="656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1" name="Google Shape;6111;p18"/>
              <p:cNvSpPr/>
              <p:nvPr/>
            </p:nvSpPr>
            <p:spPr>
              <a:xfrm>
                <a:off x="426733" y="288618"/>
                <a:ext cx="25872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64" extrusionOk="0">
                    <a:moveTo>
                      <a:pt x="140" y="0"/>
                    </a:moveTo>
                    <a:lnTo>
                      <a:pt x="1" y="85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63"/>
                    </a:lnTo>
                    <a:lnTo>
                      <a:pt x="217" y="663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2" name="Google Shape;6112;p18"/>
              <p:cNvSpPr/>
              <p:nvPr/>
            </p:nvSpPr>
            <p:spPr>
              <a:xfrm>
                <a:off x="426733" y="43371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7" y="656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3" name="Google Shape;6113;p18"/>
              <p:cNvSpPr/>
              <p:nvPr/>
            </p:nvSpPr>
            <p:spPr>
              <a:xfrm>
                <a:off x="418506" y="57702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09" y="609"/>
                      <a:pt x="224" y="609"/>
                    </a:cubicBezTo>
                    <a:cubicBezTo>
                      <a:pt x="139" y="609"/>
                      <a:pt x="85" y="517"/>
                      <a:pt x="85" y="347"/>
                    </a:cubicBezTo>
                    <a:cubicBezTo>
                      <a:pt x="85" y="163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1" y="124"/>
                      <a:pt x="1" y="340"/>
                    </a:cubicBezTo>
                    <a:cubicBezTo>
                      <a:pt x="1" y="563"/>
                      <a:pt x="85" y="679"/>
                      <a:pt x="216" y="679"/>
                    </a:cubicBezTo>
                    <a:cubicBezTo>
                      <a:pt x="363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4" name="Google Shape;6114;p18"/>
              <p:cNvSpPr/>
              <p:nvPr/>
            </p:nvSpPr>
            <p:spPr>
              <a:xfrm>
                <a:off x="418506" y="722248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2"/>
                    </a:moveTo>
                    <a:cubicBezTo>
                      <a:pt x="316" y="62"/>
                      <a:pt x="355" y="162"/>
                      <a:pt x="355" y="331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62"/>
                      <a:pt x="224" y="62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5" name="Google Shape;6115;p18"/>
              <p:cNvSpPr/>
              <p:nvPr/>
            </p:nvSpPr>
            <p:spPr>
              <a:xfrm>
                <a:off x="426733" y="86830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6" name="Google Shape;6116;p18"/>
              <p:cNvSpPr/>
              <p:nvPr/>
            </p:nvSpPr>
            <p:spPr>
              <a:xfrm>
                <a:off x="418506" y="1010660"/>
                <a:ext cx="53414" cy="81909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87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9"/>
                    </a:cubicBezTo>
                    <a:cubicBezTo>
                      <a:pt x="355" y="509"/>
                      <a:pt x="309" y="617"/>
                      <a:pt x="224" y="617"/>
                    </a:cubicBezTo>
                    <a:cubicBezTo>
                      <a:pt x="139" y="617"/>
                      <a:pt x="85" y="517"/>
                      <a:pt x="85" y="347"/>
                    </a:cubicBezTo>
                    <a:cubicBezTo>
                      <a:pt x="85" y="170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24"/>
                      <a:pt x="1" y="347"/>
                    </a:cubicBezTo>
                    <a:cubicBezTo>
                      <a:pt x="1" y="563"/>
                      <a:pt x="85" y="686"/>
                      <a:pt x="216" y="686"/>
                    </a:cubicBezTo>
                    <a:cubicBezTo>
                      <a:pt x="363" y="686"/>
                      <a:pt x="447" y="563"/>
                      <a:pt x="447" y="339"/>
                    </a:cubicBezTo>
                    <a:cubicBezTo>
                      <a:pt x="447" y="124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7" name="Google Shape;6117;p18"/>
              <p:cNvSpPr/>
              <p:nvPr/>
            </p:nvSpPr>
            <p:spPr>
              <a:xfrm>
                <a:off x="426733" y="1156713"/>
                <a:ext cx="25872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64" extrusionOk="0">
                    <a:moveTo>
                      <a:pt x="140" y="1"/>
                    </a:moveTo>
                    <a:lnTo>
                      <a:pt x="1" y="85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63"/>
                    </a:lnTo>
                    <a:lnTo>
                      <a:pt x="217" y="663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8" name="Google Shape;6118;p18"/>
              <p:cNvSpPr/>
              <p:nvPr/>
            </p:nvSpPr>
            <p:spPr>
              <a:xfrm>
                <a:off x="418506" y="130097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1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9" name="Google Shape;6119;p18"/>
              <p:cNvSpPr/>
              <p:nvPr/>
            </p:nvSpPr>
            <p:spPr>
              <a:xfrm>
                <a:off x="426733" y="144703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0" name="Google Shape;6120;p18"/>
              <p:cNvSpPr/>
              <p:nvPr/>
            </p:nvSpPr>
            <p:spPr>
              <a:xfrm>
                <a:off x="418506" y="159034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2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1" name="Google Shape;6121;p18"/>
              <p:cNvSpPr/>
              <p:nvPr/>
            </p:nvSpPr>
            <p:spPr>
              <a:xfrm>
                <a:off x="426733" y="1736397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2" name="Google Shape;6122;p18"/>
              <p:cNvSpPr/>
              <p:nvPr/>
            </p:nvSpPr>
            <p:spPr>
              <a:xfrm>
                <a:off x="418506" y="187970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2"/>
                    </a:moveTo>
                    <a:cubicBezTo>
                      <a:pt x="316" y="62"/>
                      <a:pt x="355" y="162"/>
                      <a:pt x="355" y="332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62"/>
                      <a:pt x="224" y="62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3" name="Google Shape;6123;p18"/>
              <p:cNvSpPr/>
              <p:nvPr/>
            </p:nvSpPr>
            <p:spPr>
              <a:xfrm>
                <a:off x="426733" y="202576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4" name="Google Shape;6124;p18"/>
              <p:cNvSpPr/>
              <p:nvPr/>
            </p:nvSpPr>
            <p:spPr>
              <a:xfrm>
                <a:off x="426733" y="2169909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7" y="656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5" name="Google Shape;6125;p18"/>
              <p:cNvSpPr/>
              <p:nvPr/>
            </p:nvSpPr>
            <p:spPr>
              <a:xfrm>
                <a:off x="418506" y="231322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09" y="610"/>
                      <a:pt x="224" y="610"/>
                    </a:cubicBezTo>
                    <a:cubicBezTo>
                      <a:pt x="139" y="610"/>
                      <a:pt x="85" y="517"/>
                      <a:pt x="85" y="348"/>
                    </a:cubicBezTo>
                    <a:cubicBezTo>
                      <a:pt x="85" y="170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1" y="124"/>
                      <a:pt x="1" y="340"/>
                    </a:cubicBezTo>
                    <a:cubicBezTo>
                      <a:pt x="1" y="563"/>
                      <a:pt x="85" y="679"/>
                      <a:pt x="216" y="679"/>
                    </a:cubicBezTo>
                    <a:cubicBezTo>
                      <a:pt x="363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6" name="Google Shape;6126;p18"/>
              <p:cNvSpPr/>
              <p:nvPr/>
            </p:nvSpPr>
            <p:spPr>
              <a:xfrm>
                <a:off x="418506" y="245843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7" name="Google Shape;6127;p18"/>
              <p:cNvSpPr/>
              <p:nvPr/>
            </p:nvSpPr>
            <p:spPr>
              <a:xfrm>
                <a:off x="426733" y="260449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8" name="Google Shape;6128;p18"/>
              <p:cNvSpPr/>
              <p:nvPr/>
            </p:nvSpPr>
            <p:spPr>
              <a:xfrm>
                <a:off x="418506" y="274780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9" name="Google Shape;6129;p18"/>
              <p:cNvSpPr/>
              <p:nvPr/>
            </p:nvSpPr>
            <p:spPr>
              <a:xfrm>
                <a:off x="426733" y="289385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0" name="Google Shape;6130;p18"/>
              <p:cNvSpPr/>
              <p:nvPr/>
            </p:nvSpPr>
            <p:spPr>
              <a:xfrm>
                <a:off x="426733" y="3038123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1" name="Google Shape;6131;p18"/>
              <p:cNvSpPr/>
              <p:nvPr/>
            </p:nvSpPr>
            <p:spPr>
              <a:xfrm>
                <a:off x="418506" y="3181315"/>
                <a:ext cx="53414" cy="8107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80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10"/>
                      <a:pt x="309" y="610"/>
                      <a:pt x="224" y="610"/>
                    </a:cubicBezTo>
                    <a:cubicBezTo>
                      <a:pt x="139" y="610"/>
                      <a:pt x="85" y="517"/>
                      <a:pt x="85" y="348"/>
                    </a:cubicBezTo>
                    <a:cubicBezTo>
                      <a:pt x="85" y="170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1" y="124"/>
                      <a:pt x="1" y="340"/>
                    </a:cubicBezTo>
                    <a:cubicBezTo>
                      <a:pt x="1" y="563"/>
                      <a:pt x="85" y="679"/>
                      <a:pt x="216" y="679"/>
                    </a:cubicBezTo>
                    <a:cubicBezTo>
                      <a:pt x="363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2" name="Google Shape;6132;p18"/>
              <p:cNvSpPr/>
              <p:nvPr/>
            </p:nvSpPr>
            <p:spPr>
              <a:xfrm>
                <a:off x="418506" y="332653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3" name="Google Shape;6133;p18"/>
              <p:cNvSpPr/>
              <p:nvPr/>
            </p:nvSpPr>
            <p:spPr>
              <a:xfrm>
                <a:off x="418506" y="347080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62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23"/>
                      <a:pt x="1" y="339"/>
                    </a:cubicBezTo>
                    <a:cubicBezTo>
                      <a:pt x="1" y="562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4" name="Google Shape;6134;p18"/>
              <p:cNvSpPr/>
              <p:nvPr/>
            </p:nvSpPr>
            <p:spPr>
              <a:xfrm>
                <a:off x="426733" y="3616853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5" name="Google Shape;6135;p18"/>
              <p:cNvSpPr/>
              <p:nvPr/>
            </p:nvSpPr>
            <p:spPr>
              <a:xfrm>
                <a:off x="426733" y="376195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6" name="Google Shape;6136;p18"/>
              <p:cNvSpPr/>
              <p:nvPr/>
            </p:nvSpPr>
            <p:spPr>
              <a:xfrm>
                <a:off x="426733" y="3906219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7" name="Google Shape;6137;p18"/>
              <p:cNvSpPr/>
              <p:nvPr/>
            </p:nvSpPr>
            <p:spPr>
              <a:xfrm>
                <a:off x="418506" y="404953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09" y="609"/>
                      <a:pt x="224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62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23"/>
                      <a:pt x="1" y="339"/>
                    </a:cubicBezTo>
                    <a:cubicBezTo>
                      <a:pt x="1" y="563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8" name="Google Shape;6138;p18"/>
              <p:cNvSpPr/>
              <p:nvPr/>
            </p:nvSpPr>
            <p:spPr>
              <a:xfrm>
                <a:off x="426733" y="419558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9" name="Google Shape;6139;p18"/>
              <p:cNvSpPr/>
              <p:nvPr/>
            </p:nvSpPr>
            <p:spPr>
              <a:xfrm>
                <a:off x="418506" y="433889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09" y="609"/>
                      <a:pt x="224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70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23"/>
                      <a:pt x="1" y="339"/>
                    </a:cubicBezTo>
                    <a:cubicBezTo>
                      <a:pt x="1" y="563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0" name="Google Shape;6140;p18"/>
              <p:cNvSpPr/>
              <p:nvPr/>
            </p:nvSpPr>
            <p:spPr>
              <a:xfrm>
                <a:off x="426733" y="4484949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1" name="Google Shape;6141;p18"/>
              <p:cNvSpPr/>
              <p:nvPr/>
            </p:nvSpPr>
            <p:spPr>
              <a:xfrm>
                <a:off x="418506" y="462826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09" y="609"/>
                      <a:pt x="224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70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23"/>
                      <a:pt x="1" y="339"/>
                    </a:cubicBezTo>
                    <a:cubicBezTo>
                      <a:pt x="1" y="563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2" name="Google Shape;6142;p18"/>
              <p:cNvSpPr/>
              <p:nvPr/>
            </p:nvSpPr>
            <p:spPr>
              <a:xfrm>
                <a:off x="426733" y="477431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43" name="Google Shape;6143;p18"/>
            <p:cNvSpPr/>
            <p:nvPr/>
          </p:nvSpPr>
          <p:spPr>
            <a:xfrm>
              <a:off x="1900815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4" name="Google Shape;6144;p18"/>
            <p:cNvSpPr/>
            <p:nvPr/>
          </p:nvSpPr>
          <p:spPr>
            <a:xfrm>
              <a:off x="1900815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5" name="Google Shape;6145;p18"/>
            <p:cNvSpPr/>
            <p:nvPr/>
          </p:nvSpPr>
          <p:spPr>
            <a:xfrm>
              <a:off x="1900815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6" name="Google Shape;6146;p18"/>
            <p:cNvSpPr/>
            <p:nvPr/>
          </p:nvSpPr>
          <p:spPr>
            <a:xfrm>
              <a:off x="1900815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7" name="Google Shape;6147;p18"/>
            <p:cNvSpPr/>
            <p:nvPr/>
          </p:nvSpPr>
          <p:spPr>
            <a:xfrm>
              <a:off x="1892589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8" name="Google Shape;6148;p18"/>
            <p:cNvSpPr/>
            <p:nvPr/>
          </p:nvSpPr>
          <p:spPr>
            <a:xfrm>
              <a:off x="1892589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9" name="Google Shape;6149;p18"/>
            <p:cNvSpPr/>
            <p:nvPr/>
          </p:nvSpPr>
          <p:spPr>
            <a:xfrm>
              <a:off x="1900815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0" name="Google Shape;6150;p18"/>
            <p:cNvSpPr/>
            <p:nvPr/>
          </p:nvSpPr>
          <p:spPr>
            <a:xfrm>
              <a:off x="2166277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1" name="Google Shape;6151;p18"/>
            <p:cNvSpPr/>
            <p:nvPr/>
          </p:nvSpPr>
          <p:spPr>
            <a:xfrm>
              <a:off x="2166277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2" name="Google Shape;6152;p18"/>
            <p:cNvSpPr/>
            <p:nvPr/>
          </p:nvSpPr>
          <p:spPr>
            <a:xfrm>
              <a:off x="2166277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3" name="Google Shape;6153;p18"/>
            <p:cNvSpPr/>
            <p:nvPr/>
          </p:nvSpPr>
          <p:spPr>
            <a:xfrm>
              <a:off x="2166277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4" name="Google Shape;6154;p18"/>
            <p:cNvSpPr/>
            <p:nvPr/>
          </p:nvSpPr>
          <p:spPr>
            <a:xfrm>
              <a:off x="2158050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5" name="Google Shape;6155;p18"/>
            <p:cNvSpPr/>
            <p:nvPr/>
          </p:nvSpPr>
          <p:spPr>
            <a:xfrm>
              <a:off x="2158050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6" name="Google Shape;6156;p18"/>
            <p:cNvSpPr/>
            <p:nvPr/>
          </p:nvSpPr>
          <p:spPr>
            <a:xfrm>
              <a:off x="2166277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7" name="Google Shape;6157;p18"/>
            <p:cNvSpPr/>
            <p:nvPr/>
          </p:nvSpPr>
          <p:spPr>
            <a:xfrm>
              <a:off x="2431857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8" name="Google Shape;6158;p18"/>
            <p:cNvSpPr/>
            <p:nvPr/>
          </p:nvSpPr>
          <p:spPr>
            <a:xfrm>
              <a:off x="2431857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9" name="Google Shape;6159;p18"/>
            <p:cNvSpPr/>
            <p:nvPr/>
          </p:nvSpPr>
          <p:spPr>
            <a:xfrm>
              <a:off x="2431857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0" name="Google Shape;6160;p18"/>
            <p:cNvSpPr/>
            <p:nvPr/>
          </p:nvSpPr>
          <p:spPr>
            <a:xfrm>
              <a:off x="2431857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1" name="Google Shape;6161;p18"/>
            <p:cNvSpPr/>
            <p:nvPr/>
          </p:nvSpPr>
          <p:spPr>
            <a:xfrm>
              <a:off x="2423511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17" y="609"/>
                    <a:pt x="224" y="609"/>
                  </a:cubicBezTo>
                  <a:cubicBezTo>
                    <a:pt x="140" y="609"/>
                    <a:pt x="86" y="517"/>
                    <a:pt x="86" y="347"/>
                  </a:cubicBezTo>
                  <a:cubicBezTo>
                    <a:pt x="86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2" name="Google Shape;6162;p18"/>
            <p:cNvSpPr/>
            <p:nvPr/>
          </p:nvSpPr>
          <p:spPr>
            <a:xfrm>
              <a:off x="2423511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7" y="62"/>
                    <a:pt x="355" y="162"/>
                    <a:pt x="355" y="331"/>
                  </a:cubicBezTo>
                  <a:cubicBezTo>
                    <a:pt x="355" y="501"/>
                    <a:pt x="317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3" name="Google Shape;6163;p18"/>
            <p:cNvSpPr/>
            <p:nvPr/>
          </p:nvSpPr>
          <p:spPr>
            <a:xfrm>
              <a:off x="2431857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4" name="Google Shape;6164;p18"/>
            <p:cNvSpPr/>
            <p:nvPr/>
          </p:nvSpPr>
          <p:spPr>
            <a:xfrm>
              <a:off x="4023432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5" name="Google Shape;6165;p18"/>
            <p:cNvSpPr/>
            <p:nvPr/>
          </p:nvSpPr>
          <p:spPr>
            <a:xfrm>
              <a:off x="4023432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6" name="Google Shape;6166;p18"/>
            <p:cNvSpPr/>
            <p:nvPr/>
          </p:nvSpPr>
          <p:spPr>
            <a:xfrm>
              <a:off x="4023432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7" name="Google Shape;6167;p18"/>
            <p:cNvSpPr/>
            <p:nvPr/>
          </p:nvSpPr>
          <p:spPr>
            <a:xfrm>
              <a:off x="4023432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8" name="Google Shape;6168;p18"/>
            <p:cNvSpPr/>
            <p:nvPr/>
          </p:nvSpPr>
          <p:spPr>
            <a:xfrm>
              <a:off x="4015205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9" name="Google Shape;6169;p18"/>
            <p:cNvSpPr/>
            <p:nvPr/>
          </p:nvSpPr>
          <p:spPr>
            <a:xfrm>
              <a:off x="4015205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0" name="Google Shape;6170;p18"/>
            <p:cNvSpPr/>
            <p:nvPr/>
          </p:nvSpPr>
          <p:spPr>
            <a:xfrm>
              <a:off x="4023432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1" name="Google Shape;6171;p18"/>
            <p:cNvSpPr/>
            <p:nvPr/>
          </p:nvSpPr>
          <p:spPr>
            <a:xfrm>
              <a:off x="5084442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2" name="Google Shape;6172;p18"/>
            <p:cNvSpPr/>
            <p:nvPr/>
          </p:nvSpPr>
          <p:spPr>
            <a:xfrm>
              <a:off x="5084442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3" name="Google Shape;6173;p18"/>
            <p:cNvSpPr/>
            <p:nvPr/>
          </p:nvSpPr>
          <p:spPr>
            <a:xfrm>
              <a:off x="5084442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4" name="Google Shape;6174;p18"/>
            <p:cNvSpPr/>
            <p:nvPr/>
          </p:nvSpPr>
          <p:spPr>
            <a:xfrm>
              <a:off x="5084442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5" name="Google Shape;6175;p18"/>
            <p:cNvSpPr/>
            <p:nvPr/>
          </p:nvSpPr>
          <p:spPr>
            <a:xfrm>
              <a:off x="5077050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6" name="Google Shape;6176;p18"/>
            <p:cNvSpPr/>
            <p:nvPr/>
          </p:nvSpPr>
          <p:spPr>
            <a:xfrm>
              <a:off x="5077050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7" name="Google Shape;6177;p18"/>
            <p:cNvSpPr/>
            <p:nvPr/>
          </p:nvSpPr>
          <p:spPr>
            <a:xfrm>
              <a:off x="5084442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8" name="Google Shape;6178;p18"/>
            <p:cNvSpPr/>
            <p:nvPr/>
          </p:nvSpPr>
          <p:spPr>
            <a:xfrm>
              <a:off x="839090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9" name="Google Shape;6179;p18"/>
            <p:cNvSpPr/>
            <p:nvPr/>
          </p:nvSpPr>
          <p:spPr>
            <a:xfrm>
              <a:off x="839090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0" name="Google Shape;6180;p18"/>
            <p:cNvSpPr/>
            <p:nvPr/>
          </p:nvSpPr>
          <p:spPr>
            <a:xfrm>
              <a:off x="839090" y="288618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1" name="Google Shape;6181;p18"/>
            <p:cNvSpPr/>
            <p:nvPr/>
          </p:nvSpPr>
          <p:spPr>
            <a:xfrm>
              <a:off x="839090" y="4337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2" name="Google Shape;6182;p18"/>
            <p:cNvSpPr/>
            <p:nvPr/>
          </p:nvSpPr>
          <p:spPr>
            <a:xfrm>
              <a:off x="830863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7"/>
                    <a:pt x="93" y="347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3" name="Google Shape;6183;p18"/>
            <p:cNvSpPr/>
            <p:nvPr/>
          </p:nvSpPr>
          <p:spPr>
            <a:xfrm>
              <a:off x="830863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4" name="Google Shape;6184;p18"/>
            <p:cNvSpPr/>
            <p:nvPr/>
          </p:nvSpPr>
          <p:spPr>
            <a:xfrm>
              <a:off x="839090" y="86830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5" name="Google Shape;6185;p18"/>
            <p:cNvSpPr/>
            <p:nvPr/>
          </p:nvSpPr>
          <p:spPr>
            <a:xfrm>
              <a:off x="830863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9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7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24"/>
                    <a:pt x="0" y="347"/>
                  </a:cubicBezTo>
                  <a:cubicBezTo>
                    <a:pt x="8" y="563"/>
                    <a:pt x="93" y="686"/>
                    <a:pt x="224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6" name="Google Shape;6186;p18"/>
            <p:cNvSpPr/>
            <p:nvPr/>
          </p:nvSpPr>
          <p:spPr>
            <a:xfrm>
              <a:off x="839090" y="1156713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1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7" name="Google Shape;6187;p18"/>
            <p:cNvSpPr/>
            <p:nvPr/>
          </p:nvSpPr>
          <p:spPr>
            <a:xfrm>
              <a:off x="830863" y="130097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8" name="Google Shape;6188;p18"/>
            <p:cNvSpPr/>
            <p:nvPr/>
          </p:nvSpPr>
          <p:spPr>
            <a:xfrm>
              <a:off x="839090" y="144703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9" name="Google Shape;6189;p18"/>
            <p:cNvSpPr/>
            <p:nvPr/>
          </p:nvSpPr>
          <p:spPr>
            <a:xfrm>
              <a:off x="2962660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0" name="Google Shape;6190;p18"/>
            <p:cNvSpPr/>
            <p:nvPr/>
          </p:nvSpPr>
          <p:spPr>
            <a:xfrm>
              <a:off x="2962660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1" name="Google Shape;6191;p18"/>
            <p:cNvSpPr/>
            <p:nvPr/>
          </p:nvSpPr>
          <p:spPr>
            <a:xfrm>
              <a:off x="2962660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2" name="Google Shape;6192;p18"/>
            <p:cNvSpPr/>
            <p:nvPr/>
          </p:nvSpPr>
          <p:spPr>
            <a:xfrm>
              <a:off x="2962660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3" name="Google Shape;6193;p18"/>
            <p:cNvSpPr/>
            <p:nvPr/>
          </p:nvSpPr>
          <p:spPr>
            <a:xfrm>
              <a:off x="2954433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6" y="609"/>
                    <a:pt x="93" y="517"/>
                    <a:pt x="93" y="347"/>
                  </a:cubicBezTo>
                  <a:cubicBezTo>
                    <a:pt x="93" y="163"/>
                    <a:pt x="146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4" name="Google Shape;6194;p18"/>
            <p:cNvSpPr/>
            <p:nvPr/>
          </p:nvSpPr>
          <p:spPr>
            <a:xfrm>
              <a:off x="2954433" y="722248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6" y="609"/>
                    <a:pt x="93" y="509"/>
                    <a:pt x="93" y="339"/>
                  </a:cubicBezTo>
                  <a:cubicBezTo>
                    <a:pt x="93" y="162"/>
                    <a:pt x="146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5" name="Google Shape;6195;p18"/>
            <p:cNvSpPr/>
            <p:nvPr/>
          </p:nvSpPr>
          <p:spPr>
            <a:xfrm>
              <a:off x="2962660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6" name="Google Shape;6196;p18"/>
            <p:cNvSpPr/>
            <p:nvPr/>
          </p:nvSpPr>
          <p:spPr>
            <a:xfrm>
              <a:off x="3492509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7" name="Google Shape;6197;p18"/>
            <p:cNvSpPr/>
            <p:nvPr/>
          </p:nvSpPr>
          <p:spPr>
            <a:xfrm>
              <a:off x="3492509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8" name="Google Shape;6198;p18"/>
            <p:cNvSpPr/>
            <p:nvPr/>
          </p:nvSpPr>
          <p:spPr>
            <a:xfrm>
              <a:off x="3492509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9" name="Google Shape;6199;p18"/>
            <p:cNvSpPr/>
            <p:nvPr/>
          </p:nvSpPr>
          <p:spPr>
            <a:xfrm>
              <a:off x="3492509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0" name="Google Shape;6200;p18"/>
            <p:cNvSpPr/>
            <p:nvPr/>
          </p:nvSpPr>
          <p:spPr>
            <a:xfrm>
              <a:off x="3484283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1" name="Google Shape;6201;p18"/>
            <p:cNvSpPr/>
            <p:nvPr/>
          </p:nvSpPr>
          <p:spPr>
            <a:xfrm>
              <a:off x="3484283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2" name="Google Shape;6202;p18"/>
            <p:cNvSpPr/>
            <p:nvPr/>
          </p:nvSpPr>
          <p:spPr>
            <a:xfrm>
              <a:off x="3492509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3" name="Google Shape;6203;p18"/>
            <p:cNvSpPr/>
            <p:nvPr/>
          </p:nvSpPr>
          <p:spPr>
            <a:xfrm>
              <a:off x="5615245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4" name="Google Shape;6204;p18"/>
            <p:cNvSpPr/>
            <p:nvPr/>
          </p:nvSpPr>
          <p:spPr>
            <a:xfrm>
              <a:off x="5615245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5" name="Google Shape;6205;p18"/>
            <p:cNvSpPr/>
            <p:nvPr/>
          </p:nvSpPr>
          <p:spPr>
            <a:xfrm>
              <a:off x="5615245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6" name="Google Shape;6206;p18"/>
            <p:cNvSpPr/>
            <p:nvPr/>
          </p:nvSpPr>
          <p:spPr>
            <a:xfrm>
              <a:off x="5615245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7" name="Google Shape;6207;p18"/>
            <p:cNvSpPr/>
            <p:nvPr/>
          </p:nvSpPr>
          <p:spPr>
            <a:xfrm>
              <a:off x="5607019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8" name="Google Shape;6208;p18"/>
            <p:cNvSpPr/>
            <p:nvPr/>
          </p:nvSpPr>
          <p:spPr>
            <a:xfrm>
              <a:off x="5607019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9" name="Google Shape;6209;p18"/>
            <p:cNvSpPr/>
            <p:nvPr/>
          </p:nvSpPr>
          <p:spPr>
            <a:xfrm>
              <a:off x="6146049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0" name="Google Shape;6210;p18"/>
            <p:cNvSpPr/>
            <p:nvPr/>
          </p:nvSpPr>
          <p:spPr>
            <a:xfrm>
              <a:off x="6146049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1" name="Google Shape;6211;p18"/>
            <p:cNvSpPr/>
            <p:nvPr/>
          </p:nvSpPr>
          <p:spPr>
            <a:xfrm>
              <a:off x="6146049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2" name="Google Shape;6212;p18"/>
            <p:cNvSpPr/>
            <p:nvPr/>
          </p:nvSpPr>
          <p:spPr>
            <a:xfrm>
              <a:off x="6146049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3" name="Google Shape;6213;p18"/>
            <p:cNvSpPr/>
            <p:nvPr/>
          </p:nvSpPr>
          <p:spPr>
            <a:xfrm>
              <a:off x="7208013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4" name="Google Shape;6214;p18"/>
            <p:cNvSpPr/>
            <p:nvPr/>
          </p:nvSpPr>
          <p:spPr>
            <a:xfrm>
              <a:off x="7208013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5" name="Google Shape;6215;p18"/>
            <p:cNvSpPr/>
            <p:nvPr/>
          </p:nvSpPr>
          <p:spPr>
            <a:xfrm>
              <a:off x="7208013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6" name="Google Shape;6216;p18"/>
            <p:cNvSpPr/>
            <p:nvPr/>
          </p:nvSpPr>
          <p:spPr>
            <a:xfrm>
              <a:off x="7208013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7" name="Google Shape;6217;p18"/>
            <p:cNvSpPr/>
            <p:nvPr/>
          </p:nvSpPr>
          <p:spPr>
            <a:xfrm>
              <a:off x="8004158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8" name="Google Shape;6218;p18"/>
            <p:cNvSpPr/>
            <p:nvPr/>
          </p:nvSpPr>
          <p:spPr>
            <a:xfrm>
              <a:off x="8004158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9" name="Google Shape;6219;p18"/>
            <p:cNvSpPr/>
            <p:nvPr/>
          </p:nvSpPr>
          <p:spPr>
            <a:xfrm>
              <a:off x="9064214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0" name="Google Shape;6220;p18"/>
            <p:cNvSpPr/>
            <p:nvPr/>
          </p:nvSpPr>
          <p:spPr>
            <a:xfrm>
              <a:off x="9064214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1" name="Google Shape;6221;p18"/>
            <p:cNvSpPr/>
            <p:nvPr/>
          </p:nvSpPr>
          <p:spPr>
            <a:xfrm>
              <a:off x="9064214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2" name="Google Shape;6222;p18"/>
            <p:cNvSpPr/>
            <p:nvPr/>
          </p:nvSpPr>
          <p:spPr>
            <a:xfrm>
              <a:off x="9064214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3" name="Google Shape;6223;p18"/>
            <p:cNvSpPr/>
            <p:nvPr/>
          </p:nvSpPr>
          <p:spPr>
            <a:xfrm>
              <a:off x="9056822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4" name="Google Shape;6224;p18"/>
            <p:cNvSpPr/>
            <p:nvPr/>
          </p:nvSpPr>
          <p:spPr>
            <a:xfrm>
              <a:off x="9056822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5" name="Google Shape;6225;p18"/>
            <p:cNvSpPr/>
            <p:nvPr/>
          </p:nvSpPr>
          <p:spPr>
            <a:xfrm>
              <a:off x="4554354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6" name="Google Shape;6226;p18"/>
            <p:cNvSpPr/>
            <p:nvPr/>
          </p:nvSpPr>
          <p:spPr>
            <a:xfrm>
              <a:off x="4554354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7" name="Google Shape;6227;p18"/>
            <p:cNvSpPr/>
            <p:nvPr/>
          </p:nvSpPr>
          <p:spPr>
            <a:xfrm>
              <a:off x="4554354" y="288618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8" name="Google Shape;6228;p18"/>
            <p:cNvSpPr/>
            <p:nvPr/>
          </p:nvSpPr>
          <p:spPr>
            <a:xfrm>
              <a:off x="4554354" y="4337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9" name="Google Shape;6229;p18"/>
            <p:cNvSpPr/>
            <p:nvPr/>
          </p:nvSpPr>
          <p:spPr>
            <a:xfrm>
              <a:off x="4546128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7"/>
                    <a:pt x="93" y="347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0" name="Google Shape;6230;p18"/>
            <p:cNvSpPr/>
            <p:nvPr/>
          </p:nvSpPr>
          <p:spPr>
            <a:xfrm>
              <a:off x="6942432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1" name="Google Shape;6231;p18"/>
            <p:cNvSpPr/>
            <p:nvPr/>
          </p:nvSpPr>
          <p:spPr>
            <a:xfrm>
              <a:off x="6942432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2" name="Google Shape;6232;p18"/>
            <p:cNvSpPr/>
            <p:nvPr/>
          </p:nvSpPr>
          <p:spPr>
            <a:xfrm>
              <a:off x="6942432" y="28957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3" name="Google Shape;6233;p18"/>
            <p:cNvSpPr/>
            <p:nvPr/>
          </p:nvSpPr>
          <p:spPr>
            <a:xfrm>
              <a:off x="6934205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4" name="Google Shape;6234;p18"/>
            <p:cNvSpPr/>
            <p:nvPr/>
          </p:nvSpPr>
          <p:spPr>
            <a:xfrm>
              <a:off x="4819935" y="206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5" name="Google Shape;6235;p18"/>
            <p:cNvSpPr/>
            <p:nvPr/>
          </p:nvSpPr>
          <p:spPr>
            <a:xfrm>
              <a:off x="4819935" y="144353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6" name="Google Shape;6236;p18"/>
            <p:cNvSpPr/>
            <p:nvPr/>
          </p:nvSpPr>
          <p:spPr>
            <a:xfrm>
              <a:off x="4819935" y="289572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7" name="Google Shape;6237;p18"/>
            <p:cNvSpPr/>
            <p:nvPr/>
          </p:nvSpPr>
          <p:spPr>
            <a:xfrm>
              <a:off x="4811589" y="432883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62"/>
                    <a:pt x="355" y="331"/>
                  </a:cubicBezTo>
                  <a:cubicBezTo>
                    <a:pt x="355" y="501"/>
                    <a:pt x="309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6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8" name="Google Shape;6238;p18"/>
            <p:cNvSpPr/>
            <p:nvPr/>
          </p:nvSpPr>
          <p:spPr>
            <a:xfrm>
              <a:off x="4811589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24" y="610"/>
                  </a:cubicBezTo>
                  <a:cubicBezTo>
                    <a:pt x="140" y="610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86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9" name="Google Shape;6239;p18"/>
            <p:cNvSpPr/>
            <p:nvPr/>
          </p:nvSpPr>
          <p:spPr>
            <a:xfrm>
              <a:off x="4819935" y="723083"/>
              <a:ext cx="25753" cy="78213"/>
            </a:xfrm>
            <a:custGeom>
              <a:avLst/>
              <a:gdLst/>
              <a:ahLst/>
              <a:cxnLst/>
              <a:rect l="l" t="t" r="r" b="b"/>
              <a:pathLst>
                <a:path w="216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0" name="Google Shape;6240;p18"/>
            <p:cNvSpPr/>
            <p:nvPr/>
          </p:nvSpPr>
          <p:spPr>
            <a:xfrm>
              <a:off x="4811589" y="866394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09" y="617"/>
                    <a:pt x="224" y="617"/>
                  </a:cubicBezTo>
                  <a:cubicBezTo>
                    <a:pt x="140" y="617"/>
                    <a:pt x="86" y="517"/>
                    <a:pt x="86" y="348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1" y="124"/>
                    <a:pt x="1" y="348"/>
                  </a:cubicBezTo>
                  <a:cubicBezTo>
                    <a:pt x="1" y="563"/>
                    <a:pt x="86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1" name="Google Shape;6241;p18"/>
            <p:cNvSpPr/>
            <p:nvPr/>
          </p:nvSpPr>
          <p:spPr>
            <a:xfrm>
              <a:off x="5880707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2" name="Google Shape;6242;p18"/>
            <p:cNvSpPr/>
            <p:nvPr/>
          </p:nvSpPr>
          <p:spPr>
            <a:xfrm>
              <a:off x="5880707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4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3" name="Google Shape;6243;p18"/>
            <p:cNvSpPr/>
            <p:nvPr/>
          </p:nvSpPr>
          <p:spPr>
            <a:xfrm>
              <a:off x="5880707" y="28957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4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4" name="Google Shape;6244;p18"/>
            <p:cNvSpPr/>
            <p:nvPr/>
          </p:nvSpPr>
          <p:spPr>
            <a:xfrm>
              <a:off x="5872480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4" y="70"/>
                  </a:moveTo>
                  <a:cubicBezTo>
                    <a:pt x="316" y="70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70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5" name="Google Shape;6245;p18"/>
            <p:cNvSpPr/>
            <p:nvPr/>
          </p:nvSpPr>
          <p:spPr>
            <a:xfrm>
              <a:off x="7473355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6" name="Google Shape;6246;p18"/>
            <p:cNvSpPr/>
            <p:nvPr/>
          </p:nvSpPr>
          <p:spPr>
            <a:xfrm>
              <a:off x="7473355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24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7" name="Google Shape;6247;p18"/>
            <p:cNvSpPr/>
            <p:nvPr/>
          </p:nvSpPr>
          <p:spPr>
            <a:xfrm>
              <a:off x="7473355" y="28957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24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8" name="Google Shape;6248;p18"/>
            <p:cNvSpPr/>
            <p:nvPr/>
          </p:nvSpPr>
          <p:spPr>
            <a:xfrm>
              <a:off x="3227168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9" name="Google Shape;6249;p18"/>
            <p:cNvSpPr/>
            <p:nvPr/>
          </p:nvSpPr>
          <p:spPr>
            <a:xfrm>
              <a:off x="3227168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0" name="Google Shape;6250;p18"/>
            <p:cNvSpPr/>
            <p:nvPr/>
          </p:nvSpPr>
          <p:spPr>
            <a:xfrm>
              <a:off x="3227168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1" name="Google Shape;6251;p18"/>
            <p:cNvSpPr/>
            <p:nvPr/>
          </p:nvSpPr>
          <p:spPr>
            <a:xfrm>
              <a:off x="3227168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2" name="Google Shape;6252;p18"/>
            <p:cNvSpPr/>
            <p:nvPr/>
          </p:nvSpPr>
          <p:spPr>
            <a:xfrm>
              <a:off x="3219775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3" name="Google Shape;6253;p18"/>
            <p:cNvSpPr/>
            <p:nvPr/>
          </p:nvSpPr>
          <p:spPr>
            <a:xfrm>
              <a:off x="3219775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4" name="Google Shape;6254;p18"/>
            <p:cNvSpPr/>
            <p:nvPr/>
          </p:nvSpPr>
          <p:spPr>
            <a:xfrm>
              <a:off x="3227168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5" name="Google Shape;6255;p18"/>
            <p:cNvSpPr/>
            <p:nvPr/>
          </p:nvSpPr>
          <p:spPr>
            <a:xfrm>
              <a:off x="3757971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6" name="Google Shape;6256;p18"/>
            <p:cNvSpPr/>
            <p:nvPr/>
          </p:nvSpPr>
          <p:spPr>
            <a:xfrm>
              <a:off x="3757971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7" name="Google Shape;6257;p18"/>
            <p:cNvSpPr/>
            <p:nvPr/>
          </p:nvSpPr>
          <p:spPr>
            <a:xfrm>
              <a:off x="3757971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8" name="Google Shape;6258;p18"/>
            <p:cNvSpPr/>
            <p:nvPr/>
          </p:nvSpPr>
          <p:spPr>
            <a:xfrm>
              <a:off x="3757971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9" name="Google Shape;6259;p18"/>
            <p:cNvSpPr/>
            <p:nvPr/>
          </p:nvSpPr>
          <p:spPr>
            <a:xfrm>
              <a:off x="3749744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0" name="Google Shape;6260;p18"/>
            <p:cNvSpPr/>
            <p:nvPr/>
          </p:nvSpPr>
          <p:spPr>
            <a:xfrm>
              <a:off x="3749744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1" name="Google Shape;6261;p18"/>
            <p:cNvSpPr/>
            <p:nvPr/>
          </p:nvSpPr>
          <p:spPr>
            <a:xfrm>
              <a:off x="3757971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2" name="Google Shape;6262;p18"/>
            <p:cNvSpPr/>
            <p:nvPr/>
          </p:nvSpPr>
          <p:spPr>
            <a:xfrm>
              <a:off x="3749744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3" name="Google Shape;6263;p18"/>
            <p:cNvSpPr/>
            <p:nvPr/>
          </p:nvSpPr>
          <p:spPr>
            <a:xfrm>
              <a:off x="4288893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4" name="Google Shape;6264;p18"/>
            <p:cNvSpPr/>
            <p:nvPr/>
          </p:nvSpPr>
          <p:spPr>
            <a:xfrm>
              <a:off x="4288893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5" name="Google Shape;6265;p18"/>
            <p:cNvSpPr/>
            <p:nvPr/>
          </p:nvSpPr>
          <p:spPr>
            <a:xfrm>
              <a:off x="4288893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40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7" y="663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6" name="Google Shape;6266;p18"/>
            <p:cNvSpPr/>
            <p:nvPr/>
          </p:nvSpPr>
          <p:spPr>
            <a:xfrm>
              <a:off x="4288893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7" y="656"/>
                  </a:lnTo>
                  <a:lnTo>
                    <a:pt x="2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7" name="Google Shape;6267;p18"/>
            <p:cNvSpPr/>
            <p:nvPr/>
          </p:nvSpPr>
          <p:spPr>
            <a:xfrm>
              <a:off x="4280666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85" y="679"/>
                    <a:pt x="216" y="679"/>
                  </a:cubicBezTo>
                  <a:cubicBezTo>
                    <a:pt x="363" y="679"/>
                    <a:pt x="447" y="556"/>
                    <a:pt x="447" y="332"/>
                  </a:cubicBezTo>
                  <a:cubicBezTo>
                    <a:pt x="447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8" name="Google Shape;6268;p18"/>
            <p:cNvSpPr/>
            <p:nvPr/>
          </p:nvSpPr>
          <p:spPr>
            <a:xfrm>
              <a:off x="4280666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85" y="678"/>
                    <a:pt x="216" y="678"/>
                  </a:cubicBezTo>
                  <a:cubicBezTo>
                    <a:pt x="363" y="678"/>
                    <a:pt x="447" y="555"/>
                    <a:pt x="447" y="331"/>
                  </a:cubicBezTo>
                  <a:cubicBezTo>
                    <a:pt x="447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9" name="Google Shape;6269;p18"/>
            <p:cNvSpPr/>
            <p:nvPr/>
          </p:nvSpPr>
          <p:spPr>
            <a:xfrm>
              <a:off x="4288893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40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7" y="6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0" name="Google Shape;6270;p18"/>
            <p:cNvSpPr/>
            <p:nvPr/>
          </p:nvSpPr>
          <p:spPr>
            <a:xfrm>
              <a:off x="5349903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1" name="Google Shape;6271;p18"/>
            <p:cNvSpPr/>
            <p:nvPr/>
          </p:nvSpPr>
          <p:spPr>
            <a:xfrm>
              <a:off x="5349903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2" name="Google Shape;6272;p18"/>
            <p:cNvSpPr/>
            <p:nvPr/>
          </p:nvSpPr>
          <p:spPr>
            <a:xfrm>
              <a:off x="5349903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0" y="85"/>
                  </a:lnTo>
                  <a:lnTo>
                    <a:pt x="16" y="147"/>
                  </a:lnTo>
                  <a:lnTo>
                    <a:pt x="131" y="85"/>
                  </a:lnTo>
                  <a:lnTo>
                    <a:pt x="131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3" name="Google Shape;6273;p18"/>
            <p:cNvSpPr/>
            <p:nvPr/>
          </p:nvSpPr>
          <p:spPr>
            <a:xfrm>
              <a:off x="5349903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0" y="78"/>
                  </a:lnTo>
                  <a:lnTo>
                    <a:pt x="16" y="147"/>
                  </a:lnTo>
                  <a:lnTo>
                    <a:pt x="131" y="86"/>
                  </a:lnTo>
                  <a:lnTo>
                    <a:pt x="131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4" name="Google Shape;6274;p18"/>
            <p:cNvSpPr/>
            <p:nvPr/>
          </p:nvSpPr>
          <p:spPr>
            <a:xfrm>
              <a:off x="5341557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7" y="70"/>
                    <a:pt x="355" y="170"/>
                    <a:pt x="355" y="340"/>
                  </a:cubicBezTo>
                  <a:cubicBezTo>
                    <a:pt x="355" y="509"/>
                    <a:pt x="317" y="609"/>
                    <a:pt x="224" y="609"/>
                  </a:cubicBezTo>
                  <a:cubicBezTo>
                    <a:pt x="140" y="609"/>
                    <a:pt x="86" y="517"/>
                    <a:pt x="86" y="347"/>
                  </a:cubicBezTo>
                  <a:cubicBezTo>
                    <a:pt x="86" y="163"/>
                    <a:pt x="147" y="70"/>
                    <a:pt x="224" y="70"/>
                  </a:cubicBezTo>
                  <a:close/>
                  <a:moveTo>
                    <a:pt x="232" y="1"/>
                  </a:moveTo>
                  <a:cubicBezTo>
                    <a:pt x="93" y="1"/>
                    <a:pt x="1" y="124"/>
                    <a:pt x="1" y="340"/>
                  </a:cubicBezTo>
                  <a:cubicBezTo>
                    <a:pt x="1" y="563"/>
                    <a:pt x="93" y="679"/>
                    <a:pt x="217" y="679"/>
                  </a:cubicBezTo>
                  <a:cubicBezTo>
                    <a:pt x="363" y="679"/>
                    <a:pt x="448" y="556"/>
                    <a:pt x="448" y="332"/>
                  </a:cubicBezTo>
                  <a:cubicBezTo>
                    <a:pt x="448" y="124"/>
                    <a:pt x="363" y="1"/>
                    <a:pt x="2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5" name="Google Shape;6275;p18"/>
            <p:cNvSpPr/>
            <p:nvPr/>
          </p:nvSpPr>
          <p:spPr>
            <a:xfrm>
              <a:off x="5341557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7" y="62"/>
                    <a:pt x="355" y="162"/>
                    <a:pt x="355" y="331"/>
                  </a:cubicBezTo>
                  <a:cubicBezTo>
                    <a:pt x="355" y="501"/>
                    <a:pt x="317" y="609"/>
                    <a:pt x="224" y="609"/>
                  </a:cubicBezTo>
                  <a:cubicBezTo>
                    <a:pt x="140" y="609"/>
                    <a:pt x="86" y="509"/>
                    <a:pt x="86" y="339"/>
                  </a:cubicBezTo>
                  <a:cubicBezTo>
                    <a:pt x="86" y="162"/>
                    <a:pt x="147" y="62"/>
                    <a:pt x="224" y="62"/>
                  </a:cubicBezTo>
                  <a:close/>
                  <a:moveTo>
                    <a:pt x="232" y="0"/>
                  </a:moveTo>
                  <a:cubicBezTo>
                    <a:pt x="93" y="0"/>
                    <a:pt x="1" y="116"/>
                    <a:pt x="1" y="339"/>
                  </a:cubicBezTo>
                  <a:cubicBezTo>
                    <a:pt x="1" y="555"/>
                    <a:pt x="93" y="678"/>
                    <a:pt x="217" y="678"/>
                  </a:cubicBezTo>
                  <a:cubicBezTo>
                    <a:pt x="363" y="678"/>
                    <a:pt x="448" y="555"/>
                    <a:pt x="448" y="331"/>
                  </a:cubicBezTo>
                  <a:cubicBezTo>
                    <a:pt x="448" y="123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6" name="Google Shape;6276;p18"/>
            <p:cNvSpPr/>
            <p:nvPr/>
          </p:nvSpPr>
          <p:spPr>
            <a:xfrm>
              <a:off x="5349903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0" y="77"/>
                  </a:lnTo>
                  <a:lnTo>
                    <a:pt x="16" y="139"/>
                  </a:lnTo>
                  <a:lnTo>
                    <a:pt x="131" y="77"/>
                  </a:lnTo>
                  <a:lnTo>
                    <a:pt x="131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7" name="Google Shape;6277;p18"/>
            <p:cNvSpPr/>
            <p:nvPr/>
          </p:nvSpPr>
          <p:spPr>
            <a:xfrm>
              <a:off x="5341557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7" y="70"/>
                    <a:pt x="355" y="170"/>
                    <a:pt x="355" y="339"/>
                  </a:cubicBezTo>
                  <a:cubicBezTo>
                    <a:pt x="355" y="509"/>
                    <a:pt x="317" y="617"/>
                    <a:pt x="224" y="617"/>
                  </a:cubicBezTo>
                  <a:cubicBezTo>
                    <a:pt x="140" y="617"/>
                    <a:pt x="86" y="517"/>
                    <a:pt x="86" y="347"/>
                  </a:cubicBezTo>
                  <a:cubicBezTo>
                    <a:pt x="86" y="170"/>
                    <a:pt x="147" y="70"/>
                    <a:pt x="224" y="70"/>
                  </a:cubicBezTo>
                  <a:close/>
                  <a:moveTo>
                    <a:pt x="232" y="0"/>
                  </a:moveTo>
                  <a:cubicBezTo>
                    <a:pt x="93" y="0"/>
                    <a:pt x="1" y="124"/>
                    <a:pt x="1" y="347"/>
                  </a:cubicBezTo>
                  <a:cubicBezTo>
                    <a:pt x="1" y="563"/>
                    <a:pt x="93" y="686"/>
                    <a:pt x="217" y="686"/>
                  </a:cubicBezTo>
                  <a:cubicBezTo>
                    <a:pt x="363" y="686"/>
                    <a:pt x="448" y="563"/>
                    <a:pt x="448" y="339"/>
                  </a:cubicBezTo>
                  <a:cubicBezTo>
                    <a:pt x="448" y="124"/>
                    <a:pt x="363" y="0"/>
                    <a:pt x="2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8" name="Google Shape;6278;p18"/>
            <p:cNvSpPr/>
            <p:nvPr/>
          </p:nvSpPr>
          <p:spPr>
            <a:xfrm>
              <a:off x="6411510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9" name="Google Shape;6279;p18"/>
            <p:cNvSpPr/>
            <p:nvPr/>
          </p:nvSpPr>
          <p:spPr>
            <a:xfrm>
              <a:off x="6411510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0" name="Google Shape;6280;p18"/>
            <p:cNvSpPr/>
            <p:nvPr/>
          </p:nvSpPr>
          <p:spPr>
            <a:xfrm>
              <a:off x="6411510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1" name="Google Shape;6281;p18"/>
            <p:cNvSpPr/>
            <p:nvPr/>
          </p:nvSpPr>
          <p:spPr>
            <a:xfrm>
              <a:off x="6411510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2" name="Google Shape;6282;p18"/>
            <p:cNvSpPr/>
            <p:nvPr/>
          </p:nvSpPr>
          <p:spPr>
            <a:xfrm>
              <a:off x="8268784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3" name="Google Shape;6283;p18"/>
            <p:cNvSpPr/>
            <p:nvPr/>
          </p:nvSpPr>
          <p:spPr>
            <a:xfrm>
              <a:off x="8268784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4" name="Google Shape;6284;p18"/>
            <p:cNvSpPr/>
            <p:nvPr/>
          </p:nvSpPr>
          <p:spPr>
            <a:xfrm>
              <a:off x="8268784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5" name="Google Shape;6285;p18"/>
            <p:cNvSpPr/>
            <p:nvPr/>
          </p:nvSpPr>
          <p:spPr>
            <a:xfrm>
              <a:off x="2697199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6" name="Google Shape;6286;p18"/>
            <p:cNvSpPr/>
            <p:nvPr/>
          </p:nvSpPr>
          <p:spPr>
            <a:xfrm>
              <a:off x="2697199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7" name="Google Shape;6287;p18"/>
            <p:cNvSpPr/>
            <p:nvPr/>
          </p:nvSpPr>
          <p:spPr>
            <a:xfrm>
              <a:off x="2697199" y="288618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8" name="Google Shape;6288;p18"/>
            <p:cNvSpPr/>
            <p:nvPr/>
          </p:nvSpPr>
          <p:spPr>
            <a:xfrm>
              <a:off x="2697199" y="4337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9" name="Google Shape;6289;p18"/>
            <p:cNvSpPr/>
            <p:nvPr/>
          </p:nvSpPr>
          <p:spPr>
            <a:xfrm>
              <a:off x="2688972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7"/>
                    <a:pt x="93" y="347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0" name="Google Shape;6290;p18"/>
            <p:cNvSpPr/>
            <p:nvPr/>
          </p:nvSpPr>
          <p:spPr>
            <a:xfrm>
              <a:off x="2688972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1" name="Google Shape;6291;p18"/>
            <p:cNvSpPr/>
            <p:nvPr/>
          </p:nvSpPr>
          <p:spPr>
            <a:xfrm>
              <a:off x="2697199" y="86830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92" name="Google Shape;6292;p18"/>
          <p:cNvSpPr txBox="1">
            <a:spLocks noGrp="1"/>
          </p:cNvSpPr>
          <p:nvPr>
            <p:ph type="title"/>
          </p:nvPr>
        </p:nvSpPr>
        <p:spPr>
          <a:xfrm>
            <a:off x="808424" y="2182650"/>
            <a:ext cx="4877400" cy="8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5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6293" name="Google Shape;6293;p18"/>
          <p:cNvSpPr txBox="1">
            <a:spLocks noGrp="1"/>
          </p:cNvSpPr>
          <p:nvPr>
            <p:ph type="title" idx="2" hasCustomPrompt="1"/>
          </p:nvPr>
        </p:nvSpPr>
        <p:spPr>
          <a:xfrm>
            <a:off x="2432474" y="1171925"/>
            <a:ext cx="16293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500"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6294" name="Google Shape;6294;p18"/>
          <p:cNvSpPr txBox="1">
            <a:spLocks noGrp="1"/>
          </p:cNvSpPr>
          <p:nvPr>
            <p:ph type="subTitle" idx="1"/>
          </p:nvPr>
        </p:nvSpPr>
        <p:spPr>
          <a:xfrm>
            <a:off x="1760624" y="3188215"/>
            <a:ext cx="29730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_2_1_1">
    <p:spTree>
      <p:nvGrpSpPr>
        <p:cNvPr id="1" name="Shape 6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66" name="Google Shape;6666;p21"/>
          <p:cNvGrpSpPr/>
          <p:nvPr/>
        </p:nvGrpSpPr>
        <p:grpSpPr>
          <a:xfrm>
            <a:off x="189" y="52"/>
            <a:ext cx="9144013" cy="5143533"/>
            <a:chOff x="4088025" y="1324225"/>
            <a:chExt cx="1348575" cy="1101800"/>
          </a:xfrm>
        </p:grpSpPr>
        <p:sp>
          <p:nvSpPr>
            <p:cNvPr id="6667" name="Google Shape;6667;p21"/>
            <p:cNvSpPr/>
            <p:nvPr/>
          </p:nvSpPr>
          <p:spPr>
            <a:xfrm>
              <a:off x="4088025" y="24229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8" name="Google Shape;6668;p21"/>
            <p:cNvSpPr/>
            <p:nvPr/>
          </p:nvSpPr>
          <p:spPr>
            <a:xfrm>
              <a:off x="4088025" y="24005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9" name="Google Shape;6669;p21"/>
            <p:cNvSpPr/>
            <p:nvPr/>
          </p:nvSpPr>
          <p:spPr>
            <a:xfrm>
              <a:off x="4088025" y="2378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0" name="Google Shape;6670;p21"/>
            <p:cNvSpPr/>
            <p:nvPr/>
          </p:nvSpPr>
          <p:spPr>
            <a:xfrm>
              <a:off x="4088025" y="23557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1" name="Google Shape;6671;p21"/>
            <p:cNvSpPr/>
            <p:nvPr/>
          </p:nvSpPr>
          <p:spPr>
            <a:xfrm>
              <a:off x="4088025" y="23331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2" name="Google Shape;6672;p21"/>
            <p:cNvSpPr/>
            <p:nvPr/>
          </p:nvSpPr>
          <p:spPr>
            <a:xfrm>
              <a:off x="4088025" y="23108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3" name="Google Shape;6673;p21"/>
            <p:cNvSpPr/>
            <p:nvPr/>
          </p:nvSpPr>
          <p:spPr>
            <a:xfrm>
              <a:off x="4088025" y="22884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4" name="Google Shape;6674;p21"/>
            <p:cNvSpPr/>
            <p:nvPr/>
          </p:nvSpPr>
          <p:spPr>
            <a:xfrm>
              <a:off x="4088025" y="22659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5" name="Google Shape;6675;p21"/>
            <p:cNvSpPr/>
            <p:nvPr/>
          </p:nvSpPr>
          <p:spPr>
            <a:xfrm>
              <a:off x="4088025" y="22436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6" name="Google Shape;6676;p21"/>
            <p:cNvSpPr/>
            <p:nvPr/>
          </p:nvSpPr>
          <p:spPr>
            <a:xfrm>
              <a:off x="4088025" y="2221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7" name="Google Shape;6677;p21"/>
            <p:cNvSpPr/>
            <p:nvPr/>
          </p:nvSpPr>
          <p:spPr>
            <a:xfrm>
              <a:off x="4088025" y="21987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8" name="Google Shape;6678;p21"/>
            <p:cNvSpPr/>
            <p:nvPr/>
          </p:nvSpPr>
          <p:spPr>
            <a:xfrm>
              <a:off x="4088025" y="21761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9" name="Google Shape;6679;p21"/>
            <p:cNvSpPr/>
            <p:nvPr/>
          </p:nvSpPr>
          <p:spPr>
            <a:xfrm>
              <a:off x="4088025" y="21538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0" name="Google Shape;6680;p21"/>
            <p:cNvSpPr/>
            <p:nvPr/>
          </p:nvSpPr>
          <p:spPr>
            <a:xfrm>
              <a:off x="4088025" y="21314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1" name="Google Shape;6681;p21"/>
            <p:cNvSpPr/>
            <p:nvPr/>
          </p:nvSpPr>
          <p:spPr>
            <a:xfrm>
              <a:off x="4088025" y="21089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2" name="Google Shape;6682;p21"/>
            <p:cNvSpPr/>
            <p:nvPr/>
          </p:nvSpPr>
          <p:spPr>
            <a:xfrm>
              <a:off x="4088025" y="20866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3" name="Google Shape;6683;p21"/>
            <p:cNvSpPr/>
            <p:nvPr/>
          </p:nvSpPr>
          <p:spPr>
            <a:xfrm>
              <a:off x="4088025" y="2064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4" name="Google Shape;6684;p21"/>
            <p:cNvSpPr/>
            <p:nvPr/>
          </p:nvSpPr>
          <p:spPr>
            <a:xfrm>
              <a:off x="4088025" y="20417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5" name="Google Shape;6685;p21"/>
            <p:cNvSpPr/>
            <p:nvPr/>
          </p:nvSpPr>
          <p:spPr>
            <a:xfrm>
              <a:off x="4088025" y="20193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6" name="Google Shape;6686;p21"/>
            <p:cNvSpPr/>
            <p:nvPr/>
          </p:nvSpPr>
          <p:spPr>
            <a:xfrm>
              <a:off x="4088025" y="19968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7" name="Google Shape;6687;p21"/>
            <p:cNvSpPr/>
            <p:nvPr/>
          </p:nvSpPr>
          <p:spPr>
            <a:xfrm>
              <a:off x="4088025" y="19745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8" name="Google Shape;6688;p21"/>
            <p:cNvSpPr/>
            <p:nvPr/>
          </p:nvSpPr>
          <p:spPr>
            <a:xfrm>
              <a:off x="4088025" y="1951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9" name="Google Shape;6689;p21"/>
            <p:cNvSpPr/>
            <p:nvPr/>
          </p:nvSpPr>
          <p:spPr>
            <a:xfrm>
              <a:off x="4088025" y="19296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0" name="Google Shape;6690;p21"/>
            <p:cNvSpPr/>
            <p:nvPr/>
          </p:nvSpPr>
          <p:spPr>
            <a:xfrm>
              <a:off x="4088025" y="1907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1" name="Google Shape;6691;p21"/>
            <p:cNvSpPr/>
            <p:nvPr/>
          </p:nvSpPr>
          <p:spPr>
            <a:xfrm>
              <a:off x="4088025" y="18847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2" name="Google Shape;6692;p21"/>
            <p:cNvSpPr/>
            <p:nvPr/>
          </p:nvSpPr>
          <p:spPr>
            <a:xfrm>
              <a:off x="4088025" y="18624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3" name="Google Shape;6693;p21"/>
            <p:cNvSpPr/>
            <p:nvPr/>
          </p:nvSpPr>
          <p:spPr>
            <a:xfrm>
              <a:off x="4088025" y="18398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4" name="Google Shape;6694;p21"/>
            <p:cNvSpPr/>
            <p:nvPr/>
          </p:nvSpPr>
          <p:spPr>
            <a:xfrm>
              <a:off x="4088025" y="18175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5" name="Google Shape;6695;p21"/>
            <p:cNvSpPr/>
            <p:nvPr/>
          </p:nvSpPr>
          <p:spPr>
            <a:xfrm>
              <a:off x="4088025" y="1794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6" name="Google Shape;6696;p21"/>
            <p:cNvSpPr/>
            <p:nvPr/>
          </p:nvSpPr>
          <p:spPr>
            <a:xfrm>
              <a:off x="4088025" y="17726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7" name="Google Shape;6697;p21"/>
            <p:cNvSpPr/>
            <p:nvPr/>
          </p:nvSpPr>
          <p:spPr>
            <a:xfrm>
              <a:off x="4088025" y="1750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8" name="Google Shape;6698;p21"/>
            <p:cNvSpPr/>
            <p:nvPr/>
          </p:nvSpPr>
          <p:spPr>
            <a:xfrm>
              <a:off x="4088025" y="17277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9" name="Google Shape;6699;p21"/>
            <p:cNvSpPr/>
            <p:nvPr/>
          </p:nvSpPr>
          <p:spPr>
            <a:xfrm>
              <a:off x="4088025" y="17054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0" name="Google Shape;6700;p21"/>
            <p:cNvSpPr/>
            <p:nvPr/>
          </p:nvSpPr>
          <p:spPr>
            <a:xfrm>
              <a:off x="4088025" y="1683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1" name="Google Shape;6701;p21"/>
            <p:cNvSpPr/>
            <p:nvPr/>
          </p:nvSpPr>
          <p:spPr>
            <a:xfrm>
              <a:off x="4088025" y="16605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2" name="Google Shape;6702;p21"/>
            <p:cNvSpPr/>
            <p:nvPr/>
          </p:nvSpPr>
          <p:spPr>
            <a:xfrm>
              <a:off x="4088025" y="16381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3" name="Google Shape;6703;p21"/>
            <p:cNvSpPr/>
            <p:nvPr/>
          </p:nvSpPr>
          <p:spPr>
            <a:xfrm>
              <a:off x="4088025" y="1615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4" name="Google Shape;6704;p21"/>
            <p:cNvSpPr/>
            <p:nvPr/>
          </p:nvSpPr>
          <p:spPr>
            <a:xfrm>
              <a:off x="4088025" y="1593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5" name="Google Shape;6705;p21"/>
            <p:cNvSpPr/>
            <p:nvPr/>
          </p:nvSpPr>
          <p:spPr>
            <a:xfrm>
              <a:off x="4088025" y="157095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6" name="Google Shape;6706;p21"/>
            <p:cNvSpPr/>
            <p:nvPr/>
          </p:nvSpPr>
          <p:spPr>
            <a:xfrm>
              <a:off x="4088025" y="15484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7" name="Google Shape;6707;p21"/>
            <p:cNvSpPr/>
            <p:nvPr/>
          </p:nvSpPr>
          <p:spPr>
            <a:xfrm>
              <a:off x="4088025" y="1526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8" name="Google Shape;6708;p21"/>
            <p:cNvSpPr/>
            <p:nvPr/>
          </p:nvSpPr>
          <p:spPr>
            <a:xfrm>
              <a:off x="4088025" y="1503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9" name="Google Shape;6709;p21"/>
            <p:cNvSpPr/>
            <p:nvPr/>
          </p:nvSpPr>
          <p:spPr>
            <a:xfrm>
              <a:off x="4088025" y="14812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0" name="Google Shape;6710;p21"/>
            <p:cNvSpPr/>
            <p:nvPr/>
          </p:nvSpPr>
          <p:spPr>
            <a:xfrm>
              <a:off x="4088025" y="1458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1" name="Google Shape;6711;p21"/>
            <p:cNvSpPr/>
            <p:nvPr/>
          </p:nvSpPr>
          <p:spPr>
            <a:xfrm>
              <a:off x="4088025" y="14363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2" name="Google Shape;6712;p21"/>
            <p:cNvSpPr/>
            <p:nvPr/>
          </p:nvSpPr>
          <p:spPr>
            <a:xfrm>
              <a:off x="4088025" y="14139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3" name="Google Shape;6713;p21"/>
            <p:cNvSpPr/>
            <p:nvPr/>
          </p:nvSpPr>
          <p:spPr>
            <a:xfrm>
              <a:off x="4088025" y="13914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4" name="Google Shape;6714;p21"/>
            <p:cNvSpPr/>
            <p:nvPr/>
          </p:nvSpPr>
          <p:spPr>
            <a:xfrm>
              <a:off x="4088025" y="13691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5" name="Google Shape;6715;p21"/>
            <p:cNvSpPr/>
            <p:nvPr/>
          </p:nvSpPr>
          <p:spPr>
            <a:xfrm>
              <a:off x="4088025" y="1346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6" name="Google Shape;6716;p21"/>
            <p:cNvSpPr/>
            <p:nvPr/>
          </p:nvSpPr>
          <p:spPr>
            <a:xfrm>
              <a:off x="4088025" y="13242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17" name="Google Shape;6717;p21"/>
          <p:cNvGrpSpPr/>
          <p:nvPr/>
        </p:nvGrpSpPr>
        <p:grpSpPr>
          <a:xfrm>
            <a:off x="91189" y="206"/>
            <a:ext cx="8961622" cy="5143474"/>
            <a:chOff x="91189" y="206"/>
            <a:chExt cx="8961622" cy="5143474"/>
          </a:xfrm>
        </p:grpSpPr>
        <p:grpSp>
          <p:nvGrpSpPr>
            <p:cNvPr id="6718" name="Google Shape;6718;p21"/>
            <p:cNvGrpSpPr/>
            <p:nvPr/>
          </p:nvGrpSpPr>
          <p:grpSpPr>
            <a:xfrm>
              <a:off x="8204921" y="206"/>
              <a:ext cx="847890" cy="5143474"/>
              <a:chOff x="8128721" y="206"/>
              <a:chExt cx="847890" cy="5143474"/>
            </a:xfrm>
          </p:grpSpPr>
          <p:grpSp>
            <p:nvGrpSpPr>
              <p:cNvPr id="6719" name="Google Shape;6719;p21"/>
              <p:cNvGrpSpPr/>
              <p:nvPr/>
            </p:nvGrpSpPr>
            <p:grpSpPr>
              <a:xfrm>
                <a:off x="8393229" y="206"/>
                <a:ext cx="53414" cy="5143474"/>
                <a:chOff x="8511811" y="206"/>
                <a:chExt cx="53414" cy="5143474"/>
              </a:xfrm>
            </p:grpSpPr>
            <p:sp>
              <p:nvSpPr>
                <p:cNvPr id="6720" name="Google Shape;6720;p21"/>
                <p:cNvSpPr/>
                <p:nvPr/>
              </p:nvSpPr>
              <p:spPr>
                <a:xfrm>
                  <a:off x="8520038" y="206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39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6" y="655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21" name="Google Shape;6721;p21"/>
                <p:cNvSpPr/>
                <p:nvPr/>
              </p:nvSpPr>
              <p:spPr>
                <a:xfrm>
                  <a:off x="8520038" y="144353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39" y="1"/>
                      </a:moveTo>
                      <a:lnTo>
                        <a:pt x="1" y="78"/>
                      </a:lnTo>
                      <a:lnTo>
                        <a:pt x="16" y="147"/>
                      </a:lnTo>
                      <a:lnTo>
                        <a:pt x="132" y="86"/>
                      </a:lnTo>
                      <a:lnTo>
                        <a:pt x="132" y="656"/>
                      </a:lnTo>
                      <a:lnTo>
                        <a:pt x="216" y="656"/>
                      </a:lnTo>
                      <a:lnTo>
                        <a:pt x="216" y="1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22" name="Google Shape;6722;p21"/>
                <p:cNvSpPr/>
                <p:nvPr/>
              </p:nvSpPr>
              <p:spPr>
                <a:xfrm>
                  <a:off x="8520038" y="289572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39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6" y="655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23" name="Google Shape;6723;p21"/>
                <p:cNvSpPr/>
                <p:nvPr/>
              </p:nvSpPr>
              <p:spPr>
                <a:xfrm>
                  <a:off x="8511811" y="432883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62"/>
                        <a:pt x="355" y="331"/>
                      </a:cubicBezTo>
                      <a:cubicBezTo>
                        <a:pt x="355" y="501"/>
                        <a:pt x="316" y="609"/>
                        <a:pt x="224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47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16"/>
                        <a:pt x="0" y="339"/>
                      </a:cubicBezTo>
                      <a:cubicBezTo>
                        <a:pt x="0" y="555"/>
                        <a:pt x="85" y="678"/>
                        <a:pt x="216" y="678"/>
                      </a:cubicBezTo>
                      <a:cubicBezTo>
                        <a:pt x="362" y="678"/>
                        <a:pt x="447" y="555"/>
                        <a:pt x="447" y="331"/>
                      </a:cubicBezTo>
                      <a:cubicBezTo>
                        <a:pt x="447" y="123"/>
                        <a:pt x="362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24" name="Google Shape;6724;p21"/>
                <p:cNvSpPr/>
                <p:nvPr/>
              </p:nvSpPr>
              <p:spPr>
                <a:xfrm>
                  <a:off x="8511811" y="577029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40"/>
                      </a:cubicBezTo>
                      <a:cubicBezTo>
                        <a:pt x="355" y="509"/>
                        <a:pt x="316" y="610"/>
                        <a:pt x="224" y="610"/>
                      </a:cubicBezTo>
                      <a:cubicBezTo>
                        <a:pt x="139" y="610"/>
                        <a:pt x="85" y="517"/>
                        <a:pt x="85" y="348"/>
                      </a:cubicBezTo>
                      <a:cubicBezTo>
                        <a:pt x="85" y="170"/>
                        <a:pt x="147" y="70"/>
                        <a:pt x="224" y="70"/>
                      </a:cubicBezTo>
                      <a:close/>
                      <a:moveTo>
                        <a:pt x="224" y="1"/>
                      </a:moveTo>
                      <a:cubicBezTo>
                        <a:pt x="93" y="1"/>
                        <a:pt x="0" y="124"/>
                        <a:pt x="0" y="348"/>
                      </a:cubicBezTo>
                      <a:cubicBezTo>
                        <a:pt x="0" y="563"/>
                        <a:pt x="85" y="679"/>
                        <a:pt x="216" y="679"/>
                      </a:cubicBezTo>
                      <a:cubicBezTo>
                        <a:pt x="362" y="679"/>
                        <a:pt x="447" y="556"/>
                        <a:pt x="447" y="332"/>
                      </a:cubicBezTo>
                      <a:cubicBezTo>
                        <a:pt x="447" y="124"/>
                        <a:pt x="362" y="1"/>
                        <a:pt x="224" y="1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25" name="Google Shape;6725;p21"/>
                <p:cNvSpPr/>
                <p:nvPr/>
              </p:nvSpPr>
              <p:spPr>
                <a:xfrm>
                  <a:off x="8520038" y="723083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39" y="1"/>
                      </a:moveTo>
                      <a:lnTo>
                        <a:pt x="1" y="78"/>
                      </a:lnTo>
                      <a:lnTo>
                        <a:pt x="16" y="147"/>
                      </a:lnTo>
                      <a:lnTo>
                        <a:pt x="132" y="86"/>
                      </a:lnTo>
                      <a:lnTo>
                        <a:pt x="132" y="656"/>
                      </a:lnTo>
                      <a:lnTo>
                        <a:pt x="216" y="656"/>
                      </a:lnTo>
                      <a:lnTo>
                        <a:pt x="216" y="1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26" name="Google Shape;6726;p21"/>
                <p:cNvSpPr/>
                <p:nvPr/>
              </p:nvSpPr>
              <p:spPr>
                <a:xfrm>
                  <a:off x="8511811" y="866394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40"/>
                      </a:cubicBezTo>
                      <a:cubicBezTo>
                        <a:pt x="355" y="509"/>
                        <a:pt x="316" y="617"/>
                        <a:pt x="224" y="617"/>
                      </a:cubicBezTo>
                      <a:cubicBezTo>
                        <a:pt x="139" y="617"/>
                        <a:pt x="85" y="517"/>
                        <a:pt x="85" y="348"/>
                      </a:cubicBezTo>
                      <a:cubicBezTo>
                        <a:pt x="85" y="170"/>
                        <a:pt x="147" y="70"/>
                        <a:pt x="224" y="70"/>
                      </a:cubicBezTo>
                      <a:close/>
                      <a:moveTo>
                        <a:pt x="224" y="1"/>
                      </a:moveTo>
                      <a:cubicBezTo>
                        <a:pt x="93" y="1"/>
                        <a:pt x="0" y="124"/>
                        <a:pt x="0" y="348"/>
                      </a:cubicBezTo>
                      <a:cubicBezTo>
                        <a:pt x="0" y="563"/>
                        <a:pt x="85" y="679"/>
                        <a:pt x="216" y="679"/>
                      </a:cubicBezTo>
                      <a:cubicBezTo>
                        <a:pt x="362" y="679"/>
                        <a:pt x="447" y="556"/>
                        <a:pt x="447" y="332"/>
                      </a:cubicBezTo>
                      <a:cubicBezTo>
                        <a:pt x="447" y="124"/>
                        <a:pt x="362" y="1"/>
                        <a:pt x="224" y="1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27" name="Google Shape;6727;p21"/>
                <p:cNvSpPr/>
                <p:nvPr/>
              </p:nvSpPr>
              <p:spPr>
                <a:xfrm>
                  <a:off x="8520038" y="1012448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39" y="1"/>
                      </a:moveTo>
                      <a:lnTo>
                        <a:pt x="1" y="78"/>
                      </a:lnTo>
                      <a:lnTo>
                        <a:pt x="16" y="147"/>
                      </a:lnTo>
                      <a:lnTo>
                        <a:pt x="132" y="86"/>
                      </a:lnTo>
                      <a:lnTo>
                        <a:pt x="132" y="656"/>
                      </a:lnTo>
                      <a:lnTo>
                        <a:pt x="216" y="656"/>
                      </a:lnTo>
                      <a:lnTo>
                        <a:pt x="216" y="1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28" name="Google Shape;6728;p21"/>
                <p:cNvSpPr/>
                <p:nvPr/>
              </p:nvSpPr>
              <p:spPr>
                <a:xfrm>
                  <a:off x="8511811" y="1155759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40"/>
                      </a:cubicBezTo>
                      <a:cubicBezTo>
                        <a:pt x="355" y="509"/>
                        <a:pt x="316" y="610"/>
                        <a:pt x="224" y="610"/>
                      </a:cubicBezTo>
                      <a:cubicBezTo>
                        <a:pt x="139" y="610"/>
                        <a:pt x="85" y="517"/>
                        <a:pt x="85" y="348"/>
                      </a:cubicBezTo>
                      <a:cubicBezTo>
                        <a:pt x="85" y="163"/>
                        <a:pt x="147" y="70"/>
                        <a:pt x="224" y="70"/>
                      </a:cubicBezTo>
                      <a:close/>
                      <a:moveTo>
                        <a:pt x="224" y="1"/>
                      </a:moveTo>
                      <a:cubicBezTo>
                        <a:pt x="93" y="1"/>
                        <a:pt x="0" y="124"/>
                        <a:pt x="0" y="348"/>
                      </a:cubicBezTo>
                      <a:cubicBezTo>
                        <a:pt x="0" y="563"/>
                        <a:pt x="85" y="679"/>
                        <a:pt x="216" y="679"/>
                      </a:cubicBezTo>
                      <a:cubicBezTo>
                        <a:pt x="362" y="679"/>
                        <a:pt x="447" y="556"/>
                        <a:pt x="447" y="332"/>
                      </a:cubicBezTo>
                      <a:cubicBezTo>
                        <a:pt x="447" y="124"/>
                        <a:pt x="362" y="1"/>
                        <a:pt x="224" y="1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29" name="Google Shape;6729;p21"/>
                <p:cNvSpPr/>
                <p:nvPr/>
              </p:nvSpPr>
              <p:spPr>
                <a:xfrm>
                  <a:off x="8511811" y="1300979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2"/>
                      </a:cubicBezTo>
                      <a:cubicBezTo>
                        <a:pt x="355" y="501"/>
                        <a:pt x="316" y="609"/>
                        <a:pt x="224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47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16"/>
                        <a:pt x="0" y="339"/>
                      </a:cubicBezTo>
                      <a:cubicBezTo>
                        <a:pt x="0" y="555"/>
                        <a:pt x="85" y="678"/>
                        <a:pt x="216" y="678"/>
                      </a:cubicBezTo>
                      <a:cubicBezTo>
                        <a:pt x="362" y="678"/>
                        <a:pt x="447" y="555"/>
                        <a:pt x="447" y="332"/>
                      </a:cubicBezTo>
                      <a:cubicBezTo>
                        <a:pt x="447" y="124"/>
                        <a:pt x="362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30" name="Google Shape;6730;p21"/>
                <p:cNvSpPr/>
                <p:nvPr/>
              </p:nvSpPr>
              <p:spPr>
                <a:xfrm>
                  <a:off x="8520038" y="1447032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39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6" y="655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31" name="Google Shape;6731;p21"/>
                <p:cNvSpPr/>
                <p:nvPr/>
              </p:nvSpPr>
              <p:spPr>
                <a:xfrm>
                  <a:off x="8520038" y="1591178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39" y="1"/>
                      </a:moveTo>
                      <a:lnTo>
                        <a:pt x="1" y="78"/>
                      </a:lnTo>
                      <a:lnTo>
                        <a:pt x="16" y="147"/>
                      </a:lnTo>
                      <a:lnTo>
                        <a:pt x="132" y="86"/>
                      </a:lnTo>
                      <a:lnTo>
                        <a:pt x="132" y="656"/>
                      </a:lnTo>
                      <a:lnTo>
                        <a:pt x="216" y="656"/>
                      </a:lnTo>
                      <a:lnTo>
                        <a:pt x="216" y="1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32" name="Google Shape;6732;p21"/>
                <p:cNvSpPr/>
                <p:nvPr/>
              </p:nvSpPr>
              <p:spPr>
                <a:xfrm>
                  <a:off x="8520038" y="1736397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39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6" y="655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33" name="Google Shape;6733;p21"/>
                <p:cNvSpPr/>
                <p:nvPr/>
              </p:nvSpPr>
              <p:spPr>
                <a:xfrm>
                  <a:off x="8511811" y="1879709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62"/>
                        <a:pt x="355" y="332"/>
                      </a:cubicBezTo>
                      <a:cubicBezTo>
                        <a:pt x="355" y="501"/>
                        <a:pt x="316" y="609"/>
                        <a:pt x="224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47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16"/>
                        <a:pt x="0" y="339"/>
                      </a:cubicBezTo>
                      <a:cubicBezTo>
                        <a:pt x="0" y="555"/>
                        <a:pt x="85" y="678"/>
                        <a:pt x="216" y="678"/>
                      </a:cubicBezTo>
                      <a:cubicBezTo>
                        <a:pt x="362" y="678"/>
                        <a:pt x="447" y="555"/>
                        <a:pt x="447" y="332"/>
                      </a:cubicBezTo>
                      <a:cubicBezTo>
                        <a:pt x="447" y="124"/>
                        <a:pt x="362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34" name="Google Shape;6734;p21"/>
                <p:cNvSpPr/>
                <p:nvPr/>
              </p:nvSpPr>
              <p:spPr>
                <a:xfrm>
                  <a:off x="8520038" y="2025762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39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6" y="655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35" name="Google Shape;6735;p21"/>
                <p:cNvSpPr/>
                <p:nvPr/>
              </p:nvSpPr>
              <p:spPr>
                <a:xfrm>
                  <a:off x="8520038" y="2170028"/>
                  <a:ext cx="25872" cy="78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5" extrusionOk="0">
                      <a:moveTo>
                        <a:pt x="139" y="0"/>
                      </a:moveTo>
                      <a:lnTo>
                        <a:pt x="1" y="77"/>
                      </a:lnTo>
                      <a:lnTo>
                        <a:pt x="16" y="146"/>
                      </a:lnTo>
                      <a:lnTo>
                        <a:pt x="132" y="85"/>
                      </a:lnTo>
                      <a:lnTo>
                        <a:pt x="132" y="655"/>
                      </a:lnTo>
                      <a:lnTo>
                        <a:pt x="216" y="655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36" name="Google Shape;6736;p21"/>
                <p:cNvSpPr/>
                <p:nvPr/>
              </p:nvSpPr>
              <p:spPr>
                <a:xfrm>
                  <a:off x="8511811" y="2313220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40"/>
                      </a:cubicBezTo>
                      <a:cubicBezTo>
                        <a:pt x="355" y="509"/>
                        <a:pt x="316" y="617"/>
                        <a:pt x="224" y="617"/>
                      </a:cubicBezTo>
                      <a:cubicBezTo>
                        <a:pt x="139" y="617"/>
                        <a:pt x="85" y="517"/>
                        <a:pt x="85" y="348"/>
                      </a:cubicBezTo>
                      <a:cubicBezTo>
                        <a:pt x="85" y="170"/>
                        <a:pt x="147" y="70"/>
                        <a:pt x="224" y="70"/>
                      </a:cubicBezTo>
                      <a:close/>
                      <a:moveTo>
                        <a:pt x="224" y="1"/>
                      </a:moveTo>
                      <a:cubicBezTo>
                        <a:pt x="93" y="1"/>
                        <a:pt x="0" y="124"/>
                        <a:pt x="0" y="348"/>
                      </a:cubicBezTo>
                      <a:cubicBezTo>
                        <a:pt x="0" y="563"/>
                        <a:pt x="85" y="679"/>
                        <a:pt x="216" y="679"/>
                      </a:cubicBezTo>
                      <a:cubicBezTo>
                        <a:pt x="362" y="679"/>
                        <a:pt x="447" y="556"/>
                        <a:pt x="447" y="332"/>
                      </a:cubicBezTo>
                      <a:cubicBezTo>
                        <a:pt x="447" y="124"/>
                        <a:pt x="362" y="1"/>
                        <a:pt x="224" y="1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37" name="Google Shape;6737;p21"/>
                <p:cNvSpPr/>
                <p:nvPr/>
              </p:nvSpPr>
              <p:spPr>
                <a:xfrm>
                  <a:off x="8520038" y="2459393"/>
                  <a:ext cx="25872" cy="78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5" extrusionOk="0">
                      <a:moveTo>
                        <a:pt x="139" y="0"/>
                      </a:moveTo>
                      <a:lnTo>
                        <a:pt x="1" y="77"/>
                      </a:lnTo>
                      <a:lnTo>
                        <a:pt x="16" y="146"/>
                      </a:lnTo>
                      <a:lnTo>
                        <a:pt x="132" y="85"/>
                      </a:lnTo>
                      <a:lnTo>
                        <a:pt x="132" y="655"/>
                      </a:lnTo>
                      <a:lnTo>
                        <a:pt x="216" y="655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38" name="Google Shape;6738;p21"/>
                <p:cNvSpPr/>
                <p:nvPr/>
              </p:nvSpPr>
              <p:spPr>
                <a:xfrm>
                  <a:off x="8511811" y="2602704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9"/>
                      </a:moveTo>
                      <a:cubicBezTo>
                        <a:pt x="316" y="69"/>
                        <a:pt x="355" y="170"/>
                        <a:pt x="355" y="339"/>
                      </a:cubicBezTo>
                      <a:cubicBezTo>
                        <a:pt x="355" y="509"/>
                        <a:pt x="316" y="609"/>
                        <a:pt x="224" y="609"/>
                      </a:cubicBezTo>
                      <a:cubicBezTo>
                        <a:pt x="139" y="609"/>
                        <a:pt x="85" y="516"/>
                        <a:pt x="85" y="347"/>
                      </a:cubicBezTo>
                      <a:cubicBezTo>
                        <a:pt x="85" y="170"/>
                        <a:pt x="147" y="69"/>
                        <a:pt x="224" y="69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23"/>
                        <a:pt x="0" y="347"/>
                      </a:cubicBezTo>
                      <a:cubicBezTo>
                        <a:pt x="0" y="562"/>
                        <a:pt x="85" y="678"/>
                        <a:pt x="216" y="678"/>
                      </a:cubicBezTo>
                      <a:cubicBezTo>
                        <a:pt x="362" y="678"/>
                        <a:pt x="447" y="555"/>
                        <a:pt x="447" y="331"/>
                      </a:cubicBezTo>
                      <a:cubicBezTo>
                        <a:pt x="447" y="123"/>
                        <a:pt x="362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39" name="Google Shape;6739;p21"/>
                <p:cNvSpPr/>
                <p:nvPr/>
              </p:nvSpPr>
              <p:spPr>
                <a:xfrm>
                  <a:off x="8520038" y="2748758"/>
                  <a:ext cx="25872" cy="78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5" extrusionOk="0">
                      <a:moveTo>
                        <a:pt x="139" y="0"/>
                      </a:moveTo>
                      <a:lnTo>
                        <a:pt x="1" y="77"/>
                      </a:lnTo>
                      <a:lnTo>
                        <a:pt x="16" y="146"/>
                      </a:lnTo>
                      <a:lnTo>
                        <a:pt x="132" y="85"/>
                      </a:lnTo>
                      <a:lnTo>
                        <a:pt x="132" y="655"/>
                      </a:lnTo>
                      <a:lnTo>
                        <a:pt x="216" y="655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40" name="Google Shape;6740;p21"/>
                <p:cNvSpPr/>
                <p:nvPr/>
              </p:nvSpPr>
              <p:spPr>
                <a:xfrm>
                  <a:off x="8511811" y="2892069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9"/>
                      </a:moveTo>
                      <a:cubicBezTo>
                        <a:pt x="316" y="69"/>
                        <a:pt x="355" y="170"/>
                        <a:pt x="355" y="339"/>
                      </a:cubicBezTo>
                      <a:cubicBezTo>
                        <a:pt x="355" y="509"/>
                        <a:pt x="316" y="616"/>
                        <a:pt x="224" y="616"/>
                      </a:cubicBezTo>
                      <a:cubicBezTo>
                        <a:pt x="139" y="616"/>
                        <a:pt x="85" y="516"/>
                        <a:pt x="85" y="347"/>
                      </a:cubicBezTo>
                      <a:cubicBezTo>
                        <a:pt x="85" y="170"/>
                        <a:pt x="147" y="69"/>
                        <a:pt x="224" y="69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23"/>
                        <a:pt x="0" y="347"/>
                      </a:cubicBezTo>
                      <a:cubicBezTo>
                        <a:pt x="0" y="562"/>
                        <a:pt x="85" y="678"/>
                        <a:pt x="216" y="678"/>
                      </a:cubicBezTo>
                      <a:cubicBezTo>
                        <a:pt x="362" y="678"/>
                        <a:pt x="447" y="555"/>
                        <a:pt x="447" y="331"/>
                      </a:cubicBezTo>
                      <a:cubicBezTo>
                        <a:pt x="447" y="123"/>
                        <a:pt x="362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41" name="Google Shape;6741;p21"/>
                <p:cNvSpPr/>
                <p:nvPr/>
              </p:nvSpPr>
              <p:spPr>
                <a:xfrm>
                  <a:off x="8520038" y="3038123"/>
                  <a:ext cx="25872" cy="78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5" extrusionOk="0">
                      <a:moveTo>
                        <a:pt x="139" y="0"/>
                      </a:moveTo>
                      <a:lnTo>
                        <a:pt x="1" y="77"/>
                      </a:lnTo>
                      <a:lnTo>
                        <a:pt x="16" y="146"/>
                      </a:lnTo>
                      <a:lnTo>
                        <a:pt x="132" y="85"/>
                      </a:lnTo>
                      <a:lnTo>
                        <a:pt x="132" y="655"/>
                      </a:lnTo>
                      <a:lnTo>
                        <a:pt x="216" y="655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42" name="Google Shape;6742;p21"/>
                <p:cNvSpPr/>
                <p:nvPr/>
              </p:nvSpPr>
              <p:spPr>
                <a:xfrm>
                  <a:off x="8511811" y="3181435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9"/>
                      </a:moveTo>
                      <a:cubicBezTo>
                        <a:pt x="316" y="69"/>
                        <a:pt x="355" y="170"/>
                        <a:pt x="355" y="339"/>
                      </a:cubicBezTo>
                      <a:cubicBezTo>
                        <a:pt x="355" y="509"/>
                        <a:pt x="316" y="616"/>
                        <a:pt x="224" y="616"/>
                      </a:cubicBezTo>
                      <a:cubicBezTo>
                        <a:pt x="139" y="616"/>
                        <a:pt x="85" y="516"/>
                        <a:pt x="85" y="347"/>
                      </a:cubicBezTo>
                      <a:cubicBezTo>
                        <a:pt x="85" y="170"/>
                        <a:pt x="147" y="69"/>
                        <a:pt x="224" y="69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23"/>
                        <a:pt x="0" y="347"/>
                      </a:cubicBezTo>
                      <a:cubicBezTo>
                        <a:pt x="0" y="563"/>
                        <a:pt x="85" y="678"/>
                        <a:pt x="216" y="678"/>
                      </a:cubicBezTo>
                      <a:cubicBezTo>
                        <a:pt x="362" y="678"/>
                        <a:pt x="447" y="555"/>
                        <a:pt x="447" y="331"/>
                      </a:cubicBezTo>
                      <a:cubicBezTo>
                        <a:pt x="447" y="123"/>
                        <a:pt x="362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43" name="Google Shape;6743;p21"/>
                <p:cNvSpPr/>
                <p:nvPr/>
              </p:nvSpPr>
              <p:spPr>
                <a:xfrm>
                  <a:off x="8511811" y="3326535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2"/>
                      </a:cubicBezTo>
                      <a:cubicBezTo>
                        <a:pt x="355" y="501"/>
                        <a:pt x="316" y="609"/>
                        <a:pt x="224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47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16"/>
                        <a:pt x="0" y="339"/>
                      </a:cubicBezTo>
                      <a:cubicBezTo>
                        <a:pt x="0" y="555"/>
                        <a:pt x="85" y="678"/>
                        <a:pt x="216" y="678"/>
                      </a:cubicBezTo>
                      <a:cubicBezTo>
                        <a:pt x="362" y="678"/>
                        <a:pt x="447" y="555"/>
                        <a:pt x="447" y="332"/>
                      </a:cubicBezTo>
                      <a:cubicBezTo>
                        <a:pt x="447" y="124"/>
                        <a:pt x="362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44" name="Google Shape;6744;p21"/>
                <p:cNvSpPr/>
                <p:nvPr/>
              </p:nvSpPr>
              <p:spPr>
                <a:xfrm>
                  <a:off x="8520038" y="3472588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39" y="0"/>
                      </a:moveTo>
                      <a:lnTo>
                        <a:pt x="1" y="78"/>
                      </a:lnTo>
                      <a:lnTo>
                        <a:pt x="16" y="139"/>
                      </a:lnTo>
                      <a:lnTo>
                        <a:pt x="132" y="78"/>
                      </a:lnTo>
                      <a:lnTo>
                        <a:pt x="132" y="655"/>
                      </a:lnTo>
                      <a:lnTo>
                        <a:pt x="216" y="655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45" name="Google Shape;6745;p21"/>
                <p:cNvSpPr/>
                <p:nvPr/>
              </p:nvSpPr>
              <p:spPr>
                <a:xfrm>
                  <a:off x="8511811" y="3615900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2"/>
                      </a:cubicBezTo>
                      <a:cubicBezTo>
                        <a:pt x="355" y="501"/>
                        <a:pt x="316" y="609"/>
                        <a:pt x="224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47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16"/>
                        <a:pt x="0" y="339"/>
                      </a:cubicBezTo>
                      <a:cubicBezTo>
                        <a:pt x="0" y="555"/>
                        <a:pt x="85" y="678"/>
                        <a:pt x="216" y="678"/>
                      </a:cubicBezTo>
                      <a:cubicBezTo>
                        <a:pt x="362" y="678"/>
                        <a:pt x="447" y="555"/>
                        <a:pt x="447" y="332"/>
                      </a:cubicBezTo>
                      <a:cubicBezTo>
                        <a:pt x="447" y="124"/>
                        <a:pt x="362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46" name="Google Shape;6746;p21"/>
                <p:cNvSpPr/>
                <p:nvPr/>
              </p:nvSpPr>
              <p:spPr>
                <a:xfrm>
                  <a:off x="8511811" y="3760165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9"/>
                      </a:moveTo>
                      <a:cubicBezTo>
                        <a:pt x="316" y="69"/>
                        <a:pt x="355" y="170"/>
                        <a:pt x="355" y="339"/>
                      </a:cubicBezTo>
                      <a:cubicBezTo>
                        <a:pt x="355" y="509"/>
                        <a:pt x="316" y="609"/>
                        <a:pt x="224" y="609"/>
                      </a:cubicBezTo>
                      <a:cubicBezTo>
                        <a:pt x="139" y="609"/>
                        <a:pt x="85" y="516"/>
                        <a:pt x="85" y="347"/>
                      </a:cubicBezTo>
                      <a:cubicBezTo>
                        <a:pt x="85" y="170"/>
                        <a:pt x="147" y="69"/>
                        <a:pt x="224" y="69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23"/>
                        <a:pt x="0" y="347"/>
                      </a:cubicBezTo>
                      <a:cubicBezTo>
                        <a:pt x="0" y="563"/>
                        <a:pt x="85" y="678"/>
                        <a:pt x="216" y="678"/>
                      </a:cubicBezTo>
                      <a:cubicBezTo>
                        <a:pt x="362" y="678"/>
                        <a:pt x="447" y="555"/>
                        <a:pt x="447" y="331"/>
                      </a:cubicBezTo>
                      <a:cubicBezTo>
                        <a:pt x="447" y="123"/>
                        <a:pt x="362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47" name="Google Shape;6747;p21"/>
                <p:cNvSpPr/>
                <p:nvPr/>
              </p:nvSpPr>
              <p:spPr>
                <a:xfrm>
                  <a:off x="8511811" y="3905265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2"/>
                      </a:cubicBezTo>
                      <a:cubicBezTo>
                        <a:pt x="355" y="501"/>
                        <a:pt x="316" y="609"/>
                        <a:pt x="224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47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16"/>
                        <a:pt x="0" y="339"/>
                      </a:cubicBezTo>
                      <a:cubicBezTo>
                        <a:pt x="0" y="555"/>
                        <a:pt x="85" y="678"/>
                        <a:pt x="216" y="678"/>
                      </a:cubicBezTo>
                      <a:cubicBezTo>
                        <a:pt x="362" y="678"/>
                        <a:pt x="447" y="555"/>
                        <a:pt x="447" y="332"/>
                      </a:cubicBezTo>
                      <a:cubicBezTo>
                        <a:pt x="447" y="124"/>
                        <a:pt x="362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48" name="Google Shape;6748;p21"/>
                <p:cNvSpPr/>
                <p:nvPr/>
              </p:nvSpPr>
              <p:spPr>
                <a:xfrm>
                  <a:off x="8520038" y="4051318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39" y="1"/>
                      </a:moveTo>
                      <a:lnTo>
                        <a:pt x="1" y="78"/>
                      </a:lnTo>
                      <a:lnTo>
                        <a:pt x="16" y="139"/>
                      </a:lnTo>
                      <a:lnTo>
                        <a:pt x="132" y="78"/>
                      </a:lnTo>
                      <a:lnTo>
                        <a:pt x="132" y="655"/>
                      </a:lnTo>
                      <a:lnTo>
                        <a:pt x="216" y="655"/>
                      </a:lnTo>
                      <a:lnTo>
                        <a:pt x="216" y="1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49" name="Google Shape;6749;p21"/>
                <p:cNvSpPr/>
                <p:nvPr/>
              </p:nvSpPr>
              <p:spPr>
                <a:xfrm>
                  <a:off x="8520038" y="4195584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39" y="0"/>
                      </a:moveTo>
                      <a:lnTo>
                        <a:pt x="1" y="77"/>
                      </a:lnTo>
                      <a:lnTo>
                        <a:pt x="16" y="147"/>
                      </a:lnTo>
                      <a:lnTo>
                        <a:pt x="132" y="85"/>
                      </a:lnTo>
                      <a:lnTo>
                        <a:pt x="132" y="655"/>
                      </a:lnTo>
                      <a:lnTo>
                        <a:pt x="216" y="655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0" name="Google Shape;6750;p21"/>
                <p:cNvSpPr/>
                <p:nvPr/>
              </p:nvSpPr>
              <p:spPr>
                <a:xfrm>
                  <a:off x="8520038" y="4340684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39" y="1"/>
                      </a:moveTo>
                      <a:lnTo>
                        <a:pt x="1" y="78"/>
                      </a:lnTo>
                      <a:lnTo>
                        <a:pt x="16" y="139"/>
                      </a:lnTo>
                      <a:lnTo>
                        <a:pt x="132" y="78"/>
                      </a:lnTo>
                      <a:lnTo>
                        <a:pt x="132" y="655"/>
                      </a:lnTo>
                      <a:lnTo>
                        <a:pt x="216" y="655"/>
                      </a:lnTo>
                      <a:lnTo>
                        <a:pt x="216" y="1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1" name="Google Shape;6751;p21"/>
                <p:cNvSpPr/>
                <p:nvPr/>
              </p:nvSpPr>
              <p:spPr>
                <a:xfrm>
                  <a:off x="8511811" y="4483995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2"/>
                      </a:cubicBezTo>
                      <a:cubicBezTo>
                        <a:pt x="355" y="501"/>
                        <a:pt x="316" y="609"/>
                        <a:pt x="224" y="609"/>
                      </a:cubicBezTo>
                      <a:cubicBezTo>
                        <a:pt x="139" y="609"/>
                        <a:pt x="85" y="509"/>
                        <a:pt x="85" y="340"/>
                      </a:cubicBezTo>
                      <a:cubicBezTo>
                        <a:pt x="85" y="162"/>
                        <a:pt x="147" y="70"/>
                        <a:pt x="224" y="70"/>
                      </a:cubicBezTo>
                      <a:close/>
                      <a:moveTo>
                        <a:pt x="224" y="1"/>
                      </a:moveTo>
                      <a:cubicBezTo>
                        <a:pt x="93" y="1"/>
                        <a:pt x="0" y="116"/>
                        <a:pt x="0" y="340"/>
                      </a:cubicBezTo>
                      <a:cubicBezTo>
                        <a:pt x="0" y="555"/>
                        <a:pt x="85" y="679"/>
                        <a:pt x="216" y="679"/>
                      </a:cubicBezTo>
                      <a:cubicBezTo>
                        <a:pt x="362" y="679"/>
                        <a:pt x="447" y="555"/>
                        <a:pt x="447" y="332"/>
                      </a:cubicBezTo>
                      <a:cubicBezTo>
                        <a:pt x="447" y="124"/>
                        <a:pt x="362" y="1"/>
                        <a:pt x="224" y="1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2" name="Google Shape;6752;p21"/>
                <p:cNvSpPr/>
                <p:nvPr/>
              </p:nvSpPr>
              <p:spPr>
                <a:xfrm>
                  <a:off x="8520038" y="4630049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39" y="1"/>
                      </a:moveTo>
                      <a:lnTo>
                        <a:pt x="1" y="78"/>
                      </a:lnTo>
                      <a:lnTo>
                        <a:pt x="16" y="139"/>
                      </a:lnTo>
                      <a:lnTo>
                        <a:pt x="132" y="78"/>
                      </a:lnTo>
                      <a:lnTo>
                        <a:pt x="132" y="655"/>
                      </a:lnTo>
                      <a:lnTo>
                        <a:pt x="216" y="655"/>
                      </a:lnTo>
                      <a:lnTo>
                        <a:pt x="216" y="1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3" name="Google Shape;6753;p21"/>
                <p:cNvSpPr/>
                <p:nvPr/>
              </p:nvSpPr>
              <p:spPr>
                <a:xfrm>
                  <a:off x="8511811" y="4773360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2"/>
                      </a:cubicBezTo>
                      <a:cubicBezTo>
                        <a:pt x="355" y="501"/>
                        <a:pt x="316" y="609"/>
                        <a:pt x="224" y="609"/>
                      </a:cubicBezTo>
                      <a:cubicBezTo>
                        <a:pt x="139" y="609"/>
                        <a:pt x="85" y="509"/>
                        <a:pt x="85" y="340"/>
                      </a:cubicBezTo>
                      <a:cubicBezTo>
                        <a:pt x="85" y="162"/>
                        <a:pt x="147" y="70"/>
                        <a:pt x="224" y="70"/>
                      </a:cubicBezTo>
                      <a:close/>
                      <a:moveTo>
                        <a:pt x="224" y="1"/>
                      </a:moveTo>
                      <a:cubicBezTo>
                        <a:pt x="93" y="1"/>
                        <a:pt x="0" y="116"/>
                        <a:pt x="0" y="340"/>
                      </a:cubicBezTo>
                      <a:cubicBezTo>
                        <a:pt x="0" y="555"/>
                        <a:pt x="85" y="679"/>
                        <a:pt x="216" y="679"/>
                      </a:cubicBezTo>
                      <a:cubicBezTo>
                        <a:pt x="362" y="679"/>
                        <a:pt x="447" y="555"/>
                        <a:pt x="447" y="332"/>
                      </a:cubicBezTo>
                      <a:cubicBezTo>
                        <a:pt x="447" y="124"/>
                        <a:pt x="362" y="1"/>
                        <a:pt x="224" y="1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4" name="Google Shape;6754;p21"/>
                <p:cNvSpPr/>
                <p:nvPr/>
              </p:nvSpPr>
              <p:spPr>
                <a:xfrm>
                  <a:off x="8520038" y="4919414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39" y="1"/>
                      </a:moveTo>
                      <a:lnTo>
                        <a:pt x="1" y="78"/>
                      </a:lnTo>
                      <a:lnTo>
                        <a:pt x="16" y="139"/>
                      </a:lnTo>
                      <a:lnTo>
                        <a:pt x="132" y="78"/>
                      </a:lnTo>
                      <a:lnTo>
                        <a:pt x="132" y="656"/>
                      </a:lnTo>
                      <a:lnTo>
                        <a:pt x="216" y="656"/>
                      </a:lnTo>
                      <a:lnTo>
                        <a:pt x="216" y="1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5" name="Google Shape;6755;p21"/>
                <p:cNvSpPr/>
                <p:nvPr/>
              </p:nvSpPr>
              <p:spPr>
                <a:xfrm>
                  <a:off x="8511811" y="5062725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2"/>
                      </a:cubicBezTo>
                      <a:cubicBezTo>
                        <a:pt x="355" y="501"/>
                        <a:pt x="316" y="609"/>
                        <a:pt x="224" y="609"/>
                      </a:cubicBezTo>
                      <a:cubicBezTo>
                        <a:pt x="139" y="609"/>
                        <a:pt x="85" y="509"/>
                        <a:pt x="85" y="340"/>
                      </a:cubicBezTo>
                      <a:cubicBezTo>
                        <a:pt x="85" y="162"/>
                        <a:pt x="147" y="70"/>
                        <a:pt x="224" y="70"/>
                      </a:cubicBezTo>
                      <a:close/>
                      <a:moveTo>
                        <a:pt x="224" y="1"/>
                      </a:moveTo>
                      <a:cubicBezTo>
                        <a:pt x="93" y="1"/>
                        <a:pt x="0" y="116"/>
                        <a:pt x="0" y="340"/>
                      </a:cubicBezTo>
                      <a:cubicBezTo>
                        <a:pt x="0" y="555"/>
                        <a:pt x="85" y="679"/>
                        <a:pt x="216" y="679"/>
                      </a:cubicBezTo>
                      <a:cubicBezTo>
                        <a:pt x="362" y="679"/>
                        <a:pt x="447" y="555"/>
                        <a:pt x="447" y="332"/>
                      </a:cubicBezTo>
                      <a:cubicBezTo>
                        <a:pt x="447" y="124"/>
                        <a:pt x="362" y="1"/>
                        <a:pt x="224" y="1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756" name="Google Shape;6756;p21"/>
              <p:cNvGrpSpPr/>
              <p:nvPr/>
            </p:nvGrpSpPr>
            <p:grpSpPr>
              <a:xfrm>
                <a:off x="8658690" y="206"/>
                <a:ext cx="53414" cy="5143474"/>
                <a:chOff x="8712171" y="206"/>
                <a:chExt cx="53414" cy="5143474"/>
              </a:xfrm>
            </p:grpSpPr>
            <p:sp>
              <p:nvSpPr>
                <p:cNvPr id="6757" name="Google Shape;6757;p21"/>
                <p:cNvSpPr/>
                <p:nvPr/>
              </p:nvSpPr>
              <p:spPr>
                <a:xfrm>
                  <a:off x="8720398" y="206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0"/>
                      </a:moveTo>
                      <a:lnTo>
                        <a:pt x="1" y="77"/>
                      </a:lnTo>
                      <a:lnTo>
                        <a:pt x="24" y="139"/>
                      </a:lnTo>
                      <a:lnTo>
                        <a:pt x="132" y="77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8" name="Google Shape;6758;p21"/>
                <p:cNvSpPr/>
                <p:nvPr/>
              </p:nvSpPr>
              <p:spPr>
                <a:xfrm>
                  <a:off x="8720398" y="144353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1"/>
                      </a:moveTo>
                      <a:lnTo>
                        <a:pt x="1" y="78"/>
                      </a:lnTo>
                      <a:lnTo>
                        <a:pt x="24" y="147"/>
                      </a:lnTo>
                      <a:lnTo>
                        <a:pt x="132" y="86"/>
                      </a:lnTo>
                      <a:lnTo>
                        <a:pt x="139" y="86"/>
                      </a:lnTo>
                      <a:lnTo>
                        <a:pt x="139" y="656"/>
                      </a:lnTo>
                      <a:lnTo>
                        <a:pt x="224" y="656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9" name="Google Shape;6759;p21"/>
                <p:cNvSpPr/>
                <p:nvPr/>
              </p:nvSpPr>
              <p:spPr>
                <a:xfrm>
                  <a:off x="8720398" y="289572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0"/>
                      </a:moveTo>
                      <a:lnTo>
                        <a:pt x="1" y="77"/>
                      </a:lnTo>
                      <a:lnTo>
                        <a:pt x="24" y="139"/>
                      </a:lnTo>
                      <a:lnTo>
                        <a:pt x="132" y="77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0" name="Google Shape;6760;p21"/>
                <p:cNvSpPr/>
                <p:nvPr/>
              </p:nvSpPr>
              <p:spPr>
                <a:xfrm>
                  <a:off x="8712171" y="432883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63" y="162"/>
                        <a:pt x="363" y="331"/>
                      </a:cubicBezTo>
                      <a:cubicBezTo>
                        <a:pt x="363" y="501"/>
                        <a:pt x="316" y="609"/>
                        <a:pt x="224" y="609"/>
                      </a:cubicBezTo>
                      <a:cubicBezTo>
                        <a:pt x="147" y="609"/>
                        <a:pt x="93" y="509"/>
                        <a:pt x="93" y="339"/>
                      </a:cubicBezTo>
                      <a:cubicBezTo>
                        <a:pt x="93" y="162"/>
                        <a:pt x="147" y="70"/>
                        <a:pt x="224" y="70"/>
                      </a:cubicBezTo>
                      <a:close/>
                      <a:moveTo>
                        <a:pt x="232" y="0"/>
                      </a:moveTo>
                      <a:cubicBezTo>
                        <a:pt x="101" y="0"/>
                        <a:pt x="0" y="116"/>
                        <a:pt x="0" y="339"/>
                      </a:cubicBezTo>
                      <a:cubicBezTo>
                        <a:pt x="8" y="555"/>
                        <a:pt x="93" y="678"/>
                        <a:pt x="224" y="678"/>
                      </a:cubicBezTo>
                      <a:cubicBezTo>
                        <a:pt x="370" y="678"/>
                        <a:pt x="447" y="555"/>
                        <a:pt x="447" y="331"/>
                      </a:cubicBezTo>
                      <a:cubicBezTo>
                        <a:pt x="447" y="123"/>
                        <a:pt x="363" y="0"/>
                        <a:pt x="232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1" name="Google Shape;6761;p21"/>
                <p:cNvSpPr/>
                <p:nvPr/>
              </p:nvSpPr>
              <p:spPr>
                <a:xfrm>
                  <a:off x="8712171" y="577029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63" y="170"/>
                        <a:pt x="363" y="340"/>
                      </a:cubicBezTo>
                      <a:cubicBezTo>
                        <a:pt x="363" y="509"/>
                        <a:pt x="316" y="610"/>
                        <a:pt x="224" y="610"/>
                      </a:cubicBezTo>
                      <a:cubicBezTo>
                        <a:pt x="147" y="610"/>
                        <a:pt x="93" y="517"/>
                        <a:pt x="93" y="348"/>
                      </a:cubicBezTo>
                      <a:cubicBezTo>
                        <a:pt x="93" y="170"/>
                        <a:pt x="147" y="70"/>
                        <a:pt x="224" y="70"/>
                      </a:cubicBezTo>
                      <a:close/>
                      <a:moveTo>
                        <a:pt x="232" y="1"/>
                      </a:moveTo>
                      <a:cubicBezTo>
                        <a:pt x="101" y="1"/>
                        <a:pt x="0" y="124"/>
                        <a:pt x="0" y="348"/>
                      </a:cubicBezTo>
                      <a:cubicBezTo>
                        <a:pt x="8" y="563"/>
                        <a:pt x="93" y="679"/>
                        <a:pt x="224" y="679"/>
                      </a:cubicBezTo>
                      <a:cubicBezTo>
                        <a:pt x="370" y="679"/>
                        <a:pt x="447" y="556"/>
                        <a:pt x="447" y="332"/>
                      </a:cubicBezTo>
                      <a:cubicBezTo>
                        <a:pt x="447" y="124"/>
                        <a:pt x="363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2" name="Google Shape;6762;p21"/>
                <p:cNvSpPr/>
                <p:nvPr/>
              </p:nvSpPr>
              <p:spPr>
                <a:xfrm>
                  <a:off x="8720398" y="723083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1"/>
                      </a:moveTo>
                      <a:lnTo>
                        <a:pt x="1" y="78"/>
                      </a:lnTo>
                      <a:lnTo>
                        <a:pt x="24" y="147"/>
                      </a:lnTo>
                      <a:lnTo>
                        <a:pt x="132" y="86"/>
                      </a:lnTo>
                      <a:lnTo>
                        <a:pt x="139" y="86"/>
                      </a:lnTo>
                      <a:lnTo>
                        <a:pt x="139" y="656"/>
                      </a:lnTo>
                      <a:lnTo>
                        <a:pt x="224" y="656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3" name="Google Shape;6763;p21"/>
                <p:cNvSpPr/>
                <p:nvPr/>
              </p:nvSpPr>
              <p:spPr>
                <a:xfrm>
                  <a:off x="8712171" y="866394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63" y="170"/>
                        <a:pt x="363" y="340"/>
                      </a:cubicBezTo>
                      <a:cubicBezTo>
                        <a:pt x="363" y="509"/>
                        <a:pt x="316" y="617"/>
                        <a:pt x="224" y="617"/>
                      </a:cubicBezTo>
                      <a:cubicBezTo>
                        <a:pt x="147" y="617"/>
                        <a:pt x="93" y="517"/>
                        <a:pt x="93" y="348"/>
                      </a:cubicBezTo>
                      <a:cubicBezTo>
                        <a:pt x="93" y="170"/>
                        <a:pt x="147" y="70"/>
                        <a:pt x="224" y="70"/>
                      </a:cubicBezTo>
                      <a:close/>
                      <a:moveTo>
                        <a:pt x="232" y="1"/>
                      </a:moveTo>
                      <a:cubicBezTo>
                        <a:pt x="101" y="1"/>
                        <a:pt x="0" y="124"/>
                        <a:pt x="0" y="348"/>
                      </a:cubicBezTo>
                      <a:cubicBezTo>
                        <a:pt x="8" y="563"/>
                        <a:pt x="93" y="679"/>
                        <a:pt x="224" y="679"/>
                      </a:cubicBezTo>
                      <a:cubicBezTo>
                        <a:pt x="370" y="679"/>
                        <a:pt x="447" y="556"/>
                        <a:pt x="447" y="332"/>
                      </a:cubicBezTo>
                      <a:cubicBezTo>
                        <a:pt x="447" y="124"/>
                        <a:pt x="363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4" name="Google Shape;6764;p21"/>
                <p:cNvSpPr/>
                <p:nvPr/>
              </p:nvSpPr>
              <p:spPr>
                <a:xfrm>
                  <a:off x="8720398" y="1012448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1"/>
                      </a:moveTo>
                      <a:lnTo>
                        <a:pt x="1" y="78"/>
                      </a:lnTo>
                      <a:lnTo>
                        <a:pt x="24" y="147"/>
                      </a:lnTo>
                      <a:lnTo>
                        <a:pt x="132" y="86"/>
                      </a:lnTo>
                      <a:lnTo>
                        <a:pt x="139" y="86"/>
                      </a:lnTo>
                      <a:lnTo>
                        <a:pt x="139" y="656"/>
                      </a:lnTo>
                      <a:lnTo>
                        <a:pt x="224" y="656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5" name="Google Shape;6765;p21"/>
                <p:cNvSpPr/>
                <p:nvPr/>
              </p:nvSpPr>
              <p:spPr>
                <a:xfrm>
                  <a:off x="8712171" y="1155759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63" y="170"/>
                        <a:pt x="363" y="340"/>
                      </a:cubicBezTo>
                      <a:cubicBezTo>
                        <a:pt x="363" y="509"/>
                        <a:pt x="316" y="610"/>
                        <a:pt x="224" y="610"/>
                      </a:cubicBezTo>
                      <a:cubicBezTo>
                        <a:pt x="147" y="610"/>
                        <a:pt x="93" y="517"/>
                        <a:pt x="93" y="348"/>
                      </a:cubicBezTo>
                      <a:cubicBezTo>
                        <a:pt x="93" y="163"/>
                        <a:pt x="147" y="70"/>
                        <a:pt x="224" y="70"/>
                      </a:cubicBezTo>
                      <a:close/>
                      <a:moveTo>
                        <a:pt x="232" y="1"/>
                      </a:moveTo>
                      <a:cubicBezTo>
                        <a:pt x="101" y="1"/>
                        <a:pt x="0" y="124"/>
                        <a:pt x="0" y="348"/>
                      </a:cubicBezTo>
                      <a:cubicBezTo>
                        <a:pt x="8" y="563"/>
                        <a:pt x="93" y="679"/>
                        <a:pt x="224" y="679"/>
                      </a:cubicBezTo>
                      <a:cubicBezTo>
                        <a:pt x="370" y="679"/>
                        <a:pt x="447" y="556"/>
                        <a:pt x="447" y="332"/>
                      </a:cubicBezTo>
                      <a:cubicBezTo>
                        <a:pt x="447" y="124"/>
                        <a:pt x="363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6" name="Google Shape;6766;p21"/>
                <p:cNvSpPr/>
                <p:nvPr/>
              </p:nvSpPr>
              <p:spPr>
                <a:xfrm>
                  <a:off x="8712171" y="1300979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63" y="170"/>
                        <a:pt x="363" y="332"/>
                      </a:cubicBezTo>
                      <a:cubicBezTo>
                        <a:pt x="363" y="501"/>
                        <a:pt x="316" y="609"/>
                        <a:pt x="224" y="609"/>
                      </a:cubicBezTo>
                      <a:cubicBezTo>
                        <a:pt x="147" y="609"/>
                        <a:pt x="93" y="509"/>
                        <a:pt x="93" y="339"/>
                      </a:cubicBezTo>
                      <a:cubicBezTo>
                        <a:pt x="93" y="162"/>
                        <a:pt x="147" y="70"/>
                        <a:pt x="224" y="70"/>
                      </a:cubicBezTo>
                      <a:close/>
                      <a:moveTo>
                        <a:pt x="232" y="0"/>
                      </a:moveTo>
                      <a:cubicBezTo>
                        <a:pt x="101" y="0"/>
                        <a:pt x="0" y="116"/>
                        <a:pt x="0" y="339"/>
                      </a:cubicBezTo>
                      <a:cubicBezTo>
                        <a:pt x="8" y="555"/>
                        <a:pt x="93" y="678"/>
                        <a:pt x="224" y="678"/>
                      </a:cubicBezTo>
                      <a:cubicBezTo>
                        <a:pt x="370" y="678"/>
                        <a:pt x="447" y="555"/>
                        <a:pt x="447" y="332"/>
                      </a:cubicBezTo>
                      <a:cubicBezTo>
                        <a:pt x="447" y="124"/>
                        <a:pt x="363" y="0"/>
                        <a:pt x="232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7" name="Google Shape;6767;p21"/>
                <p:cNvSpPr/>
                <p:nvPr/>
              </p:nvSpPr>
              <p:spPr>
                <a:xfrm>
                  <a:off x="8720398" y="1447032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0"/>
                      </a:moveTo>
                      <a:lnTo>
                        <a:pt x="1" y="77"/>
                      </a:lnTo>
                      <a:lnTo>
                        <a:pt x="24" y="139"/>
                      </a:lnTo>
                      <a:lnTo>
                        <a:pt x="132" y="77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8" name="Google Shape;6768;p21"/>
                <p:cNvSpPr/>
                <p:nvPr/>
              </p:nvSpPr>
              <p:spPr>
                <a:xfrm>
                  <a:off x="8720398" y="1591178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1"/>
                      </a:moveTo>
                      <a:lnTo>
                        <a:pt x="1" y="78"/>
                      </a:lnTo>
                      <a:lnTo>
                        <a:pt x="24" y="147"/>
                      </a:lnTo>
                      <a:lnTo>
                        <a:pt x="132" y="86"/>
                      </a:lnTo>
                      <a:lnTo>
                        <a:pt x="139" y="86"/>
                      </a:lnTo>
                      <a:lnTo>
                        <a:pt x="139" y="656"/>
                      </a:lnTo>
                      <a:lnTo>
                        <a:pt x="224" y="656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9" name="Google Shape;6769;p21"/>
                <p:cNvSpPr/>
                <p:nvPr/>
              </p:nvSpPr>
              <p:spPr>
                <a:xfrm>
                  <a:off x="8720398" y="1736397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0"/>
                      </a:moveTo>
                      <a:lnTo>
                        <a:pt x="1" y="77"/>
                      </a:lnTo>
                      <a:lnTo>
                        <a:pt x="24" y="139"/>
                      </a:lnTo>
                      <a:lnTo>
                        <a:pt x="132" y="77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0" name="Google Shape;6770;p21"/>
                <p:cNvSpPr/>
                <p:nvPr/>
              </p:nvSpPr>
              <p:spPr>
                <a:xfrm>
                  <a:off x="8712171" y="1879709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63" y="162"/>
                        <a:pt x="363" y="332"/>
                      </a:cubicBezTo>
                      <a:cubicBezTo>
                        <a:pt x="363" y="501"/>
                        <a:pt x="316" y="609"/>
                        <a:pt x="224" y="609"/>
                      </a:cubicBezTo>
                      <a:cubicBezTo>
                        <a:pt x="147" y="609"/>
                        <a:pt x="93" y="509"/>
                        <a:pt x="93" y="339"/>
                      </a:cubicBezTo>
                      <a:cubicBezTo>
                        <a:pt x="93" y="162"/>
                        <a:pt x="147" y="70"/>
                        <a:pt x="224" y="70"/>
                      </a:cubicBezTo>
                      <a:close/>
                      <a:moveTo>
                        <a:pt x="232" y="0"/>
                      </a:moveTo>
                      <a:cubicBezTo>
                        <a:pt x="101" y="0"/>
                        <a:pt x="0" y="116"/>
                        <a:pt x="0" y="339"/>
                      </a:cubicBezTo>
                      <a:cubicBezTo>
                        <a:pt x="8" y="555"/>
                        <a:pt x="93" y="678"/>
                        <a:pt x="224" y="678"/>
                      </a:cubicBezTo>
                      <a:cubicBezTo>
                        <a:pt x="370" y="678"/>
                        <a:pt x="447" y="555"/>
                        <a:pt x="447" y="332"/>
                      </a:cubicBezTo>
                      <a:cubicBezTo>
                        <a:pt x="447" y="124"/>
                        <a:pt x="363" y="0"/>
                        <a:pt x="232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1" name="Google Shape;6771;p21"/>
                <p:cNvSpPr/>
                <p:nvPr/>
              </p:nvSpPr>
              <p:spPr>
                <a:xfrm>
                  <a:off x="8720398" y="2025762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0"/>
                      </a:moveTo>
                      <a:lnTo>
                        <a:pt x="1" y="77"/>
                      </a:lnTo>
                      <a:lnTo>
                        <a:pt x="24" y="139"/>
                      </a:lnTo>
                      <a:lnTo>
                        <a:pt x="132" y="77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2" name="Google Shape;6772;p21"/>
                <p:cNvSpPr/>
                <p:nvPr/>
              </p:nvSpPr>
              <p:spPr>
                <a:xfrm>
                  <a:off x="8720398" y="2170028"/>
                  <a:ext cx="26826" cy="78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5" extrusionOk="0">
                      <a:moveTo>
                        <a:pt x="147" y="0"/>
                      </a:moveTo>
                      <a:lnTo>
                        <a:pt x="1" y="77"/>
                      </a:lnTo>
                      <a:lnTo>
                        <a:pt x="24" y="146"/>
                      </a:lnTo>
                      <a:lnTo>
                        <a:pt x="132" y="85"/>
                      </a:lnTo>
                      <a:lnTo>
                        <a:pt x="139" y="85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3" name="Google Shape;6773;p21"/>
                <p:cNvSpPr/>
                <p:nvPr/>
              </p:nvSpPr>
              <p:spPr>
                <a:xfrm>
                  <a:off x="8712171" y="2313220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63" y="170"/>
                        <a:pt x="363" y="340"/>
                      </a:cubicBezTo>
                      <a:cubicBezTo>
                        <a:pt x="363" y="509"/>
                        <a:pt x="316" y="617"/>
                        <a:pt x="224" y="617"/>
                      </a:cubicBezTo>
                      <a:cubicBezTo>
                        <a:pt x="147" y="617"/>
                        <a:pt x="93" y="517"/>
                        <a:pt x="93" y="348"/>
                      </a:cubicBezTo>
                      <a:cubicBezTo>
                        <a:pt x="93" y="170"/>
                        <a:pt x="147" y="70"/>
                        <a:pt x="224" y="70"/>
                      </a:cubicBezTo>
                      <a:close/>
                      <a:moveTo>
                        <a:pt x="232" y="1"/>
                      </a:moveTo>
                      <a:cubicBezTo>
                        <a:pt x="101" y="1"/>
                        <a:pt x="0" y="124"/>
                        <a:pt x="0" y="348"/>
                      </a:cubicBezTo>
                      <a:cubicBezTo>
                        <a:pt x="8" y="563"/>
                        <a:pt x="93" y="679"/>
                        <a:pt x="224" y="679"/>
                      </a:cubicBezTo>
                      <a:cubicBezTo>
                        <a:pt x="370" y="679"/>
                        <a:pt x="447" y="556"/>
                        <a:pt x="447" y="332"/>
                      </a:cubicBezTo>
                      <a:cubicBezTo>
                        <a:pt x="447" y="124"/>
                        <a:pt x="363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4" name="Google Shape;6774;p21"/>
                <p:cNvSpPr/>
                <p:nvPr/>
              </p:nvSpPr>
              <p:spPr>
                <a:xfrm>
                  <a:off x="8720398" y="2459393"/>
                  <a:ext cx="26826" cy="78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5" extrusionOk="0">
                      <a:moveTo>
                        <a:pt x="147" y="0"/>
                      </a:moveTo>
                      <a:lnTo>
                        <a:pt x="1" y="77"/>
                      </a:lnTo>
                      <a:lnTo>
                        <a:pt x="24" y="146"/>
                      </a:lnTo>
                      <a:lnTo>
                        <a:pt x="132" y="85"/>
                      </a:lnTo>
                      <a:lnTo>
                        <a:pt x="139" y="85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5" name="Google Shape;6775;p21"/>
                <p:cNvSpPr/>
                <p:nvPr/>
              </p:nvSpPr>
              <p:spPr>
                <a:xfrm>
                  <a:off x="8712171" y="2602704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9"/>
                      </a:moveTo>
                      <a:cubicBezTo>
                        <a:pt x="316" y="69"/>
                        <a:pt x="363" y="170"/>
                        <a:pt x="363" y="339"/>
                      </a:cubicBezTo>
                      <a:cubicBezTo>
                        <a:pt x="363" y="509"/>
                        <a:pt x="316" y="609"/>
                        <a:pt x="224" y="609"/>
                      </a:cubicBezTo>
                      <a:cubicBezTo>
                        <a:pt x="147" y="609"/>
                        <a:pt x="93" y="516"/>
                        <a:pt x="93" y="347"/>
                      </a:cubicBezTo>
                      <a:cubicBezTo>
                        <a:pt x="93" y="170"/>
                        <a:pt x="147" y="69"/>
                        <a:pt x="224" y="69"/>
                      </a:cubicBezTo>
                      <a:close/>
                      <a:moveTo>
                        <a:pt x="232" y="0"/>
                      </a:moveTo>
                      <a:cubicBezTo>
                        <a:pt x="101" y="0"/>
                        <a:pt x="0" y="123"/>
                        <a:pt x="0" y="347"/>
                      </a:cubicBezTo>
                      <a:cubicBezTo>
                        <a:pt x="8" y="562"/>
                        <a:pt x="93" y="678"/>
                        <a:pt x="224" y="678"/>
                      </a:cubicBezTo>
                      <a:cubicBezTo>
                        <a:pt x="370" y="678"/>
                        <a:pt x="447" y="555"/>
                        <a:pt x="447" y="331"/>
                      </a:cubicBezTo>
                      <a:cubicBezTo>
                        <a:pt x="447" y="123"/>
                        <a:pt x="363" y="0"/>
                        <a:pt x="232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6" name="Google Shape;6776;p21"/>
                <p:cNvSpPr/>
                <p:nvPr/>
              </p:nvSpPr>
              <p:spPr>
                <a:xfrm>
                  <a:off x="8720398" y="2748758"/>
                  <a:ext cx="26826" cy="78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5" extrusionOk="0">
                      <a:moveTo>
                        <a:pt x="147" y="0"/>
                      </a:moveTo>
                      <a:lnTo>
                        <a:pt x="1" y="77"/>
                      </a:lnTo>
                      <a:lnTo>
                        <a:pt x="24" y="146"/>
                      </a:lnTo>
                      <a:lnTo>
                        <a:pt x="132" y="85"/>
                      </a:lnTo>
                      <a:lnTo>
                        <a:pt x="139" y="85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7" name="Google Shape;6777;p21"/>
                <p:cNvSpPr/>
                <p:nvPr/>
              </p:nvSpPr>
              <p:spPr>
                <a:xfrm>
                  <a:off x="8712171" y="2892069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9"/>
                      </a:moveTo>
                      <a:cubicBezTo>
                        <a:pt x="316" y="69"/>
                        <a:pt x="363" y="170"/>
                        <a:pt x="363" y="339"/>
                      </a:cubicBezTo>
                      <a:cubicBezTo>
                        <a:pt x="363" y="509"/>
                        <a:pt x="316" y="616"/>
                        <a:pt x="224" y="616"/>
                      </a:cubicBezTo>
                      <a:cubicBezTo>
                        <a:pt x="147" y="616"/>
                        <a:pt x="93" y="516"/>
                        <a:pt x="93" y="347"/>
                      </a:cubicBezTo>
                      <a:cubicBezTo>
                        <a:pt x="93" y="170"/>
                        <a:pt x="147" y="69"/>
                        <a:pt x="224" y="69"/>
                      </a:cubicBezTo>
                      <a:close/>
                      <a:moveTo>
                        <a:pt x="232" y="0"/>
                      </a:moveTo>
                      <a:cubicBezTo>
                        <a:pt x="101" y="0"/>
                        <a:pt x="0" y="123"/>
                        <a:pt x="0" y="347"/>
                      </a:cubicBezTo>
                      <a:cubicBezTo>
                        <a:pt x="8" y="562"/>
                        <a:pt x="93" y="678"/>
                        <a:pt x="224" y="678"/>
                      </a:cubicBezTo>
                      <a:cubicBezTo>
                        <a:pt x="370" y="678"/>
                        <a:pt x="447" y="555"/>
                        <a:pt x="447" y="331"/>
                      </a:cubicBezTo>
                      <a:cubicBezTo>
                        <a:pt x="447" y="123"/>
                        <a:pt x="363" y="0"/>
                        <a:pt x="232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8" name="Google Shape;6778;p21"/>
                <p:cNvSpPr/>
                <p:nvPr/>
              </p:nvSpPr>
              <p:spPr>
                <a:xfrm>
                  <a:off x="8720398" y="3038123"/>
                  <a:ext cx="26826" cy="78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5" extrusionOk="0">
                      <a:moveTo>
                        <a:pt x="147" y="0"/>
                      </a:moveTo>
                      <a:lnTo>
                        <a:pt x="1" y="77"/>
                      </a:lnTo>
                      <a:lnTo>
                        <a:pt x="24" y="146"/>
                      </a:lnTo>
                      <a:lnTo>
                        <a:pt x="132" y="85"/>
                      </a:lnTo>
                      <a:lnTo>
                        <a:pt x="139" y="85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9" name="Google Shape;6779;p21"/>
                <p:cNvSpPr/>
                <p:nvPr/>
              </p:nvSpPr>
              <p:spPr>
                <a:xfrm>
                  <a:off x="8712171" y="3181435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9"/>
                      </a:moveTo>
                      <a:cubicBezTo>
                        <a:pt x="316" y="69"/>
                        <a:pt x="363" y="170"/>
                        <a:pt x="363" y="339"/>
                      </a:cubicBezTo>
                      <a:cubicBezTo>
                        <a:pt x="363" y="509"/>
                        <a:pt x="316" y="616"/>
                        <a:pt x="224" y="616"/>
                      </a:cubicBezTo>
                      <a:cubicBezTo>
                        <a:pt x="147" y="616"/>
                        <a:pt x="93" y="516"/>
                        <a:pt x="93" y="347"/>
                      </a:cubicBezTo>
                      <a:cubicBezTo>
                        <a:pt x="93" y="170"/>
                        <a:pt x="147" y="69"/>
                        <a:pt x="224" y="69"/>
                      </a:cubicBezTo>
                      <a:close/>
                      <a:moveTo>
                        <a:pt x="232" y="0"/>
                      </a:moveTo>
                      <a:cubicBezTo>
                        <a:pt x="101" y="0"/>
                        <a:pt x="0" y="123"/>
                        <a:pt x="0" y="347"/>
                      </a:cubicBezTo>
                      <a:cubicBezTo>
                        <a:pt x="8" y="563"/>
                        <a:pt x="93" y="678"/>
                        <a:pt x="224" y="678"/>
                      </a:cubicBezTo>
                      <a:cubicBezTo>
                        <a:pt x="370" y="678"/>
                        <a:pt x="447" y="555"/>
                        <a:pt x="447" y="331"/>
                      </a:cubicBezTo>
                      <a:cubicBezTo>
                        <a:pt x="447" y="123"/>
                        <a:pt x="363" y="0"/>
                        <a:pt x="232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0" name="Google Shape;6780;p21"/>
                <p:cNvSpPr/>
                <p:nvPr/>
              </p:nvSpPr>
              <p:spPr>
                <a:xfrm>
                  <a:off x="8712171" y="3326535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63" y="170"/>
                        <a:pt x="363" y="332"/>
                      </a:cubicBezTo>
                      <a:cubicBezTo>
                        <a:pt x="363" y="501"/>
                        <a:pt x="316" y="609"/>
                        <a:pt x="224" y="609"/>
                      </a:cubicBezTo>
                      <a:cubicBezTo>
                        <a:pt x="147" y="609"/>
                        <a:pt x="93" y="509"/>
                        <a:pt x="93" y="339"/>
                      </a:cubicBezTo>
                      <a:cubicBezTo>
                        <a:pt x="93" y="162"/>
                        <a:pt x="147" y="70"/>
                        <a:pt x="224" y="70"/>
                      </a:cubicBezTo>
                      <a:close/>
                      <a:moveTo>
                        <a:pt x="232" y="0"/>
                      </a:moveTo>
                      <a:cubicBezTo>
                        <a:pt x="101" y="0"/>
                        <a:pt x="0" y="116"/>
                        <a:pt x="0" y="339"/>
                      </a:cubicBezTo>
                      <a:cubicBezTo>
                        <a:pt x="8" y="555"/>
                        <a:pt x="93" y="678"/>
                        <a:pt x="224" y="678"/>
                      </a:cubicBezTo>
                      <a:cubicBezTo>
                        <a:pt x="370" y="678"/>
                        <a:pt x="447" y="555"/>
                        <a:pt x="447" y="332"/>
                      </a:cubicBezTo>
                      <a:cubicBezTo>
                        <a:pt x="447" y="124"/>
                        <a:pt x="363" y="0"/>
                        <a:pt x="232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1" name="Google Shape;6781;p21"/>
                <p:cNvSpPr/>
                <p:nvPr/>
              </p:nvSpPr>
              <p:spPr>
                <a:xfrm>
                  <a:off x="8720398" y="3472588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0"/>
                      </a:moveTo>
                      <a:lnTo>
                        <a:pt x="1" y="78"/>
                      </a:lnTo>
                      <a:lnTo>
                        <a:pt x="24" y="139"/>
                      </a:lnTo>
                      <a:lnTo>
                        <a:pt x="132" y="78"/>
                      </a:lnTo>
                      <a:lnTo>
                        <a:pt x="139" y="78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2" name="Google Shape;6782;p21"/>
                <p:cNvSpPr/>
                <p:nvPr/>
              </p:nvSpPr>
              <p:spPr>
                <a:xfrm>
                  <a:off x="8712171" y="3615900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63" y="170"/>
                        <a:pt x="363" y="332"/>
                      </a:cubicBezTo>
                      <a:cubicBezTo>
                        <a:pt x="363" y="501"/>
                        <a:pt x="316" y="609"/>
                        <a:pt x="224" y="609"/>
                      </a:cubicBezTo>
                      <a:cubicBezTo>
                        <a:pt x="147" y="609"/>
                        <a:pt x="93" y="509"/>
                        <a:pt x="93" y="339"/>
                      </a:cubicBezTo>
                      <a:cubicBezTo>
                        <a:pt x="93" y="162"/>
                        <a:pt x="147" y="70"/>
                        <a:pt x="224" y="70"/>
                      </a:cubicBezTo>
                      <a:close/>
                      <a:moveTo>
                        <a:pt x="232" y="0"/>
                      </a:moveTo>
                      <a:cubicBezTo>
                        <a:pt x="101" y="0"/>
                        <a:pt x="0" y="116"/>
                        <a:pt x="0" y="339"/>
                      </a:cubicBezTo>
                      <a:cubicBezTo>
                        <a:pt x="8" y="555"/>
                        <a:pt x="93" y="678"/>
                        <a:pt x="224" y="678"/>
                      </a:cubicBezTo>
                      <a:cubicBezTo>
                        <a:pt x="370" y="678"/>
                        <a:pt x="447" y="555"/>
                        <a:pt x="447" y="332"/>
                      </a:cubicBezTo>
                      <a:cubicBezTo>
                        <a:pt x="447" y="124"/>
                        <a:pt x="363" y="0"/>
                        <a:pt x="232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3" name="Google Shape;6783;p21"/>
                <p:cNvSpPr/>
                <p:nvPr/>
              </p:nvSpPr>
              <p:spPr>
                <a:xfrm>
                  <a:off x="8712171" y="3760165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9"/>
                      </a:moveTo>
                      <a:cubicBezTo>
                        <a:pt x="316" y="69"/>
                        <a:pt x="363" y="170"/>
                        <a:pt x="363" y="339"/>
                      </a:cubicBezTo>
                      <a:cubicBezTo>
                        <a:pt x="363" y="509"/>
                        <a:pt x="316" y="609"/>
                        <a:pt x="224" y="609"/>
                      </a:cubicBezTo>
                      <a:cubicBezTo>
                        <a:pt x="147" y="609"/>
                        <a:pt x="93" y="516"/>
                        <a:pt x="93" y="347"/>
                      </a:cubicBezTo>
                      <a:cubicBezTo>
                        <a:pt x="93" y="170"/>
                        <a:pt x="147" y="69"/>
                        <a:pt x="224" y="69"/>
                      </a:cubicBezTo>
                      <a:close/>
                      <a:moveTo>
                        <a:pt x="232" y="0"/>
                      </a:moveTo>
                      <a:cubicBezTo>
                        <a:pt x="101" y="0"/>
                        <a:pt x="0" y="123"/>
                        <a:pt x="0" y="347"/>
                      </a:cubicBezTo>
                      <a:cubicBezTo>
                        <a:pt x="8" y="563"/>
                        <a:pt x="93" y="678"/>
                        <a:pt x="224" y="678"/>
                      </a:cubicBezTo>
                      <a:cubicBezTo>
                        <a:pt x="370" y="678"/>
                        <a:pt x="447" y="555"/>
                        <a:pt x="447" y="331"/>
                      </a:cubicBezTo>
                      <a:cubicBezTo>
                        <a:pt x="447" y="123"/>
                        <a:pt x="363" y="0"/>
                        <a:pt x="232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4" name="Google Shape;6784;p21"/>
                <p:cNvSpPr/>
                <p:nvPr/>
              </p:nvSpPr>
              <p:spPr>
                <a:xfrm>
                  <a:off x="8712171" y="3905265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63" y="170"/>
                        <a:pt x="363" y="332"/>
                      </a:cubicBezTo>
                      <a:cubicBezTo>
                        <a:pt x="363" y="501"/>
                        <a:pt x="316" y="609"/>
                        <a:pt x="224" y="609"/>
                      </a:cubicBezTo>
                      <a:cubicBezTo>
                        <a:pt x="147" y="609"/>
                        <a:pt x="93" y="509"/>
                        <a:pt x="93" y="339"/>
                      </a:cubicBezTo>
                      <a:cubicBezTo>
                        <a:pt x="93" y="162"/>
                        <a:pt x="147" y="70"/>
                        <a:pt x="224" y="70"/>
                      </a:cubicBezTo>
                      <a:close/>
                      <a:moveTo>
                        <a:pt x="232" y="0"/>
                      </a:moveTo>
                      <a:cubicBezTo>
                        <a:pt x="101" y="0"/>
                        <a:pt x="0" y="116"/>
                        <a:pt x="0" y="339"/>
                      </a:cubicBezTo>
                      <a:cubicBezTo>
                        <a:pt x="8" y="555"/>
                        <a:pt x="93" y="678"/>
                        <a:pt x="224" y="678"/>
                      </a:cubicBezTo>
                      <a:cubicBezTo>
                        <a:pt x="370" y="678"/>
                        <a:pt x="447" y="555"/>
                        <a:pt x="447" y="332"/>
                      </a:cubicBezTo>
                      <a:cubicBezTo>
                        <a:pt x="447" y="124"/>
                        <a:pt x="363" y="0"/>
                        <a:pt x="232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5" name="Google Shape;6785;p21"/>
                <p:cNvSpPr/>
                <p:nvPr/>
              </p:nvSpPr>
              <p:spPr>
                <a:xfrm>
                  <a:off x="8720398" y="4051318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1"/>
                      </a:moveTo>
                      <a:lnTo>
                        <a:pt x="1" y="78"/>
                      </a:lnTo>
                      <a:lnTo>
                        <a:pt x="24" y="139"/>
                      </a:lnTo>
                      <a:lnTo>
                        <a:pt x="132" y="78"/>
                      </a:lnTo>
                      <a:lnTo>
                        <a:pt x="139" y="78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6" name="Google Shape;6786;p21"/>
                <p:cNvSpPr/>
                <p:nvPr/>
              </p:nvSpPr>
              <p:spPr>
                <a:xfrm>
                  <a:off x="8720398" y="4195584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0"/>
                      </a:moveTo>
                      <a:lnTo>
                        <a:pt x="1" y="77"/>
                      </a:lnTo>
                      <a:lnTo>
                        <a:pt x="24" y="147"/>
                      </a:lnTo>
                      <a:lnTo>
                        <a:pt x="132" y="85"/>
                      </a:lnTo>
                      <a:lnTo>
                        <a:pt x="139" y="85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7" name="Google Shape;6787;p21"/>
                <p:cNvSpPr/>
                <p:nvPr/>
              </p:nvSpPr>
              <p:spPr>
                <a:xfrm>
                  <a:off x="8720398" y="4340684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1"/>
                      </a:moveTo>
                      <a:lnTo>
                        <a:pt x="1" y="78"/>
                      </a:lnTo>
                      <a:lnTo>
                        <a:pt x="24" y="139"/>
                      </a:lnTo>
                      <a:lnTo>
                        <a:pt x="132" y="78"/>
                      </a:lnTo>
                      <a:lnTo>
                        <a:pt x="139" y="78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8" name="Google Shape;6788;p21"/>
                <p:cNvSpPr/>
                <p:nvPr/>
              </p:nvSpPr>
              <p:spPr>
                <a:xfrm>
                  <a:off x="8712171" y="4483995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63" y="170"/>
                        <a:pt x="363" y="332"/>
                      </a:cubicBezTo>
                      <a:cubicBezTo>
                        <a:pt x="363" y="501"/>
                        <a:pt x="316" y="609"/>
                        <a:pt x="224" y="609"/>
                      </a:cubicBezTo>
                      <a:cubicBezTo>
                        <a:pt x="147" y="609"/>
                        <a:pt x="93" y="509"/>
                        <a:pt x="93" y="340"/>
                      </a:cubicBezTo>
                      <a:cubicBezTo>
                        <a:pt x="93" y="162"/>
                        <a:pt x="147" y="70"/>
                        <a:pt x="224" y="70"/>
                      </a:cubicBezTo>
                      <a:close/>
                      <a:moveTo>
                        <a:pt x="232" y="1"/>
                      </a:moveTo>
                      <a:cubicBezTo>
                        <a:pt x="101" y="1"/>
                        <a:pt x="0" y="116"/>
                        <a:pt x="0" y="340"/>
                      </a:cubicBezTo>
                      <a:cubicBezTo>
                        <a:pt x="8" y="555"/>
                        <a:pt x="93" y="679"/>
                        <a:pt x="224" y="679"/>
                      </a:cubicBezTo>
                      <a:cubicBezTo>
                        <a:pt x="370" y="679"/>
                        <a:pt x="447" y="555"/>
                        <a:pt x="447" y="332"/>
                      </a:cubicBezTo>
                      <a:cubicBezTo>
                        <a:pt x="447" y="124"/>
                        <a:pt x="363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9" name="Google Shape;6789;p21"/>
                <p:cNvSpPr/>
                <p:nvPr/>
              </p:nvSpPr>
              <p:spPr>
                <a:xfrm>
                  <a:off x="8720398" y="4630049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1"/>
                      </a:moveTo>
                      <a:lnTo>
                        <a:pt x="1" y="78"/>
                      </a:lnTo>
                      <a:lnTo>
                        <a:pt x="24" y="139"/>
                      </a:lnTo>
                      <a:lnTo>
                        <a:pt x="132" y="78"/>
                      </a:lnTo>
                      <a:lnTo>
                        <a:pt x="139" y="78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0" name="Google Shape;6790;p21"/>
                <p:cNvSpPr/>
                <p:nvPr/>
              </p:nvSpPr>
              <p:spPr>
                <a:xfrm>
                  <a:off x="8712171" y="4773360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63" y="170"/>
                        <a:pt x="363" y="332"/>
                      </a:cubicBezTo>
                      <a:cubicBezTo>
                        <a:pt x="363" y="501"/>
                        <a:pt x="316" y="609"/>
                        <a:pt x="224" y="609"/>
                      </a:cubicBezTo>
                      <a:cubicBezTo>
                        <a:pt x="147" y="609"/>
                        <a:pt x="93" y="509"/>
                        <a:pt x="93" y="340"/>
                      </a:cubicBezTo>
                      <a:cubicBezTo>
                        <a:pt x="93" y="162"/>
                        <a:pt x="147" y="70"/>
                        <a:pt x="224" y="70"/>
                      </a:cubicBezTo>
                      <a:close/>
                      <a:moveTo>
                        <a:pt x="232" y="1"/>
                      </a:moveTo>
                      <a:cubicBezTo>
                        <a:pt x="101" y="1"/>
                        <a:pt x="0" y="116"/>
                        <a:pt x="0" y="340"/>
                      </a:cubicBezTo>
                      <a:cubicBezTo>
                        <a:pt x="8" y="555"/>
                        <a:pt x="93" y="679"/>
                        <a:pt x="224" y="679"/>
                      </a:cubicBezTo>
                      <a:cubicBezTo>
                        <a:pt x="370" y="679"/>
                        <a:pt x="447" y="555"/>
                        <a:pt x="447" y="332"/>
                      </a:cubicBezTo>
                      <a:cubicBezTo>
                        <a:pt x="447" y="124"/>
                        <a:pt x="363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1" name="Google Shape;6791;p21"/>
                <p:cNvSpPr/>
                <p:nvPr/>
              </p:nvSpPr>
              <p:spPr>
                <a:xfrm>
                  <a:off x="8720398" y="4919414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1"/>
                      </a:moveTo>
                      <a:lnTo>
                        <a:pt x="1" y="78"/>
                      </a:lnTo>
                      <a:lnTo>
                        <a:pt x="24" y="139"/>
                      </a:lnTo>
                      <a:lnTo>
                        <a:pt x="132" y="78"/>
                      </a:lnTo>
                      <a:lnTo>
                        <a:pt x="139" y="78"/>
                      </a:lnTo>
                      <a:lnTo>
                        <a:pt x="139" y="656"/>
                      </a:lnTo>
                      <a:lnTo>
                        <a:pt x="224" y="656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2" name="Google Shape;6792;p21"/>
                <p:cNvSpPr/>
                <p:nvPr/>
              </p:nvSpPr>
              <p:spPr>
                <a:xfrm>
                  <a:off x="8712171" y="5062725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63" y="170"/>
                        <a:pt x="363" y="332"/>
                      </a:cubicBezTo>
                      <a:cubicBezTo>
                        <a:pt x="363" y="501"/>
                        <a:pt x="316" y="609"/>
                        <a:pt x="224" y="609"/>
                      </a:cubicBezTo>
                      <a:cubicBezTo>
                        <a:pt x="147" y="609"/>
                        <a:pt x="93" y="509"/>
                        <a:pt x="93" y="340"/>
                      </a:cubicBezTo>
                      <a:cubicBezTo>
                        <a:pt x="93" y="162"/>
                        <a:pt x="147" y="70"/>
                        <a:pt x="224" y="70"/>
                      </a:cubicBezTo>
                      <a:close/>
                      <a:moveTo>
                        <a:pt x="232" y="1"/>
                      </a:moveTo>
                      <a:cubicBezTo>
                        <a:pt x="101" y="1"/>
                        <a:pt x="0" y="116"/>
                        <a:pt x="0" y="340"/>
                      </a:cubicBezTo>
                      <a:cubicBezTo>
                        <a:pt x="8" y="555"/>
                        <a:pt x="93" y="679"/>
                        <a:pt x="224" y="679"/>
                      </a:cubicBezTo>
                      <a:cubicBezTo>
                        <a:pt x="370" y="679"/>
                        <a:pt x="447" y="555"/>
                        <a:pt x="447" y="332"/>
                      </a:cubicBezTo>
                      <a:cubicBezTo>
                        <a:pt x="447" y="124"/>
                        <a:pt x="363" y="1"/>
                        <a:pt x="232" y="1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793" name="Google Shape;6793;p21"/>
              <p:cNvGrpSpPr/>
              <p:nvPr/>
            </p:nvGrpSpPr>
            <p:grpSpPr>
              <a:xfrm>
                <a:off x="8924151" y="206"/>
                <a:ext cx="52460" cy="4852321"/>
                <a:chOff x="8855639" y="206"/>
                <a:chExt cx="52460" cy="4852321"/>
              </a:xfrm>
            </p:grpSpPr>
            <p:sp>
              <p:nvSpPr>
                <p:cNvPr id="6794" name="Google Shape;6794;p21"/>
                <p:cNvSpPr/>
                <p:nvPr/>
              </p:nvSpPr>
              <p:spPr>
                <a:xfrm>
                  <a:off x="8863032" y="206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39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5" name="Google Shape;6795;p21"/>
                <p:cNvSpPr/>
                <p:nvPr/>
              </p:nvSpPr>
              <p:spPr>
                <a:xfrm>
                  <a:off x="8863032" y="144353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1"/>
                      </a:moveTo>
                      <a:lnTo>
                        <a:pt x="0" y="78"/>
                      </a:lnTo>
                      <a:lnTo>
                        <a:pt x="23" y="147"/>
                      </a:lnTo>
                      <a:lnTo>
                        <a:pt x="139" y="86"/>
                      </a:lnTo>
                      <a:lnTo>
                        <a:pt x="139" y="656"/>
                      </a:lnTo>
                      <a:lnTo>
                        <a:pt x="224" y="656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6" name="Google Shape;6796;p21"/>
                <p:cNvSpPr/>
                <p:nvPr/>
              </p:nvSpPr>
              <p:spPr>
                <a:xfrm>
                  <a:off x="8863032" y="288618"/>
                  <a:ext cx="26707" cy="79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64" extrusionOk="0">
                      <a:moveTo>
                        <a:pt x="147" y="0"/>
                      </a:moveTo>
                      <a:lnTo>
                        <a:pt x="0" y="85"/>
                      </a:lnTo>
                      <a:lnTo>
                        <a:pt x="23" y="147"/>
                      </a:lnTo>
                      <a:lnTo>
                        <a:pt x="139" y="85"/>
                      </a:lnTo>
                      <a:lnTo>
                        <a:pt x="139" y="663"/>
                      </a:lnTo>
                      <a:lnTo>
                        <a:pt x="224" y="663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7" name="Google Shape;6797;p21"/>
                <p:cNvSpPr/>
                <p:nvPr/>
              </p:nvSpPr>
              <p:spPr>
                <a:xfrm>
                  <a:off x="8863032" y="433718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1"/>
                      </a:moveTo>
                      <a:lnTo>
                        <a:pt x="0" y="78"/>
                      </a:lnTo>
                      <a:lnTo>
                        <a:pt x="23" y="147"/>
                      </a:lnTo>
                      <a:lnTo>
                        <a:pt x="139" y="86"/>
                      </a:lnTo>
                      <a:lnTo>
                        <a:pt x="139" y="656"/>
                      </a:lnTo>
                      <a:lnTo>
                        <a:pt x="224" y="656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8" name="Google Shape;6798;p21"/>
                <p:cNvSpPr/>
                <p:nvPr/>
              </p:nvSpPr>
              <p:spPr>
                <a:xfrm>
                  <a:off x="8855639" y="577029"/>
                  <a:ext cx="52460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40"/>
                      </a:cubicBezTo>
                      <a:cubicBezTo>
                        <a:pt x="355" y="509"/>
                        <a:pt x="309" y="609"/>
                        <a:pt x="216" y="609"/>
                      </a:cubicBezTo>
                      <a:cubicBezTo>
                        <a:pt x="139" y="609"/>
                        <a:pt x="85" y="517"/>
                        <a:pt x="85" y="347"/>
                      </a:cubicBezTo>
                      <a:cubicBezTo>
                        <a:pt x="85" y="163"/>
                        <a:pt x="139" y="70"/>
                        <a:pt x="224" y="70"/>
                      </a:cubicBezTo>
                      <a:close/>
                      <a:moveTo>
                        <a:pt x="224" y="1"/>
                      </a:moveTo>
                      <a:cubicBezTo>
                        <a:pt x="93" y="1"/>
                        <a:pt x="0" y="124"/>
                        <a:pt x="0" y="340"/>
                      </a:cubicBezTo>
                      <a:cubicBezTo>
                        <a:pt x="0" y="563"/>
                        <a:pt x="85" y="679"/>
                        <a:pt x="216" y="679"/>
                      </a:cubicBezTo>
                      <a:cubicBezTo>
                        <a:pt x="363" y="679"/>
                        <a:pt x="440" y="556"/>
                        <a:pt x="440" y="332"/>
                      </a:cubicBezTo>
                      <a:cubicBezTo>
                        <a:pt x="440" y="124"/>
                        <a:pt x="355" y="1"/>
                        <a:pt x="22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9" name="Google Shape;6799;p21"/>
                <p:cNvSpPr/>
                <p:nvPr/>
              </p:nvSpPr>
              <p:spPr>
                <a:xfrm>
                  <a:off x="8855639" y="722248"/>
                  <a:ext cx="52460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79" extrusionOk="0">
                      <a:moveTo>
                        <a:pt x="224" y="62"/>
                      </a:moveTo>
                      <a:cubicBezTo>
                        <a:pt x="316" y="62"/>
                        <a:pt x="355" y="162"/>
                        <a:pt x="355" y="331"/>
                      </a:cubicBezTo>
                      <a:cubicBezTo>
                        <a:pt x="355" y="501"/>
                        <a:pt x="309" y="609"/>
                        <a:pt x="216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39" y="62"/>
                        <a:pt x="224" y="62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16"/>
                        <a:pt x="0" y="339"/>
                      </a:cubicBezTo>
                      <a:cubicBezTo>
                        <a:pt x="0" y="555"/>
                        <a:pt x="85" y="678"/>
                        <a:pt x="216" y="678"/>
                      </a:cubicBezTo>
                      <a:cubicBezTo>
                        <a:pt x="363" y="678"/>
                        <a:pt x="440" y="555"/>
                        <a:pt x="440" y="331"/>
                      </a:cubicBezTo>
                      <a:cubicBezTo>
                        <a:pt x="440" y="123"/>
                        <a:pt x="355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0" name="Google Shape;6800;p21"/>
                <p:cNvSpPr/>
                <p:nvPr/>
              </p:nvSpPr>
              <p:spPr>
                <a:xfrm>
                  <a:off x="8863032" y="868302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39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1" name="Google Shape;6801;p21"/>
                <p:cNvSpPr/>
                <p:nvPr/>
              </p:nvSpPr>
              <p:spPr>
                <a:xfrm>
                  <a:off x="8855639" y="1010660"/>
                  <a:ext cx="52460" cy="81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87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9"/>
                      </a:cubicBezTo>
                      <a:cubicBezTo>
                        <a:pt x="355" y="509"/>
                        <a:pt x="309" y="617"/>
                        <a:pt x="216" y="617"/>
                      </a:cubicBezTo>
                      <a:cubicBezTo>
                        <a:pt x="139" y="617"/>
                        <a:pt x="85" y="517"/>
                        <a:pt x="85" y="347"/>
                      </a:cubicBezTo>
                      <a:cubicBezTo>
                        <a:pt x="85" y="170"/>
                        <a:pt x="139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24"/>
                        <a:pt x="0" y="347"/>
                      </a:cubicBezTo>
                      <a:cubicBezTo>
                        <a:pt x="0" y="563"/>
                        <a:pt x="85" y="686"/>
                        <a:pt x="216" y="686"/>
                      </a:cubicBezTo>
                      <a:cubicBezTo>
                        <a:pt x="363" y="686"/>
                        <a:pt x="440" y="563"/>
                        <a:pt x="440" y="339"/>
                      </a:cubicBezTo>
                      <a:cubicBezTo>
                        <a:pt x="440" y="124"/>
                        <a:pt x="355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2" name="Google Shape;6802;p21"/>
                <p:cNvSpPr/>
                <p:nvPr/>
              </p:nvSpPr>
              <p:spPr>
                <a:xfrm>
                  <a:off x="8863032" y="1156713"/>
                  <a:ext cx="26707" cy="79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64" extrusionOk="0">
                      <a:moveTo>
                        <a:pt x="147" y="1"/>
                      </a:moveTo>
                      <a:lnTo>
                        <a:pt x="0" y="85"/>
                      </a:lnTo>
                      <a:lnTo>
                        <a:pt x="23" y="147"/>
                      </a:lnTo>
                      <a:lnTo>
                        <a:pt x="139" y="85"/>
                      </a:lnTo>
                      <a:lnTo>
                        <a:pt x="139" y="663"/>
                      </a:lnTo>
                      <a:lnTo>
                        <a:pt x="224" y="663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3" name="Google Shape;6803;p21"/>
                <p:cNvSpPr/>
                <p:nvPr/>
              </p:nvSpPr>
              <p:spPr>
                <a:xfrm>
                  <a:off x="8855639" y="1300979"/>
                  <a:ext cx="52460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1"/>
                      </a:cubicBezTo>
                      <a:cubicBezTo>
                        <a:pt x="355" y="501"/>
                        <a:pt x="309" y="609"/>
                        <a:pt x="216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39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16"/>
                        <a:pt x="0" y="339"/>
                      </a:cubicBezTo>
                      <a:cubicBezTo>
                        <a:pt x="0" y="555"/>
                        <a:pt x="85" y="678"/>
                        <a:pt x="216" y="678"/>
                      </a:cubicBezTo>
                      <a:cubicBezTo>
                        <a:pt x="363" y="678"/>
                        <a:pt x="440" y="555"/>
                        <a:pt x="440" y="331"/>
                      </a:cubicBezTo>
                      <a:cubicBezTo>
                        <a:pt x="440" y="123"/>
                        <a:pt x="355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4" name="Google Shape;6804;p21"/>
                <p:cNvSpPr/>
                <p:nvPr/>
              </p:nvSpPr>
              <p:spPr>
                <a:xfrm>
                  <a:off x="8863032" y="1447032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39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5" name="Google Shape;6805;p21"/>
                <p:cNvSpPr/>
                <p:nvPr/>
              </p:nvSpPr>
              <p:spPr>
                <a:xfrm>
                  <a:off x="8855639" y="1590344"/>
                  <a:ext cx="52460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2"/>
                      </a:cubicBezTo>
                      <a:cubicBezTo>
                        <a:pt x="355" y="501"/>
                        <a:pt x="309" y="609"/>
                        <a:pt x="216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39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16"/>
                        <a:pt x="0" y="339"/>
                      </a:cubicBezTo>
                      <a:cubicBezTo>
                        <a:pt x="0" y="555"/>
                        <a:pt x="85" y="678"/>
                        <a:pt x="216" y="678"/>
                      </a:cubicBezTo>
                      <a:cubicBezTo>
                        <a:pt x="363" y="678"/>
                        <a:pt x="440" y="555"/>
                        <a:pt x="440" y="332"/>
                      </a:cubicBezTo>
                      <a:cubicBezTo>
                        <a:pt x="440" y="123"/>
                        <a:pt x="355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6" name="Google Shape;6806;p21"/>
                <p:cNvSpPr/>
                <p:nvPr/>
              </p:nvSpPr>
              <p:spPr>
                <a:xfrm>
                  <a:off x="8863032" y="1736397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39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7" name="Google Shape;6807;p21"/>
                <p:cNvSpPr/>
                <p:nvPr/>
              </p:nvSpPr>
              <p:spPr>
                <a:xfrm>
                  <a:off x="8855639" y="1879709"/>
                  <a:ext cx="52460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79" extrusionOk="0">
                      <a:moveTo>
                        <a:pt x="224" y="62"/>
                      </a:moveTo>
                      <a:cubicBezTo>
                        <a:pt x="316" y="62"/>
                        <a:pt x="355" y="162"/>
                        <a:pt x="355" y="332"/>
                      </a:cubicBezTo>
                      <a:cubicBezTo>
                        <a:pt x="355" y="501"/>
                        <a:pt x="309" y="609"/>
                        <a:pt x="216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39" y="62"/>
                        <a:pt x="224" y="62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16"/>
                        <a:pt x="0" y="339"/>
                      </a:cubicBezTo>
                      <a:cubicBezTo>
                        <a:pt x="0" y="555"/>
                        <a:pt x="85" y="678"/>
                        <a:pt x="216" y="678"/>
                      </a:cubicBezTo>
                      <a:cubicBezTo>
                        <a:pt x="363" y="678"/>
                        <a:pt x="440" y="555"/>
                        <a:pt x="440" y="332"/>
                      </a:cubicBezTo>
                      <a:cubicBezTo>
                        <a:pt x="440" y="124"/>
                        <a:pt x="355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8" name="Google Shape;6808;p21"/>
                <p:cNvSpPr/>
                <p:nvPr/>
              </p:nvSpPr>
              <p:spPr>
                <a:xfrm>
                  <a:off x="8863032" y="2025762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39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9" name="Google Shape;6809;p21"/>
                <p:cNvSpPr/>
                <p:nvPr/>
              </p:nvSpPr>
              <p:spPr>
                <a:xfrm>
                  <a:off x="8863032" y="2169909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1"/>
                      </a:moveTo>
                      <a:lnTo>
                        <a:pt x="0" y="78"/>
                      </a:lnTo>
                      <a:lnTo>
                        <a:pt x="23" y="147"/>
                      </a:lnTo>
                      <a:lnTo>
                        <a:pt x="139" y="86"/>
                      </a:lnTo>
                      <a:lnTo>
                        <a:pt x="139" y="656"/>
                      </a:lnTo>
                      <a:lnTo>
                        <a:pt x="224" y="656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0" name="Google Shape;6810;p21"/>
                <p:cNvSpPr/>
                <p:nvPr/>
              </p:nvSpPr>
              <p:spPr>
                <a:xfrm>
                  <a:off x="8855639" y="2313220"/>
                  <a:ext cx="52460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40"/>
                      </a:cubicBezTo>
                      <a:cubicBezTo>
                        <a:pt x="355" y="509"/>
                        <a:pt x="309" y="610"/>
                        <a:pt x="216" y="610"/>
                      </a:cubicBezTo>
                      <a:cubicBezTo>
                        <a:pt x="139" y="610"/>
                        <a:pt x="85" y="517"/>
                        <a:pt x="85" y="348"/>
                      </a:cubicBezTo>
                      <a:cubicBezTo>
                        <a:pt x="85" y="170"/>
                        <a:pt x="139" y="70"/>
                        <a:pt x="224" y="70"/>
                      </a:cubicBezTo>
                      <a:close/>
                      <a:moveTo>
                        <a:pt x="224" y="1"/>
                      </a:moveTo>
                      <a:cubicBezTo>
                        <a:pt x="93" y="1"/>
                        <a:pt x="0" y="124"/>
                        <a:pt x="0" y="340"/>
                      </a:cubicBezTo>
                      <a:cubicBezTo>
                        <a:pt x="0" y="563"/>
                        <a:pt x="85" y="679"/>
                        <a:pt x="216" y="679"/>
                      </a:cubicBezTo>
                      <a:cubicBezTo>
                        <a:pt x="363" y="679"/>
                        <a:pt x="440" y="556"/>
                        <a:pt x="440" y="332"/>
                      </a:cubicBezTo>
                      <a:cubicBezTo>
                        <a:pt x="440" y="124"/>
                        <a:pt x="355" y="1"/>
                        <a:pt x="22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1" name="Google Shape;6811;p21"/>
                <p:cNvSpPr/>
                <p:nvPr/>
              </p:nvSpPr>
              <p:spPr>
                <a:xfrm>
                  <a:off x="8855639" y="2458439"/>
                  <a:ext cx="52460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2"/>
                      </a:cubicBezTo>
                      <a:cubicBezTo>
                        <a:pt x="355" y="501"/>
                        <a:pt x="309" y="609"/>
                        <a:pt x="216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39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16"/>
                        <a:pt x="0" y="339"/>
                      </a:cubicBezTo>
                      <a:cubicBezTo>
                        <a:pt x="0" y="555"/>
                        <a:pt x="85" y="678"/>
                        <a:pt x="216" y="678"/>
                      </a:cubicBezTo>
                      <a:cubicBezTo>
                        <a:pt x="363" y="678"/>
                        <a:pt x="440" y="555"/>
                        <a:pt x="440" y="332"/>
                      </a:cubicBezTo>
                      <a:cubicBezTo>
                        <a:pt x="440" y="124"/>
                        <a:pt x="355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2" name="Google Shape;6812;p21"/>
                <p:cNvSpPr/>
                <p:nvPr/>
              </p:nvSpPr>
              <p:spPr>
                <a:xfrm>
                  <a:off x="8863032" y="2604493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39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3" name="Google Shape;6813;p21"/>
                <p:cNvSpPr/>
                <p:nvPr/>
              </p:nvSpPr>
              <p:spPr>
                <a:xfrm>
                  <a:off x="8855639" y="2747804"/>
                  <a:ext cx="52460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2"/>
                      </a:cubicBezTo>
                      <a:cubicBezTo>
                        <a:pt x="355" y="501"/>
                        <a:pt x="309" y="609"/>
                        <a:pt x="216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39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16"/>
                        <a:pt x="0" y="339"/>
                      </a:cubicBezTo>
                      <a:cubicBezTo>
                        <a:pt x="0" y="555"/>
                        <a:pt x="85" y="678"/>
                        <a:pt x="216" y="678"/>
                      </a:cubicBezTo>
                      <a:cubicBezTo>
                        <a:pt x="363" y="678"/>
                        <a:pt x="440" y="555"/>
                        <a:pt x="440" y="332"/>
                      </a:cubicBezTo>
                      <a:cubicBezTo>
                        <a:pt x="440" y="124"/>
                        <a:pt x="355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4" name="Google Shape;6814;p21"/>
                <p:cNvSpPr/>
                <p:nvPr/>
              </p:nvSpPr>
              <p:spPr>
                <a:xfrm>
                  <a:off x="8863032" y="2893858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39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5" name="Google Shape;6815;p21"/>
                <p:cNvSpPr/>
                <p:nvPr/>
              </p:nvSpPr>
              <p:spPr>
                <a:xfrm>
                  <a:off x="8863032" y="3038123"/>
                  <a:ext cx="26707" cy="78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5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46"/>
                      </a:lnTo>
                      <a:lnTo>
                        <a:pt x="139" y="85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6" name="Google Shape;6816;p21"/>
                <p:cNvSpPr/>
                <p:nvPr/>
              </p:nvSpPr>
              <p:spPr>
                <a:xfrm>
                  <a:off x="8855639" y="3181315"/>
                  <a:ext cx="52460" cy="8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80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40"/>
                      </a:cubicBezTo>
                      <a:cubicBezTo>
                        <a:pt x="355" y="510"/>
                        <a:pt x="309" y="610"/>
                        <a:pt x="216" y="610"/>
                      </a:cubicBezTo>
                      <a:cubicBezTo>
                        <a:pt x="139" y="610"/>
                        <a:pt x="85" y="517"/>
                        <a:pt x="85" y="348"/>
                      </a:cubicBezTo>
                      <a:cubicBezTo>
                        <a:pt x="85" y="170"/>
                        <a:pt x="139" y="70"/>
                        <a:pt x="224" y="70"/>
                      </a:cubicBezTo>
                      <a:close/>
                      <a:moveTo>
                        <a:pt x="224" y="1"/>
                      </a:moveTo>
                      <a:cubicBezTo>
                        <a:pt x="93" y="1"/>
                        <a:pt x="0" y="124"/>
                        <a:pt x="0" y="340"/>
                      </a:cubicBezTo>
                      <a:cubicBezTo>
                        <a:pt x="0" y="563"/>
                        <a:pt x="85" y="679"/>
                        <a:pt x="216" y="679"/>
                      </a:cubicBezTo>
                      <a:cubicBezTo>
                        <a:pt x="363" y="679"/>
                        <a:pt x="440" y="556"/>
                        <a:pt x="440" y="332"/>
                      </a:cubicBezTo>
                      <a:cubicBezTo>
                        <a:pt x="440" y="124"/>
                        <a:pt x="355" y="1"/>
                        <a:pt x="22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7" name="Google Shape;6817;p21"/>
                <p:cNvSpPr/>
                <p:nvPr/>
              </p:nvSpPr>
              <p:spPr>
                <a:xfrm>
                  <a:off x="8855639" y="3326535"/>
                  <a:ext cx="52460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2"/>
                      </a:cubicBezTo>
                      <a:cubicBezTo>
                        <a:pt x="355" y="501"/>
                        <a:pt x="309" y="609"/>
                        <a:pt x="216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39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16"/>
                        <a:pt x="0" y="339"/>
                      </a:cubicBezTo>
                      <a:cubicBezTo>
                        <a:pt x="0" y="555"/>
                        <a:pt x="85" y="678"/>
                        <a:pt x="216" y="678"/>
                      </a:cubicBezTo>
                      <a:cubicBezTo>
                        <a:pt x="363" y="678"/>
                        <a:pt x="440" y="555"/>
                        <a:pt x="440" y="332"/>
                      </a:cubicBezTo>
                      <a:cubicBezTo>
                        <a:pt x="440" y="124"/>
                        <a:pt x="355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8" name="Google Shape;6818;p21"/>
                <p:cNvSpPr/>
                <p:nvPr/>
              </p:nvSpPr>
              <p:spPr>
                <a:xfrm>
                  <a:off x="8855639" y="3470800"/>
                  <a:ext cx="52460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79" extrusionOk="0">
                      <a:moveTo>
                        <a:pt x="224" y="69"/>
                      </a:moveTo>
                      <a:cubicBezTo>
                        <a:pt x="316" y="69"/>
                        <a:pt x="355" y="170"/>
                        <a:pt x="355" y="339"/>
                      </a:cubicBezTo>
                      <a:cubicBezTo>
                        <a:pt x="355" y="501"/>
                        <a:pt x="309" y="609"/>
                        <a:pt x="216" y="609"/>
                      </a:cubicBezTo>
                      <a:cubicBezTo>
                        <a:pt x="139" y="609"/>
                        <a:pt x="85" y="516"/>
                        <a:pt x="85" y="347"/>
                      </a:cubicBezTo>
                      <a:cubicBezTo>
                        <a:pt x="85" y="162"/>
                        <a:pt x="139" y="69"/>
                        <a:pt x="224" y="69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23"/>
                        <a:pt x="0" y="339"/>
                      </a:cubicBezTo>
                      <a:cubicBezTo>
                        <a:pt x="0" y="562"/>
                        <a:pt x="85" y="678"/>
                        <a:pt x="216" y="678"/>
                      </a:cubicBezTo>
                      <a:cubicBezTo>
                        <a:pt x="363" y="678"/>
                        <a:pt x="440" y="555"/>
                        <a:pt x="440" y="331"/>
                      </a:cubicBezTo>
                      <a:cubicBezTo>
                        <a:pt x="440" y="123"/>
                        <a:pt x="355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9" name="Google Shape;6819;p21"/>
                <p:cNvSpPr/>
                <p:nvPr/>
              </p:nvSpPr>
              <p:spPr>
                <a:xfrm>
                  <a:off x="8863032" y="3616853"/>
                  <a:ext cx="26707" cy="78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5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46"/>
                      </a:lnTo>
                      <a:lnTo>
                        <a:pt x="139" y="85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0" name="Google Shape;6820;p21"/>
                <p:cNvSpPr/>
                <p:nvPr/>
              </p:nvSpPr>
              <p:spPr>
                <a:xfrm>
                  <a:off x="8863032" y="3761953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39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1" name="Google Shape;6821;p21"/>
                <p:cNvSpPr/>
                <p:nvPr/>
              </p:nvSpPr>
              <p:spPr>
                <a:xfrm>
                  <a:off x="8863032" y="3906219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46"/>
                      </a:lnTo>
                      <a:lnTo>
                        <a:pt x="139" y="85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2" name="Google Shape;6822;p21"/>
                <p:cNvSpPr/>
                <p:nvPr/>
              </p:nvSpPr>
              <p:spPr>
                <a:xfrm>
                  <a:off x="8855639" y="4049530"/>
                  <a:ext cx="52460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79" extrusionOk="0">
                      <a:moveTo>
                        <a:pt x="224" y="69"/>
                      </a:moveTo>
                      <a:cubicBezTo>
                        <a:pt x="316" y="69"/>
                        <a:pt x="355" y="170"/>
                        <a:pt x="355" y="339"/>
                      </a:cubicBezTo>
                      <a:cubicBezTo>
                        <a:pt x="355" y="509"/>
                        <a:pt x="309" y="609"/>
                        <a:pt x="216" y="609"/>
                      </a:cubicBezTo>
                      <a:cubicBezTo>
                        <a:pt x="139" y="609"/>
                        <a:pt x="85" y="516"/>
                        <a:pt x="85" y="347"/>
                      </a:cubicBezTo>
                      <a:cubicBezTo>
                        <a:pt x="85" y="162"/>
                        <a:pt x="139" y="69"/>
                        <a:pt x="224" y="69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23"/>
                        <a:pt x="0" y="339"/>
                      </a:cubicBezTo>
                      <a:cubicBezTo>
                        <a:pt x="0" y="563"/>
                        <a:pt x="85" y="678"/>
                        <a:pt x="216" y="678"/>
                      </a:cubicBezTo>
                      <a:cubicBezTo>
                        <a:pt x="363" y="678"/>
                        <a:pt x="440" y="555"/>
                        <a:pt x="440" y="331"/>
                      </a:cubicBezTo>
                      <a:cubicBezTo>
                        <a:pt x="440" y="123"/>
                        <a:pt x="355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3" name="Google Shape;6823;p21"/>
                <p:cNvSpPr/>
                <p:nvPr/>
              </p:nvSpPr>
              <p:spPr>
                <a:xfrm>
                  <a:off x="8863032" y="4195584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47"/>
                      </a:lnTo>
                      <a:lnTo>
                        <a:pt x="139" y="85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4" name="Google Shape;6824;p21"/>
                <p:cNvSpPr/>
                <p:nvPr/>
              </p:nvSpPr>
              <p:spPr>
                <a:xfrm>
                  <a:off x="8855639" y="4338895"/>
                  <a:ext cx="52460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79" extrusionOk="0">
                      <a:moveTo>
                        <a:pt x="224" y="69"/>
                      </a:moveTo>
                      <a:cubicBezTo>
                        <a:pt x="316" y="69"/>
                        <a:pt x="355" y="170"/>
                        <a:pt x="355" y="339"/>
                      </a:cubicBezTo>
                      <a:cubicBezTo>
                        <a:pt x="355" y="509"/>
                        <a:pt x="309" y="609"/>
                        <a:pt x="216" y="609"/>
                      </a:cubicBezTo>
                      <a:cubicBezTo>
                        <a:pt x="139" y="609"/>
                        <a:pt x="85" y="516"/>
                        <a:pt x="85" y="347"/>
                      </a:cubicBezTo>
                      <a:cubicBezTo>
                        <a:pt x="85" y="170"/>
                        <a:pt x="139" y="69"/>
                        <a:pt x="224" y="69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23"/>
                        <a:pt x="0" y="339"/>
                      </a:cubicBezTo>
                      <a:cubicBezTo>
                        <a:pt x="0" y="563"/>
                        <a:pt x="85" y="678"/>
                        <a:pt x="216" y="678"/>
                      </a:cubicBezTo>
                      <a:cubicBezTo>
                        <a:pt x="363" y="678"/>
                        <a:pt x="440" y="555"/>
                        <a:pt x="440" y="331"/>
                      </a:cubicBezTo>
                      <a:cubicBezTo>
                        <a:pt x="440" y="123"/>
                        <a:pt x="355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5" name="Google Shape;6825;p21"/>
                <p:cNvSpPr/>
                <p:nvPr/>
              </p:nvSpPr>
              <p:spPr>
                <a:xfrm>
                  <a:off x="8863032" y="4484949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47"/>
                      </a:lnTo>
                      <a:lnTo>
                        <a:pt x="139" y="85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6" name="Google Shape;6826;p21"/>
                <p:cNvSpPr/>
                <p:nvPr/>
              </p:nvSpPr>
              <p:spPr>
                <a:xfrm>
                  <a:off x="8855639" y="4628260"/>
                  <a:ext cx="52460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679" extrusionOk="0">
                      <a:moveTo>
                        <a:pt x="224" y="69"/>
                      </a:moveTo>
                      <a:cubicBezTo>
                        <a:pt x="316" y="69"/>
                        <a:pt x="355" y="170"/>
                        <a:pt x="355" y="339"/>
                      </a:cubicBezTo>
                      <a:cubicBezTo>
                        <a:pt x="355" y="509"/>
                        <a:pt x="309" y="609"/>
                        <a:pt x="216" y="609"/>
                      </a:cubicBezTo>
                      <a:cubicBezTo>
                        <a:pt x="139" y="609"/>
                        <a:pt x="85" y="516"/>
                        <a:pt x="85" y="347"/>
                      </a:cubicBezTo>
                      <a:cubicBezTo>
                        <a:pt x="85" y="170"/>
                        <a:pt x="139" y="69"/>
                        <a:pt x="224" y="69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0" y="123"/>
                        <a:pt x="0" y="339"/>
                      </a:cubicBezTo>
                      <a:cubicBezTo>
                        <a:pt x="0" y="563"/>
                        <a:pt x="85" y="678"/>
                        <a:pt x="216" y="678"/>
                      </a:cubicBezTo>
                      <a:cubicBezTo>
                        <a:pt x="363" y="678"/>
                        <a:pt x="440" y="555"/>
                        <a:pt x="440" y="331"/>
                      </a:cubicBezTo>
                      <a:cubicBezTo>
                        <a:pt x="440" y="123"/>
                        <a:pt x="355" y="0"/>
                        <a:pt x="2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7" name="Google Shape;6827;p21"/>
                <p:cNvSpPr/>
                <p:nvPr/>
              </p:nvSpPr>
              <p:spPr>
                <a:xfrm>
                  <a:off x="8863032" y="4774314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47"/>
                      </a:lnTo>
                      <a:lnTo>
                        <a:pt x="139" y="85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828" name="Google Shape;6828;p21"/>
              <p:cNvSpPr/>
              <p:nvPr/>
            </p:nvSpPr>
            <p:spPr>
              <a:xfrm>
                <a:off x="8136113" y="206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9" name="Google Shape;6829;p21"/>
              <p:cNvSpPr/>
              <p:nvPr/>
            </p:nvSpPr>
            <p:spPr>
              <a:xfrm>
                <a:off x="8136113" y="14435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47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0" name="Google Shape;6830;p21"/>
              <p:cNvSpPr/>
              <p:nvPr/>
            </p:nvSpPr>
            <p:spPr>
              <a:xfrm>
                <a:off x="8136113" y="288618"/>
                <a:ext cx="26707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64" extrusionOk="0">
                    <a:moveTo>
                      <a:pt x="147" y="0"/>
                    </a:moveTo>
                    <a:lnTo>
                      <a:pt x="0" y="85"/>
                    </a:lnTo>
                    <a:lnTo>
                      <a:pt x="23" y="147"/>
                    </a:lnTo>
                    <a:lnTo>
                      <a:pt x="139" y="85"/>
                    </a:lnTo>
                    <a:lnTo>
                      <a:pt x="139" y="663"/>
                    </a:lnTo>
                    <a:lnTo>
                      <a:pt x="224" y="663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1" name="Google Shape;6831;p21"/>
              <p:cNvSpPr/>
              <p:nvPr/>
            </p:nvSpPr>
            <p:spPr>
              <a:xfrm>
                <a:off x="8136113" y="43371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23" y="147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2" name="Google Shape;6832;p21"/>
              <p:cNvSpPr/>
              <p:nvPr/>
            </p:nvSpPr>
            <p:spPr>
              <a:xfrm>
                <a:off x="8128721" y="577029"/>
                <a:ext cx="52460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09" y="609"/>
                      <a:pt x="216" y="609"/>
                    </a:cubicBezTo>
                    <a:cubicBezTo>
                      <a:pt x="139" y="609"/>
                      <a:pt x="85" y="517"/>
                      <a:pt x="85" y="347"/>
                    </a:cubicBezTo>
                    <a:cubicBezTo>
                      <a:pt x="85" y="163"/>
                      <a:pt x="139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24"/>
                      <a:pt x="0" y="340"/>
                    </a:cubicBezTo>
                    <a:cubicBezTo>
                      <a:pt x="0" y="563"/>
                      <a:pt x="85" y="679"/>
                      <a:pt x="216" y="679"/>
                    </a:cubicBezTo>
                    <a:cubicBezTo>
                      <a:pt x="363" y="679"/>
                      <a:pt x="440" y="556"/>
                      <a:pt x="440" y="332"/>
                    </a:cubicBezTo>
                    <a:cubicBezTo>
                      <a:pt x="440" y="124"/>
                      <a:pt x="355" y="1"/>
                      <a:pt x="2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3" name="Google Shape;6833;p21"/>
              <p:cNvSpPr/>
              <p:nvPr/>
            </p:nvSpPr>
            <p:spPr>
              <a:xfrm>
                <a:off x="8128721" y="722248"/>
                <a:ext cx="52460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79" extrusionOk="0">
                    <a:moveTo>
                      <a:pt x="224" y="62"/>
                    </a:moveTo>
                    <a:cubicBezTo>
                      <a:pt x="316" y="62"/>
                      <a:pt x="355" y="162"/>
                      <a:pt x="355" y="331"/>
                    </a:cubicBezTo>
                    <a:cubicBezTo>
                      <a:pt x="355" y="501"/>
                      <a:pt x="309" y="609"/>
                      <a:pt x="216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39" y="62"/>
                      <a:pt x="224" y="62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3" y="678"/>
                      <a:pt x="440" y="555"/>
                      <a:pt x="440" y="331"/>
                    </a:cubicBezTo>
                    <a:cubicBezTo>
                      <a:pt x="440" y="123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4" name="Google Shape;6834;p21"/>
              <p:cNvSpPr/>
              <p:nvPr/>
            </p:nvSpPr>
            <p:spPr>
              <a:xfrm>
                <a:off x="8136113" y="86830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23" y="139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5" name="Google Shape;6835;p21"/>
              <p:cNvSpPr/>
              <p:nvPr/>
            </p:nvSpPr>
            <p:spPr>
              <a:xfrm>
                <a:off x="8128721" y="1010660"/>
                <a:ext cx="52460" cy="81909"/>
              </a:xfrm>
              <a:custGeom>
                <a:avLst/>
                <a:gdLst/>
                <a:ahLst/>
                <a:cxnLst/>
                <a:rect l="l" t="t" r="r" b="b"/>
                <a:pathLst>
                  <a:path w="440" h="687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9"/>
                    </a:cubicBezTo>
                    <a:cubicBezTo>
                      <a:pt x="355" y="509"/>
                      <a:pt x="309" y="617"/>
                      <a:pt x="216" y="617"/>
                    </a:cubicBezTo>
                    <a:cubicBezTo>
                      <a:pt x="139" y="617"/>
                      <a:pt x="85" y="517"/>
                      <a:pt x="85" y="347"/>
                    </a:cubicBezTo>
                    <a:cubicBezTo>
                      <a:pt x="85" y="170"/>
                      <a:pt x="139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4"/>
                      <a:pt x="0" y="347"/>
                    </a:cubicBezTo>
                    <a:cubicBezTo>
                      <a:pt x="0" y="563"/>
                      <a:pt x="85" y="686"/>
                      <a:pt x="216" y="686"/>
                    </a:cubicBezTo>
                    <a:cubicBezTo>
                      <a:pt x="363" y="686"/>
                      <a:pt x="440" y="563"/>
                      <a:pt x="440" y="339"/>
                    </a:cubicBezTo>
                    <a:cubicBezTo>
                      <a:pt x="440" y="124"/>
                      <a:pt x="355" y="0"/>
                      <a:pt x="2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36" name="Google Shape;6836;p21"/>
            <p:cNvGrpSpPr/>
            <p:nvPr/>
          </p:nvGrpSpPr>
          <p:grpSpPr>
            <a:xfrm>
              <a:off x="91189" y="206"/>
              <a:ext cx="849678" cy="5143474"/>
              <a:chOff x="91189" y="206"/>
              <a:chExt cx="849678" cy="5143474"/>
            </a:xfrm>
          </p:grpSpPr>
          <p:grpSp>
            <p:nvGrpSpPr>
              <p:cNvPr id="6837" name="Google Shape;6837;p21"/>
              <p:cNvGrpSpPr/>
              <p:nvPr/>
            </p:nvGrpSpPr>
            <p:grpSpPr>
              <a:xfrm>
                <a:off x="356650" y="206"/>
                <a:ext cx="53295" cy="5143474"/>
                <a:chOff x="578867" y="206"/>
                <a:chExt cx="53295" cy="5143474"/>
              </a:xfrm>
            </p:grpSpPr>
            <p:sp>
              <p:nvSpPr>
                <p:cNvPr id="6838" name="Google Shape;6838;p21"/>
                <p:cNvSpPr/>
                <p:nvPr/>
              </p:nvSpPr>
              <p:spPr>
                <a:xfrm>
                  <a:off x="587093" y="206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39"/>
                      </a:lnTo>
                      <a:lnTo>
                        <a:pt x="131" y="77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39" name="Google Shape;6839;p21"/>
                <p:cNvSpPr/>
                <p:nvPr/>
              </p:nvSpPr>
              <p:spPr>
                <a:xfrm>
                  <a:off x="587093" y="144353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1"/>
                      </a:moveTo>
                      <a:lnTo>
                        <a:pt x="0" y="78"/>
                      </a:lnTo>
                      <a:lnTo>
                        <a:pt x="23" y="147"/>
                      </a:lnTo>
                      <a:lnTo>
                        <a:pt x="131" y="86"/>
                      </a:lnTo>
                      <a:lnTo>
                        <a:pt x="139" y="86"/>
                      </a:lnTo>
                      <a:lnTo>
                        <a:pt x="139" y="656"/>
                      </a:lnTo>
                      <a:lnTo>
                        <a:pt x="224" y="656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40" name="Google Shape;6840;p21"/>
                <p:cNvSpPr/>
                <p:nvPr/>
              </p:nvSpPr>
              <p:spPr>
                <a:xfrm>
                  <a:off x="587093" y="289572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39"/>
                      </a:lnTo>
                      <a:lnTo>
                        <a:pt x="131" y="77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41" name="Google Shape;6841;p21"/>
                <p:cNvSpPr/>
                <p:nvPr/>
              </p:nvSpPr>
              <p:spPr>
                <a:xfrm>
                  <a:off x="578867" y="432883"/>
                  <a:ext cx="53295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679" extrusionOk="0">
                      <a:moveTo>
                        <a:pt x="223" y="70"/>
                      </a:moveTo>
                      <a:cubicBezTo>
                        <a:pt x="316" y="70"/>
                        <a:pt x="362" y="162"/>
                        <a:pt x="362" y="331"/>
                      </a:cubicBezTo>
                      <a:cubicBezTo>
                        <a:pt x="362" y="501"/>
                        <a:pt x="316" y="609"/>
                        <a:pt x="223" y="609"/>
                      </a:cubicBezTo>
                      <a:cubicBezTo>
                        <a:pt x="146" y="609"/>
                        <a:pt x="92" y="509"/>
                        <a:pt x="92" y="339"/>
                      </a:cubicBezTo>
                      <a:cubicBezTo>
                        <a:pt x="92" y="162"/>
                        <a:pt x="146" y="70"/>
                        <a:pt x="223" y="70"/>
                      </a:cubicBezTo>
                      <a:close/>
                      <a:moveTo>
                        <a:pt x="231" y="0"/>
                      </a:moveTo>
                      <a:cubicBezTo>
                        <a:pt x="100" y="0"/>
                        <a:pt x="0" y="116"/>
                        <a:pt x="0" y="339"/>
                      </a:cubicBezTo>
                      <a:cubicBezTo>
                        <a:pt x="8" y="555"/>
                        <a:pt x="92" y="678"/>
                        <a:pt x="223" y="678"/>
                      </a:cubicBezTo>
                      <a:cubicBezTo>
                        <a:pt x="362" y="678"/>
                        <a:pt x="447" y="555"/>
                        <a:pt x="447" y="331"/>
                      </a:cubicBezTo>
                      <a:cubicBezTo>
                        <a:pt x="447" y="123"/>
                        <a:pt x="362" y="0"/>
                        <a:pt x="231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42" name="Google Shape;6842;p21"/>
                <p:cNvSpPr/>
                <p:nvPr/>
              </p:nvSpPr>
              <p:spPr>
                <a:xfrm>
                  <a:off x="578867" y="577029"/>
                  <a:ext cx="53295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679" extrusionOk="0">
                      <a:moveTo>
                        <a:pt x="223" y="70"/>
                      </a:moveTo>
                      <a:cubicBezTo>
                        <a:pt x="316" y="70"/>
                        <a:pt x="362" y="170"/>
                        <a:pt x="362" y="340"/>
                      </a:cubicBezTo>
                      <a:cubicBezTo>
                        <a:pt x="362" y="509"/>
                        <a:pt x="316" y="610"/>
                        <a:pt x="223" y="610"/>
                      </a:cubicBezTo>
                      <a:cubicBezTo>
                        <a:pt x="146" y="610"/>
                        <a:pt x="92" y="517"/>
                        <a:pt x="92" y="348"/>
                      </a:cubicBezTo>
                      <a:cubicBezTo>
                        <a:pt x="92" y="170"/>
                        <a:pt x="146" y="70"/>
                        <a:pt x="223" y="70"/>
                      </a:cubicBezTo>
                      <a:close/>
                      <a:moveTo>
                        <a:pt x="231" y="1"/>
                      </a:moveTo>
                      <a:cubicBezTo>
                        <a:pt x="100" y="1"/>
                        <a:pt x="0" y="124"/>
                        <a:pt x="0" y="348"/>
                      </a:cubicBezTo>
                      <a:cubicBezTo>
                        <a:pt x="8" y="563"/>
                        <a:pt x="92" y="679"/>
                        <a:pt x="223" y="679"/>
                      </a:cubicBezTo>
                      <a:cubicBezTo>
                        <a:pt x="362" y="679"/>
                        <a:pt x="447" y="556"/>
                        <a:pt x="447" y="332"/>
                      </a:cubicBezTo>
                      <a:cubicBezTo>
                        <a:pt x="447" y="124"/>
                        <a:pt x="362" y="1"/>
                        <a:pt x="231" y="1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43" name="Google Shape;6843;p21"/>
                <p:cNvSpPr/>
                <p:nvPr/>
              </p:nvSpPr>
              <p:spPr>
                <a:xfrm>
                  <a:off x="587093" y="723083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1"/>
                      </a:moveTo>
                      <a:lnTo>
                        <a:pt x="0" y="78"/>
                      </a:lnTo>
                      <a:lnTo>
                        <a:pt x="23" y="147"/>
                      </a:lnTo>
                      <a:lnTo>
                        <a:pt x="131" y="86"/>
                      </a:lnTo>
                      <a:lnTo>
                        <a:pt x="139" y="86"/>
                      </a:lnTo>
                      <a:lnTo>
                        <a:pt x="139" y="656"/>
                      </a:lnTo>
                      <a:lnTo>
                        <a:pt x="224" y="656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44" name="Google Shape;6844;p21"/>
                <p:cNvSpPr/>
                <p:nvPr/>
              </p:nvSpPr>
              <p:spPr>
                <a:xfrm>
                  <a:off x="578867" y="866394"/>
                  <a:ext cx="53295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679" extrusionOk="0">
                      <a:moveTo>
                        <a:pt x="223" y="70"/>
                      </a:moveTo>
                      <a:cubicBezTo>
                        <a:pt x="316" y="70"/>
                        <a:pt x="362" y="170"/>
                        <a:pt x="362" y="340"/>
                      </a:cubicBezTo>
                      <a:cubicBezTo>
                        <a:pt x="362" y="509"/>
                        <a:pt x="316" y="617"/>
                        <a:pt x="223" y="617"/>
                      </a:cubicBezTo>
                      <a:cubicBezTo>
                        <a:pt x="146" y="617"/>
                        <a:pt x="92" y="517"/>
                        <a:pt x="92" y="348"/>
                      </a:cubicBezTo>
                      <a:cubicBezTo>
                        <a:pt x="92" y="170"/>
                        <a:pt x="146" y="70"/>
                        <a:pt x="223" y="70"/>
                      </a:cubicBezTo>
                      <a:close/>
                      <a:moveTo>
                        <a:pt x="231" y="1"/>
                      </a:moveTo>
                      <a:cubicBezTo>
                        <a:pt x="100" y="1"/>
                        <a:pt x="0" y="124"/>
                        <a:pt x="0" y="348"/>
                      </a:cubicBezTo>
                      <a:cubicBezTo>
                        <a:pt x="8" y="563"/>
                        <a:pt x="92" y="679"/>
                        <a:pt x="223" y="679"/>
                      </a:cubicBezTo>
                      <a:cubicBezTo>
                        <a:pt x="362" y="679"/>
                        <a:pt x="447" y="556"/>
                        <a:pt x="447" y="332"/>
                      </a:cubicBezTo>
                      <a:cubicBezTo>
                        <a:pt x="447" y="124"/>
                        <a:pt x="362" y="1"/>
                        <a:pt x="231" y="1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45" name="Google Shape;6845;p21"/>
                <p:cNvSpPr/>
                <p:nvPr/>
              </p:nvSpPr>
              <p:spPr>
                <a:xfrm>
                  <a:off x="587093" y="1012448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1"/>
                      </a:moveTo>
                      <a:lnTo>
                        <a:pt x="0" y="78"/>
                      </a:lnTo>
                      <a:lnTo>
                        <a:pt x="23" y="147"/>
                      </a:lnTo>
                      <a:lnTo>
                        <a:pt x="131" y="86"/>
                      </a:lnTo>
                      <a:lnTo>
                        <a:pt x="139" y="86"/>
                      </a:lnTo>
                      <a:lnTo>
                        <a:pt x="139" y="656"/>
                      </a:lnTo>
                      <a:lnTo>
                        <a:pt x="224" y="656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46" name="Google Shape;6846;p21"/>
                <p:cNvSpPr/>
                <p:nvPr/>
              </p:nvSpPr>
              <p:spPr>
                <a:xfrm>
                  <a:off x="578867" y="1155759"/>
                  <a:ext cx="53295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679" extrusionOk="0">
                      <a:moveTo>
                        <a:pt x="223" y="70"/>
                      </a:moveTo>
                      <a:cubicBezTo>
                        <a:pt x="316" y="70"/>
                        <a:pt x="362" y="170"/>
                        <a:pt x="362" y="340"/>
                      </a:cubicBezTo>
                      <a:cubicBezTo>
                        <a:pt x="362" y="509"/>
                        <a:pt x="316" y="610"/>
                        <a:pt x="223" y="610"/>
                      </a:cubicBezTo>
                      <a:cubicBezTo>
                        <a:pt x="146" y="610"/>
                        <a:pt x="92" y="517"/>
                        <a:pt x="92" y="348"/>
                      </a:cubicBezTo>
                      <a:cubicBezTo>
                        <a:pt x="92" y="163"/>
                        <a:pt x="146" y="70"/>
                        <a:pt x="223" y="70"/>
                      </a:cubicBezTo>
                      <a:close/>
                      <a:moveTo>
                        <a:pt x="231" y="1"/>
                      </a:moveTo>
                      <a:cubicBezTo>
                        <a:pt x="100" y="1"/>
                        <a:pt x="0" y="124"/>
                        <a:pt x="0" y="348"/>
                      </a:cubicBezTo>
                      <a:cubicBezTo>
                        <a:pt x="8" y="563"/>
                        <a:pt x="92" y="679"/>
                        <a:pt x="223" y="679"/>
                      </a:cubicBezTo>
                      <a:cubicBezTo>
                        <a:pt x="362" y="679"/>
                        <a:pt x="447" y="556"/>
                        <a:pt x="447" y="332"/>
                      </a:cubicBezTo>
                      <a:cubicBezTo>
                        <a:pt x="447" y="124"/>
                        <a:pt x="362" y="1"/>
                        <a:pt x="231" y="1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47" name="Google Shape;6847;p21"/>
                <p:cNvSpPr/>
                <p:nvPr/>
              </p:nvSpPr>
              <p:spPr>
                <a:xfrm>
                  <a:off x="578867" y="1300979"/>
                  <a:ext cx="53295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679" extrusionOk="0">
                      <a:moveTo>
                        <a:pt x="223" y="70"/>
                      </a:moveTo>
                      <a:cubicBezTo>
                        <a:pt x="316" y="70"/>
                        <a:pt x="362" y="170"/>
                        <a:pt x="362" y="332"/>
                      </a:cubicBezTo>
                      <a:cubicBezTo>
                        <a:pt x="362" y="501"/>
                        <a:pt x="316" y="609"/>
                        <a:pt x="223" y="609"/>
                      </a:cubicBezTo>
                      <a:cubicBezTo>
                        <a:pt x="146" y="609"/>
                        <a:pt x="92" y="509"/>
                        <a:pt x="92" y="339"/>
                      </a:cubicBezTo>
                      <a:cubicBezTo>
                        <a:pt x="92" y="162"/>
                        <a:pt x="146" y="70"/>
                        <a:pt x="223" y="70"/>
                      </a:cubicBezTo>
                      <a:close/>
                      <a:moveTo>
                        <a:pt x="231" y="0"/>
                      </a:moveTo>
                      <a:cubicBezTo>
                        <a:pt x="100" y="0"/>
                        <a:pt x="0" y="116"/>
                        <a:pt x="0" y="339"/>
                      </a:cubicBezTo>
                      <a:cubicBezTo>
                        <a:pt x="8" y="555"/>
                        <a:pt x="92" y="678"/>
                        <a:pt x="223" y="678"/>
                      </a:cubicBezTo>
                      <a:cubicBezTo>
                        <a:pt x="362" y="678"/>
                        <a:pt x="447" y="555"/>
                        <a:pt x="447" y="332"/>
                      </a:cubicBezTo>
                      <a:cubicBezTo>
                        <a:pt x="447" y="124"/>
                        <a:pt x="362" y="0"/>
                        <a:pt x="231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48" name="Google Shape;6848;p21"/>
                <p:cNvSpPr/>
                <p:nvPr/>
              </p:nvSpPr>
              <p:spPr>
                <a:xfrm>
                  <a:off x="587093" y="1447032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39"/>
                      </a:lnTo>
                      <a:lnTo>
                        <a:pt x="131" y="77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49" name="Google Shape;6849;p21"/>
                <p:cNvSpPr/>
                <p:nvPr/>
              </p:nvSpPr>
              <p:spPr>
                <a:xfrm>
                  <a:off x="587093" y="1591178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1"/>
                      </a:moveTo>
                      <a:lnTo>
                        <a:pt x="0" y="78"/>
                      </a:lnTo>
                      <a:lnTo>
                        <a:pt x="23" y="147"/>
                      </a:lnTo>
                      <a:lnTo>
                        <a:pt x="131" y="86"/>
                      </a:lnTo>
                      <a:lnTo>
                        <a:pt x="139" y="86"/>
                      </a:lnTo>
                      <a:lnTo>
                        <a:pt x="139" y="656"/>
                      </a:lnTo>
                      <a:lnTo>
                        <a:pt x="224" y="656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50" name="Google Shape;6850;p21"/>
                <p:cNvSpPr/>
                <p:nvPr/>
              </p:nvSpPr>
              <p:spPr>
                <a:xfrm>
                  <a:off x="587093" y="1736397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39"/>
                      </a:lnTo>
                      <a:lnTo>
                        <a:pt x="131" y="77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51" name="Google Shape;6851;p21"/>
                <p:cNvSpPr/>
                <p:nvPr/>
              </p:nvSpPr>
              <p:spPr>
                <a:xfrm>
                  <a:off x="578867" y="1879709"/>
                  <a:ext cx="53295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679" extrusionOk="0">
                      <a:moveTo>
                        <a:pt x="223" y="70"/>
                      </a:moveTo>
                      <a:cubicBezTo>
                        <a:pt x="316" y="70"/>
                        <a:pt x="362" y="162"/>
                        <a:pt x="362" y="332"/>
                      </a:cubicBezTo>
                      <a:cubicBezTo>
                        <a:pt x="362" y="501"/>
                        <a:pt x="316" y="609"/>
                        <a:pt x="223" y="609"/>
                      </a:cubicBezTo>
                      <a:cubicBezTo>
                        <a:pt x="146" y="609"/>
                        <a:pt x="92" y="509"/>
                        <a:pt x="92" y="339"/>
                      </a:cubicBezTo>
                      <a:cubicBezTo>
                        <a:pt x="92" y="162"/>
                        <a:pt x="146" y="70"/>
                        <a:pt x="223" y="70"/>
                      </a:cubicBezTo>
                      <a:close/>
                      <a:moveTo>
                        <a:pt x="231" y="0"/>
                      </a:moveTo>
                      <a:cubicBezTo>
                        <a:pt x="100" y="0"/>
                        <a:pt x="0" y="116"/>
                        <a:pt x="0" y="339"/>
                      </a:cubicBezTo>
                      <a:cubicBezTo>
                        <a:pt x="8" y="555"/>
                        <a:pt x="92" y="678"/>
                        <a:pt x="223" y="678"/>
                      </a:cubicBezTo>
                      <a:cubicBezTo>
                        <a:pt x="362" y="678"/>
                        <a:pt x="447" y="555"/>
                        <a:pt x="447" y="332"/>
                      </a:cubicBezTo>
                      <a:cubicBezTo>
                        <a:pt x="447" y="124"/>
                        <a:pt x="362" y="0"/>
                        <a:pt x="231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52" name="Google Shape;6852;p21"/>
                <p:cNvSpPr/>
                <p:nvPr/>
              </p:nvSpPr>
              <p:spPr>
                <a:xfrm>
                  <a:off x="587093" y="2025762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39"/>
                      </a:lnTo>
                      <a:lnTo>
                        <a:pt x="131" y="77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53" name="Google Shape;6853;p21"/>
                <p:cNvSpPr/>
                <p:nvPr/>
              </p:nvSpPr>
              <p:spPr>
                <a:xfrm>
                  <a:off x="587093" y="2170028"/>
                  <a:ext cx="26707" cy="78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5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46"/>
                      </a:lnTo>
                      <a:lnTo>
                        <a:pt x="131" y="85"/>
                      </a:lnTo>
                      <a:lnTo>
                        <a:pt x="139" y="85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54" name="Google Shape;6854;p21"/>
                <p:cNvSpPr/>
                <p:nvPr/>
              </p:nvSpPr>
              <p:spPr>
                <a:xfrm>
                  <a:off x="578867" y="2313220"/>
                  <a:ext cx="53295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679" extrusionOk="0">
                      <a:moveTo>
                        <a:pt x="223" y="70"/>
                      </a:moveTo>
                      <a:cubicBezTo>
                        <a:pt x="316" y="70"/>
                        <a:pt x="362" y="170"/>
                        <a:pt x="362" y="340"/>
                      </a:cubicBezTo>
                      <a:cubicBezTo>
                        <a:pt x="362" y="509"/>
                        <a:pt x="316" y="617"/>
                        <a:pt x="223" y="617"/>
                      </a:cubicBezTo>
                      <a:cubicBezTo>
                        <a:pt x="146" y="617"/>
                        <a:pt x="92" y="517"/>
                        <a:pt x="92" y="348"/>
                      </a:cubicBezTo>
                      <a:cubicBezTo>
                        <a:pt x="92" y="170"/>
                        <a:pt x="146" y="70"/>
                        <a:pt x="223" y="70"/>
                      </a:cubicBezTo>
                      <a:close/>
                      <a:moveTo>
                        <a:pt x="231" y="1"/>
                      </a:moveTo>
                      <a:cubicBezTo>
                        <a:pt x="100" y="1"/>
                        <a:pt x="0" y="124"/>
                        <a:pt x="0" y="348"/>
                      </a:cubicBezTo>
                      <a:cubicBezTo>
                        <a:pt x="8" y="563"/>
                        <a:pt x="92" y="679"/>
                        <a:pt x="223" y="679"/>
                      </a:cubicBezTo>
                      <a:cubicBezTo>
                        <a:pt x="362" y="679"/>
                        <a:pt x="447" y="556"/>
                        <a:pt x="447" y="332"/>
                      </a:cubicBezTo>
                      <a:cubicBezTo>
                        <a:pt x="447" y="124"/>
                        <a:pt x="362" y="1"/>
                        <a:pt x="231" y="1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55" name="Google Shape;6855;p21"/>
                <p:cNvSpPr/>
                <p:nvPr/>
              </p:nvSpPr>
              <p:spPr>
                <a:xfrm>
                  <a:off x="587093" y="2459393"/>
                  <a:ext cx="26707" cy="78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5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46"/>
                      </a:lnTo>
                      <a:lnTo>
                        <a:pt x="131" y="85"/>
                      </a:lnTo>
                      <a:lnTo>
                        <a:pt x="139" y="85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56" name="Google Shape;6856;p21"/>
                <p:cNvSpPr/>
                <p:nvPr/>
              </p:nvSpPr>
              <p:spPr>
                <a:xfrm>
                  <a:off x="578867" y="2602704"/>
                  <a:ext cx="53295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679" extrusionOk="0">
                      <a:moveTo>
                        <a:pt x="223" y="69"/>
                      </a:moveTo>
                      <a:cubicBezTo>
                        <a:pt x="316" y="69"/>
                        <a:pt x="362" y="170"/>
                        <a:pt x="362" y="339"/>
                      </a:cubicBezTo>
                      <a:cubicBezTo>
                        <a:pt x="362" y="509"/>
                        <a:pt x="316" y="609"/>
                        <a:pt x="223" y="609"/>
                      </a:cubicBezTo>
                      <a:cubicBezTo>
                        <a:pt x="146" y="609"/>
                        <a:pt x="92" y="516"/>
                        <a:pt x="92" y="347"/>
                      </a:cubicBezTo>
                      <a:cubicBezTo>
                        <a:pt x="92" y="170"/>
                        <a:pt x="146" y="69"/>
                        <a:pt x="223" y="69"/>
                      </a:cubicBezTo>
                      <a:close/>
                      <a:moveTo>
                        <a:pt x="231" y="0"/>
                      </a:moveTo>
                      <a:cubicBezTo>
                        <a:pt x="100" y="0"/>
                        <a:pt x="0" y="123"/>
                        <a:pt x="0" y="347"/>
                      </a:cubicBezTo>
                      <a:cubicBezTo>
                        <a:pt x="8" y="562"/>
                        <a:pt x="92" y="678"/>
                        <a:pt x="223" y="678"/>
                      </a:cubicBezTo>
                      <a:cubicBezTo>
                        <a:pt x="362" y="678"/>
                        <a:pt x="447" y="555"/>
                        <a:pt x="447" y="331"/>
                      </a:cubicBezTo>
                      <a:cubicBezTo>
                        <a:pt x="447" y="123"/>
                        <a:pt x="362" y="0"/>
                        <a:pt x="231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57" name="Google Shape;6857;p21"/>
                <p:cNvSpPr/>
                <p:nvPr/>
              </p:nvSpPr>
              <p:spPr>
                <a:xfrm>
                  <a:off x="587093" y="2748758"/>
                  <a:ext cx="26707" cy="78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5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46"/>
                      </a:lnTo>
                      <a:lnTo>
                        <a:pt x="131" y="85"/>
                      </a:lnTo>
                      <a:lnTo>
                        <a:pt x="139" y="85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58" name="Google Shape;6858;p21"/>
                <p:cNvSpPr/>
                <p:nvPr/>
              </p:nvSpPr>
              <p:spPr>
                <a:xfrm>
                  <a:off x="578867" y="2892069"/>
                  <a:ext cx="53295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679" extrusionOk="0">
                      <a:moveTo>
                        <a:pt x="223" y="69"/>
                      </a:moveTo>
                      <a:cubicBezTo>
                        <a:pt x="316" y="69"/>
                        <a:pt x="362" y="170"/>
                        <a:pt x="362" y="339"/>
                      </a:cubicBezTo>
                      <a:cubicBezTo>
                        <a:pt x="362" y="509"/>
                        <a:pt x="316" y="616"/>
                        <a:pt x="223" y="616"/>
                      </a:cubicBezTo>
                      <a:cubicBezTo>
                        <a:pt x="146" y="616"/>
                        <a:pt x="92" y="516"/>
                        <a:pt x="92" y="347"/>
                      </a:cubicBezTo>
                      <a:cubicBezTo>
                        <a:pt x="92" y="170"/>
                        <a:pt x="146" y="69"/>
                        <a:pt x="223" y="69"/>
                      </a:cubicBezTo>
                      <a:close/>
                      <a:moveTo>
                        <a:pt x="231" y="0"/>
                      </a:moveTo>
                      <a:cubicBezTo>
                        <a:pt x="100" y="0"/>
                        <a:pt x="0" y="123"/>
                        <a:pt x="0" y="347"/>
                      </a:cubicBezTo>
                      <a:cubicBezTo>
                        <a:pt x="8" y="562"/>
                        <a:pt x="92" y="678"/>
                        <a:pt x="223" y="678"/>
                      </a:cubicBezTo>
                      <a:cubicBezTo>
                        <a:pt x="362" y="678"/>
                        <a:pt x="447" y="555"/>
                        <a:pt x="447" y="331"/>
                      </a:cubicBezTo>
                      <a:cubicBezTo>
                        <a:pt x="447" y="123"/>
                        <a:pt x="362" y="0"/>
                        <a:pt x="231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59" name="Google Shape;6859;p21"/>
                <p:cNvSpPr/>
                <p:nvPr/>
              </p:nvSpPr>
              <p:spPr>
                <a:xfrm>
                  <a:off x="587093" y="3038123"/>
                  <a:ext cx="26707" cy="78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5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46"/>
                      </a:lnTo>
                      <a:lnTo>
                        <a:pt x="131" y="85"/>
                      </a:lnTo>
                      <a:lnTo>
                        <a:pt x="139" y="85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0" name="Google Shape;6860;p21"/>
                <p:cNvSpPr/>
                <p:nvPr/>
              </p:nvSpPr>
              <p:spPr>
                <a:xfrm>
                  <a:off x="578867" y="3181435"/>
                  <a:ext cx="53295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679" extrusionOk="0">
                      <a:moveTo>
                        <a:pt x="223" y="69"/>
                      </a:moveTo>
                      <a:cubicBezTo>
                        <a:pt x="316" y="69"/>
                        <a:pt x="362" y="170"/>
                        <a:pt x="362" y="339"/>
                      </a:cubicBezTo>
                      <a:cubicBezTo>
                        <a:pt x="362" y="509"/>
                        <a:pt x="316" y="616"/>
                        <a:pt x="223" y="616"/>
                      </a:cubicBezTo>
                      <a:cubicBezTo>
                        <a:pt x="146" y="616"/>
                        <a:pt x="92" y="516"/>
                        <a:pt x="92" y="347"/>
                      </a:cubicBezTo>
                      <a:cubicBezTo>
                        <a:pt x="92" y="170"/>
                        <a:pt x="146" y="69"/>
                        <a:pt x="223" y="69"/>
                      </a:cubicBezTo>
                      <a:close/>
                      <a:moveTo>
                        <a:pt x="231" y="0"/>
                      </a:moveTo>
                      <a:cubicBezTo>
                        <a:pt x="100" y="0"/>
                        <a:pt x="0" y="123"/>
                        <a:pt x="0" y="347"/>
                      </a:cubicBezTo>
                      <a:cubicBezTo>
                        <a:pt x="8" y="563"/>
                        <a:pt x="92" y="678"/>
                        <a:pt x="223" y="678"/>
                      </a:cubicBezTo>
                      <a:cubicBezTo>
                        <a:pt x="362" y="678"/>
                        <a:pt x="447" y="555"/>
                        <a:pt x="447" y="331"/>
                      </a:cubicBezTo>
                      <a:cubicBezTo>
                        <a:pt x="447" y="123"/>
                        <a:pt x="362" y="0"/>
                        <a:pt x="231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1" name="Google Shape;6861;p21"/>
                <p:cNvSpPr/>
                <p:nvPr/>
              </p:nvSpPr>
              <p:spPr>
                <a:xfrm>
                  <a:off x="578867" y="3326535"/>
                  <a:ext cx="53295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679" extrusionOk="0">
                      <a:moveTo>
                        <a:pt x="223" y="70"/>
                      </a:moveTo>
                      <a:cubicBezTo>
                        <a:pt x="316" y="70"/>
                        <a:pt x="362" y="170"/>
                        <a:pt x="362" y="332"/>
                      </a:cubicBezTo>
                      <a:cubicBezTo>
                        <a:pt x="362" y="501"/>
                        <a:pt x="316" y="609"/>
                        <a:pt x="223" y="609"/>
                      </a:cubicBezTo>
                      <a:cubicBezTo>
                        <a:pt x="146" y="609"/>
                        <a:pt x="92" y="509"/>
                        <a:pt x="92" y="339"/>
                      </a:cubicBezTo>
                      <a:cubicBezTo>
                        <a:pt x="92" y="162"/>
                        <a:pt x="146" y="70"/>
                        <a:pt x="223" y="70"/>
                      </a:cubicBezTo>
                      <a:close/>
                      <a:moveTo>
                        <a:pt x="231" y="0"/>
                      </a:moveTo>
                      <a:cubicBezTo>
                        <a:pt x="100" y="0"/>
                        <a:pt x="0" y="116"/>
                        <a:pt x="0" y="339"/>
                      </a:cubicBezTo>
                      <a:cubicBezTo>
                        <a:pt x="8" y="555"/>
                        <a:pt x="92" y="678"/>
                        <a:pt x="223" y="678"/>
                      </a:cubicBezTo>
                      <a:cubicBezTo>
                        <a:pt x="362" y="678"/>
                        <a:pt x="447" y="555"/>
                        <a:pt x="447" y="332"/>
                      </a:cubicBezTo>
                      <a:cubicBezTo>
                        <a:pt x="447" y="124"/>
                        <a:pt x="362" y="0"/>
                        <a:pt x="231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2" name="Google Shape;6862;p21"/>
                <p:cNvSpPr/>
                <p:nvPr/>
              </p:nvSpPr>
              <p:spPr>
                <a:xfrm>
                  <a:off x="587093" y="3472588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0"/>
                      </a:moveTo>
                      <a:lnTo>
                        <a:pt x="0" y="78"/>
                      </a:lnTo>
                      <a:lnTo>
                        <a:pt x="23" y="139"/>
                      </a:lnTo>
                      <a:lnTo>
                        <a:pt x="131" y="78"/>
                      </a:lnTo>
                      <a:lnTo>
                        <a:pt x="139" y="78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3" name="Google Shape;6863;p21"/>
                <p:cNvSpPr/>
                <p:nvPr/>
              </p:nvSpPr>
              <p:spPr>
                <a:xfrm>
                  <a:off x="578867" y="3615900"/>
                  <a:ext cx="53295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679" extrusionOk="0">
                      <a:moveTo>
                        <a:pt x="223" y="70"/>
                      </a:moveTo>
                      <a:cubicBezTo>
                        <a:pt x="316" y="70"/>
                        <a:pt x="362" y="170"/>
                        <a:pt x="362" y="332"/>
                      </a:cubicBezTo>
                      <a:cubicBezTo>
                        <a:pt x="362" y="501"/>
                        <a:pt x="316" y="609"/>
                        <a:pt x="223" y="609"/>
                      </a:cubicBezTo>
                      <a:cubicBezTo>
                        <a:pt x="146" y="609"/>
                        <a:pt x="92" y="509"/>
                        <a:pt x="92" y="339"/>
                      </a:cubicBezTo>
                      <a:cubicBezTo>
                        <a:pt x="92" y="162"/>
                        <a:pt x="146" y="70"/>
                        <a:pt x="223" y="70"/>
                      </a:cubicBezTo>
                      <a:close/>
                      <a:moveTo>
                        <a:pt x="231" y="0"/>
                      </a:moveTo>
                      <a:cubicBezTo>
                        <a:pt x="100" y="0"/>
                        <a:pt x="0" y="116"/>
                        <a:pt x="0" y="339"/>
                      </a:cubicBezTo>
                      <a:cubicBezTo>
                        <a:pt x="8" y="555"/>
                        <a:pt x="92" y="678"/>
                        <a:pt x="223" y="678"/>
                      </a:cubicBezTo>
                      <a:cubicBezTo>
                        <a:pt x="362" y="678"/>
                        <a:pt x="447" y="555"/>
                        <a:pt x="447" y="332"/>
                      </a:cubicBezTo>
                      <a:cubicBezTo>
                        <a:pt x="447" y="124"/>
                        <a:pt x="362" y="0"/>
                        <a:pt x="231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4" name="Google Shape;6864;p21"/>
                <p:cNvSpPr/>
                <p:nvPr/>
              </p:nvSpPr>
              <p:spPr>
                <a:xfrm>
                  <a:off x="578867" y="3760165"/>
                  <a:ext cx="53295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679" extrusionOk="0">
                      <a:moveTo>
                        <a:pt x="223" y="69"/>
                      </a:moveTo>
                      <a:cubicBezTo>
                        <a:pt x="316" y="69"/>
                        <a:pt x="362" y="170"/>
                        <a:pt x="362" y="339"/>
                      </a:cubicBezTo>
                      <a:cubicBezTo>
                        <a:pt x="362" y="509"/>
                        <a:pt x="316" y="609"/>
                        <a:pt x="223" y="609"/>
                      </a:cubicBezTo>
                      <a:cubicBezTo>
                        <a:pt x="146" y="609"/>
                        <a:pt x="92" y="516"/>
                        <a:pt x="92" y="347"/>
                      </a:cubicBezTo>
                      <a:cubicBezTo>
                        <a:pt x="92" y="170"/>
                        <a:pt x="146" y="69"/>
                        <a:pt x="223" y="69"/>
                      </a:cubicBezTo>
                      <a:close/>
                      <a:moveTo>
                        <a:pt x="231" y="0"/>
                      </a:moveTo>
                      <a:cubicBezTo>
                        <a:pt x="100" y="0"/>
                        <a:pt x="0" y="123"/>
                        <a:pt x="0" y="347"/>
                      </a:cubicBezTo>
                      <a:cubicBezTo>
                        <a:pt x="8" y="563"/>
                        <a:pt x="92" y="678"/>
                        <a:pt x="223" y="678"/>
                      </a:cubicBezTo>
                      <a:cubicBezTo>
                        <a:pt x="362" y="678"/>
                        <a:pt x="447" y="555"/>
                        <a:pt x="447" y="331"/>
                      </a:cubicBezTo>
                      <a:cubicBezTo>
                        <a:pt x="447" y="123"/>
                        <a:pt x="362" y="0"/>
                        <a:pt x="231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5" name="Google Shape;6865;p21"/>
                <p:cNvSpPr/>
                <p:nvPr/>
              </p:nvSpPr>
              <p:spPr>
                <a:xfrm>
                  <a:off x="578867" y="3905265"/>
                  <a:ext cx="53295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679" extrusionOk="0">
                      <a:moveTo>
                        <a:pt x="223" y="70"/>
                      </a:moveTo>
                      <a:cubicBezTo>
                        <a:pt x="316" y="70"/>
                        <a:pt x="362" y="170"/>
                        <a:pt x="362" y="332"/>
                      </a:cubicBezTo>
                      <a:cubicBezTo>
                        <a:pt x="362" y="501"/>
                        <a:pt x="316" y="609"/>
                        <a:pt x="223" y="609"/>
                      </a:cubicBezTo>
                      <a:cubicBezTo>
                        <a:pt x="146" y="609"/>
                        <a:pt x="92" y="509"/>
                        <a:pt x="92" y="339"/>
                      </a:cubicBezTo>
                      <a:cubicBezTo>
                        <a:pt x="92" y="162"/>
                        <a:pt x="146" y="70"/>
                        <a:pt x="223" y="70"/>
                      </a:cubicBezTo>
                      <a:close/>
                      <a:moveTo>
                        <a:pt x="231" y="0"/>
                      </a:moveTo>
                      <a:cubicBezTo>
                        <a:pt x="100" y="0"/>
                        <a:pt x="0" y="116"/>
                        <a:pt x="0" y="339"/>
                      </a:cubicBezTo>
                      <a:cubicBezTo>
                        <a:pt x="8" y="555"/>
                        <a:pt x="92" y="678"/>
                        <a:pt x="223" y="678"/>
                      </a:cubicBezTo>
                      <a:cubicBezTo>
                        <a:pt x="362" y="678"/>
                        <a:pt x="447" y="555"/>
                        <a:pt x="447" y="332"/>
                      </a:cubicBezTo>
                      <a:cubicBezTo>
                        <a:pt x="447" y="124"/>
                        <a:pt x="362" y="0"/>
                        <a:pt x="231" y="0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6" name="Google Shape;6866;p21"/>
                <p:cNvSpPr/>
                <p:nvPr/>
              </p:nvSpPr>
              <p:spPr>
                <a:xfrm>
                  <a:off x="587093" y="4051318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1"/>
                      </a:moveTo>
                      <a:lnTo>
                        <a:pt x="0" y="78"/>
                      </a:lnTo>
                      <a:lnTo>
                        <a:pt x="23" y="139"/>
                      </a:lnTo>
                      <a:lnTo>
                        <a:pt x="131" y="78"/>
                      </a:lnTo>
                      <a:lnTo>
                        <a:pt x="139" y="78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7" name="Google Shape;6867;p21"/>
                <p:cNvSpPr/>
                <p:nvPr/>
              </p:nvSpPr>
              <p:spPr>
                <a:xfrm>
                  <a:off x="587093" y="4195584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0"/>
                      </a:moveTo>
                      <a:lnTo>
                        <a:pt x="0" y="77"/>
                      </a:lnTo>
                      <a:lnTo>
                        <a:pt x="23" y="147"/>
                      </a:lnTo>
                      <a:lnTo>
                        <a:pt x="131" y="85"/>
                      </a:lnTo>
                      <a:lnTo>
                        <a:pt x="139" y="85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8" name="Google Shape;6868;p21"/>
                <p:cNvSpPr/>
                <p:nvPr/>
              </p:nvSpPr>
              <p:spPr>
                <a:xfrm>
                  <a:off x="587093" y="4340684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1"/>
                      </a:moveTo>
                      <a:lnTo>
                        <a:pt x="0" y="78"/>
                      </a:lnTo>
                      <a:lnTo>
                        <a:pt x="23" y="139"/>
                      </a:lnTo>
                      <a:lnTo>
                        <a:pt x="131" y="78"/>
                      </a:lnTo>
                      <a:lnTo>
                        <a:pt x="139" y="78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9" name="Google Shape;6869;p21"/>
                <p:cNvSpPr/>
                <p:nvPr/>
              </p:nvSpPr>
              <p:spPr>
                <a:xfrm>
                  <a:off x="578867" y="4483995"/>
                  <a:ext cx="53295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679" extrusionOk="0">
                      <a:moveTo>
                        <a:pt x="223" y="70"/>
                      </a:moveTo>
                      <a:cubicBezTo>
                        <a:pt x="316" y="70"/>
                        <a:pt x="362" y="170"/>
                        <a:pt x="362" y="332"/>
                      </a:cubicBezTo>
                      <a:cubicBezTo>
                        <a:pt x="362" y="501"/>
                        <a:pt x="316" y="609"/>
                        <a:pt x="223" y="609"/>
                      </a:cubicBezTo>
                      <a:cubicBezTo>
                        <a:pt x="146" y="609"/>
                        <a:pt x="92" y="509"/>
                        <a:pt x="92" y="340"/>
                      </a:cubicBezTo>
                      <a:cubicBezTo>
                        <a:pt x="92" y="162"/>
                        <a:pt x="146" y="70"/>
                        <a:pt x="223" y="70"/>
                      </a:cubicBezTo>
                      <a:close/>
                      <a:moveTo>
                        <a:pt x="231" y="1"/>
                      </a:moveTo>
                      <a:cubicBezTo>
                        <a:pt x="100" y="1"/>
                        <a:pt x="0" y="116"/>
                        <a:pt x="0" y="340"/>
                      </a:cubicBezTo>
                      <a:cubicBezTo>
                        <a:pt x="8" y="555"/>
                        <a:pt x="92" y="679"/>
                        <a:pt x="223" y="679"/>
                      </a:cubicBezTo>
                      <a:cubicBezTo>
                        <a:pt x="362" y="679"/>
                        <a:pt x="447" y="555"/>
                        <a:pt x="447" y="332"/>
                      </a:cubicBezTo>
                      <a:cubicBezTo>
                        <a:pt x="447" y="124"/>
                        <a:pt x="362" y="1"/>
                        <a:pt x="231" y="1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0" name="Google Shape;6870;p21"/>
                <p:cNvSpPr/>
                <p:nvPr/>
              </p:nvSpPr>
              <p:spPr>
                <a:xfrm>
                  <a:off x="587093" y="4630049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1"/>
                      </a:moveTo>
                      <a:lnTo>
                        <a:pt x="0" y="78"/>
                      </a:lnTo>
                      <a:lnTo>
                        <a:pt x="23" y="139"/>
                      </a:lnTo>
                      <a:lnTo>
                        <a:pt x="131" y="78"/>
                      </a:lnTo>
                      <a:lnTo>
                        <a:pt x="139" y="78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1" name="Google Shape;6871;p21"/>
                <p:cNvSpPr/>
                <p:nvPr/>
              </p:nvSpPr>
              <p:spPr>
                <a:xfrm>
                  <a:off x="578867" y="4773360"/>
                  <a:ext cx="53295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679" extrusionOk="0">
                      <a:moveTo>
                        <a:pt x="223" y="70"/>
                      </a:moveTo>
                      <a:cubicBezTo>
                        <a:pt x="316" y="70"/>
                        <a:pt x="362" y="170"/>
                        <a:pt x="362" y="332"/>
                      </a:cubicBezTo>
                      <a:cubicBezTo>
                        <a:pt x="362" y="501"/>
                        <a:pt x="316" y="609"/>
                        <a:pt x="223" y="609"/>
                      </a:cubicBezTo>
                      <a:cubicBezTo>
                        <a:pt x="146" y="609"/>
                        <a:pt x="92" y="509"/>
                        <a:pt x="92" y="340"/>
                      </a:cubicBezTo>
                      <a:cubicBezTo>
                        <a:pt x="92" y="162"/>
                        <a:pt x="146" y="70"/>
                        <a:pt x="223" y="70"/>
                      </a:cubicBezTo>
                      <a:close/>
                      <a:moveTo>
                        <a:pt x="231" y="1"/>
                      </a:moveTo>
                      <a:cubicBezTo>
                        <a:pt x="100" y="1"/>
                        <a:pt x="0" y="116"/>
                        <a:pt x="0" y="340"/>
                      </a:cubicBezTo>
                      <a:cubicBezTo>
                        <a:pt x="8" y="555"/>
                        <a:pt x="92" y="679"/>
                        <a:pt x="223" y="679"/>
                      </a:cubicBezTo>
                      <a:cubicBezTo>
                        <a:pt x="362" y="679"/>
                        <a:pt x="447" y="555"/>
                        <a:pt x="447" y="332"/>
                      </a:cubicBezTo>
                      <a:cubicBezTo>
                        <a:pt x="447" y="124"/>
                        <a:pt x="362" y="1"/>
                        <a:pt x="231" y="1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2" name="Google Shape;6872;p21"/>
                <p:cNvSpPr/>
                <p:nvPr/>
              </p:nvSpPr>
              <p:spPr>
                <a:xfrm>
                  <a:off x="587093" y="4919414"/>
                  <a:ext cx="26707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656" extrusionOk="0">
                      <a:moveTo>
                        <a:pt x="147" y="1"/>
                      </a:moveTo>
                      <a:lnTo>
                        <a:pt x="0" y="78"/>
                      </a:lnTo>
                      <a:lnTo>
                        <a:pt x="23" y="139"/>
                      </a:lnTo>
                      <a:lnTo>
                        <a:pt x="131" y="78"/>
                      </a:lnTo>
                      <a:lnTo>
                        <a:pt x="139" y="78"/>
                      </a:lnTo>
                      <a:lnTo>
                        <a:pt x="139" y="656"/>
                      </a:lnTo>
                      <a:lnTo>
                        <a:pt x="224" y="656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3" name="Google Shape;6873;p21"/>
                <p:cNvSpPr/>
                <p:nvPr/>
              </p:nvSpPr>
              <p:spPr>
                <a:xfrm>
                  <a:off x="578867" y="5062725"/>
                  <a:ext cx="53295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679" extrusionOk="0">
                      <a:moveTo>
                        <a:pt x="223" y="70"/>
                      </a:moveTo>
                      <a:cubicBezTo>
                        <a:pt x="316" y="70"/>
                        <a:pt x="362" y="170"/>
                        <a:pt x="362" y="332"/>
                      </a:cubicBezTo>
                      <a:cubicBezTo>
                        <a:pt x="362" y="501"/>
                        <a:pt x="316" y="609"/>
                        <a:pt x="223" y="609"/>
                      </a:cubicBezTo>
                      <a:cubicBezTo>
                        <a:pt x="146" y="609"/>
                        <a:pt x="92" y="509"/>
                        <a:pt x="92" y="340"/>
                      </a:cubicBezTo>
                      <a:cubicBezTo>
                        <a:pt x="92" y="162"/>
                        <a:pt x="146" y="70"/>
                        <a:pt x="223" y="70"/>
                      </a:cubicBezTo>
                      <a:close/>
                      <a:moveTo>
                        <a:pt x="231" y="1"/>
                      </a:moveTo>
                      <a:cubicBezTo>
                        <a:pt x="100" y="1"/>
                        <a:pt x="0" y="116"/>
                        <a:pt x="0" y="340"/>
                      </a:cubicBezTo>
                      <a:cubicBezTo>
                        <a:pt x="8" y="555"/>
                        <a:pt x="92" y="679"/>
                        <a:pt x="223" y="679"/>
                      </a:cubicBezTo>
                      <a:cubicBezTo>
                        <a:pt x="362" y="679"/>
                        <a:pt x="447" y="555"/>
                        <a:pt x="447" y="332"/>
                      </a:cubicBezTo>
                      <a:cubicBezTo>
                        <a:pt x="447" y="124"/>
                        <a:pt x="362" y="1"/>
                        <a:pt x="231" y="1"/>
                      </a:cubicBezTo>
                      <a:close/>
                    </a:path>
                  </a:pathLst>
                </a:custGeom>
                <a:solidFill>
                  <a:srgbClr val="3FE6FF">
                    <a:alpha val="413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874" name="Google Shape;6874;p21"/>
              <p:cNvGrpSpPr/>
              <p:nvPr/>
            </p:nvGrpSpPr>
            <p:grpSpPr>
              <a:xfrm>
                <a:off x="91189" y="206"/>
                <a:ext cx="53414" cy="4852321"/>
                <a:chOff x="418506" y="206"/>
                <a:chExt cx="53414" cy="4852321"/>
              </a:xfrm>
            </p:grpSpPr>
            <p:sp>
              <p:nvSpPr>
                <p:cNvPr id="6875" name="Google Shape;6875;p21"/>
                <p:cNvSpPr/>
                <p:nvPr/>
              </p:nvSpPr>
              <p:spPr>
                <a:xfrm>
                  <a:off x="426733" y="206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6" name="Google Shape;6876;p21"/>
                <p:cNvSpPr/>
                <p:nvPr/>
              </p:nvSpPr>
              <p:spPr>
                <a:xfrm>
                  <a:off x="426733" y="144353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1"/>
                      </a:moveTo>
                      <a:lnTo>
                        <a:pt x="1" y="78"/>
                      </a:lnTo>
                      <a:lnTo>
                        <a:pt x="16" y="147"/>
                      </a:lnTo>
                      <a:lnTo>
                        <a:pt x="132" y="86"/>
                      </a:lnTo>
                      <a:lnTo>
                        <a:pt x="132" y="656"/>
                      </a:lnTo>
                      <a:lnTo>
                        <a:pt x="217" y="656"/>
                      </a:lnTo>
                      <a:lnTo>
                        <a:pt x="217" y="1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7" name="Google Shape;6877;p21"/>
                <p:cNvSpPr/>
                <p:nvPr/>
              </p:nvSpPr>
              <p:spPr>
                <a:xfrm>
                  <a:off x="426733" y="288618"/>
                  <a:ext cx="25872" cy="79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64" extrusionOk="0">
                      <a:moveTo>
                        <a:pt x="140" y="0"/>
                      </a:moveTo>
                      <a:lnTo>
                        <a:pt x="1" y="85"/>
                      </a:lnTo>
                      <a:lnTo>
                        <a:pt x="16" y="147"/>
                      </a:lnTo>
                      <a:lnTo>
                        <a:pt x="132" y="85"/>
                      </a:lnTo>
                      <a:lnTo>
                        <a:pt x="132" y="663"/>
                      </a:lnTo>
                      <a:lnTo>
                        <a:pt x="217" y="663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8" name="Google Shape;6878;p21"/>
                <p:cNvSpPr/>
                <p:nvPr/>
              </p:nvSpPr>
              <p:spPr>
                <a:xfrm>
                  <a:off x="426733" y="433718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1"/>
                      </a:moveTo>
                      <a:lnTo>
                        <a:pt x="1" y="78"/>
                      </a:lnTo>
                      <a:lnTo>
                        <a:pt x="16" y="147"/>
                      </a:lnTo>
                      <a:lnTo>
                        <a:pt x="132" y="86"/>
                      </a:lnTo>
                      <a:lnTo>
                        <a:pt x="132" y="656"/>
                      </a:lnTo>
                      <a:lnTo>
                        <a:pt x="217" y="656"/>
                      </a:lnTo>
                      <a:lnTo>
                        <a:pt x="217" y="1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9" name="Google Shape;6879;p21"/>
                <p:cNvSpPr/>
                <p:nvPr/>
              </p:nvSpPr>
              <p:spPr>
                <a:xfrm>
                  <a:off x="418506" y="577029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40"/>
                      </a:cubicBezTo>
                      <a:cubicBezTo>
                        <a:pt x="355" y="509"/>
                        <a:pt x="309" y="609"/>
                        <a:pt x="224" y="609"/>
                      </a:cubicBezTo>
                      <a:cubicBezTo>
                        <a:pt x="139" y="609"/>
                        <a:pt x="85" y="517"/>
                        <a:pt x="85" y="347"/>
                      </a:cubicBezTo>
                      <a:cubicBezTo>
                        <a:pt x="85" y="163"/>
                        <a:pt x="147" y="70"/>
                        <a:pt x="224" y="70"/>
                      </a:cubicBezTo>
                      <a:close/>
                      <a:moveTo>
                        <a:pt x="224" y="1"/>
                      </a:moveTo>
                      <a:cubicBezTo>
                        <a:pt x="93" y="1"/>
                        <a:pt x="1" y="124"/>
                        <a:pt x="1" y="340"/>
                      </a:cubicBezTo>
                      <a:cubicBezTo>
                        <a:pt x="1" y="563"/>
                        <a:pt x="85" y="679"/>
                        <a:pt x="216" y="679"/>
                      </a:cubicBezTo>
                      <a:cubicBezTo>
                        <a:pt x="363" y="679"/>
                        <a:pt x="447" y="556"/>
                        <a:pt x="447" y="332"/>
                      </a:cubicBezTo>
                      <a:cubicBezTo>
                        <a:pt x="447" y="124"/>
                        <a:pt x="363" y="1"/>
                        <a:pt x="224" y="1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0" name="Google Shape;6880;p21"/>
                <p:cNvSpPr/>
                <p:nvPr/>
              </p:nvSpPr>
              <p:spPr>
                <a:xfrm>
                  <a:off x="418506" y="722248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2"/>
                      </a:moveTo>
                      <a:cubicBezTo>
                        <a:pt x="316" y="62"/>
                        <a:pt x="355" y="162"/>
                        <a:pt x="355" y="331"/>
                      </a:cubicBezTo>
                      <a:cubicBezTo>
                        <a:pt x="355" y="501"/>
                        <a:pt x="309" y="609"/>
                        <a:pt x="224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47" y="62"/>
                        <a:pt x="224" y="62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16"/>
                        <a:pt x="1" y="339"/>
                      </a:cubicBezTo>
                      <a:cubicBezTo>
                        <a:pt x="1" y="555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1"/>
                      </a:cubicBezTo>
                      <a:cubicBezTo>
                        <a:pt x="447" y="123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1" name="Google Shape;6881;p21"/>
                <p:cNvSpPr/>
                <p:nvPr/>
              </p:nvSpPr>
              <p:spPr>
                <a:xfrm>
                  <a:off x="426733" y="868302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2" name="Google Shape;6882;p21"/>
                <p:cNvSpPr/>
                <p:nvPr/>
              </p:nvSpPr>
              <p:spPr>
                <a:xfrm>
                  <a:off x="418506" y="1010660"/>
                  <a:ext cx="53414" cy="81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87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9"/>
                      </a:cubicBezTo>
                      <a:cubicBezTo>
                        <a:pt x="355" y="509"/>
                        <a:pt x="309" y="617"/>
                        <a:pt x="224" y="617"/>
                      </a:cubicBezTo>
                      <a:cubicBezTo>
                        <a:pt x="139" y="617"/>
                        <a:pt x="85" y="517"/>
                        <a:pt x="85" y="347"/>
                      </a:cubicBezTo>
                      <a:cubicBezTo>
                        <a:pt x="85" y="170"/>
                        <a:pt x="147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24"/>
                        <a:pt x="1" y="347"/>
                      </a:cubicBezTo>
                      <a:cubicBezTo>
                        <a:pt x="1" y="563"/>
                        <a:pt x="85" y="686"/>
                        <a:pt x="216" y="686"/>
                      </a:cubicBezTo>
                      <a:cubicBezTo>
                        <a:pt x="363" y="686"/>
                        <a:pt x="447" y="563"/>
                        <a:pt x="447" y="339"/>
                      </a:cubicBezTo>
                      <a:cubicBezTo>
                        <a:pt x="447" y="124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3" name="Google Shape;6883;p21"/>
                <p:cNvSpPr/>
                <p:nvPr/>
              </p:nvSpPr>
              <p:spPr>
                <a:xfrm>
                  <a:off x="426733" y="1156713"/>
                  <a:ext cx="25872" cy="79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64" extrusionOk="0">
                      <a:moveTo>
                        <a:pt x="140" y="1"/>
                      </a:moveTo>
                      <a:lnTo>
                        <a:pt x="1" y="85"/>
                      </a:lnTo>
                      <a:lnTo>
                        <a:pt x="16" y="147"/>
                      </a:lnTo>
                      <a:lnTo>
                        <a:pt x="132" y="85"/>
                      </a:lnTo>
                      <a:lnTo>
                        <a:pt x="132" y="663"/>
                      </a:lnTo>
                      <a:lnTo>
                        <a:pt x="217" y="663"/>
                      </a:lnTo>
                      <a:lnTo>
                        <a:pt x="217" y="1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4" name="Google Shape;6884;p21"/>
                <p:cNvSpPr/>
                <p:nvPr/>
              </p:nvSpPr>
              <p:spPr>
                <a:xfrm>
                  <a:off x="418506" y="1300979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1"/>
                      </a:cubicBezTo>
                      <a:cubicBezTo>
                        <a:pt x="355" y="501"/>
                        <a:pt x="309" y="609"/>
                        <a:pt x="224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47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16"/>
                        <a:pt x="1" y="339"/>
                      </a:cubicBezTo>
                      <a:cubicBezTo>
                        <a:pt x="1" y="555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1"/>
                      </a:cubicBezTo>
                      <a:cubicBezTo>
                        <a:pt x="447" y="123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5" name="Google Shape;6885;p21"/>
                <p:cNvSpPr/>
                <p:nvPr/>
              </p:nvSpPr>
              <p:spPr>
                <a:xfrm>
                  <a:off x="426733" y="1447032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6" name="Google Shape;6886;p21"/>
                <p:cNvSpPr/>
                <p:nvPr/>
              </p:nvSpPr>
              <p:spPr>
                <a:xfrm>
                  <a:off x="418506" y="1590344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2"/>
                      </a:cubicBezTo>
                      <a:cubicBezTo>
                        <a:pt x="355" y="501"/>
                        <a:pt x="309" y="609"/>
                        <a:pt x="224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47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16"/>
                        <a:pt x="1" y="339"/>
                      </a:cubicBezTo>
                      <a:cubicBezTo>
                        <a:pt x="1" y="555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2"/>
                      </a:cubicBezTo>
                      <a:cubicBezTo>
                        <a:pt x="447" y="123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7" name="Google Shape;6887;p21"/>
                <p:cNvSpPr/>
                <p:nvPr/>
              </p:nvSpPr>
              <p:spPr>
                <a:xfrm>
                  <a:off x="426733" y="1736397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8" name="Google Shape;6888;p21"/>
                <p:cNvSpPr/>
                <p:nvPr/>
              </p:nvSpPr>
              <p:spPr>
                <a:xfrm>
                  <a:off x="418506" y="1879709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2"/>
                      </a:moveTo>
                      <a:cubicBezTo>
                        <a:pt x="316" y="62"/>
                        <a:pt x="355" y="162"/>
                        <a:pt x="355" y="332"/>
                      </a:cubicBezTo>
                      <a:cubicBezTo>
                        <a:pt x="355" y="501"/>
                        <a:pt x="309" y="609"/>
                        <a:pt x="224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47" y="62"/>
                        <a:pt x="224" y="62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16"/>
                        <a:pt x="1" y="339"/>
                      </a:cubicBezTo>
                      <a:cubicBezTo>
                        <a:pt x="1" y="555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2"/>
                      </a:cubicBezTo>
                      <a:cubicBezTo>
                        <a:pt x="447" y="124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9" name="Google Shape;6889;p21"/>
                <p:cNvSpPr/>
                <p:nvPr/>
              </p:nvSpPr>
              <p:spPr>
                <a:xfrm>
                  <a:off x="426733" y="2025762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0" name="Google Shape;6890;p21"/>
                <p:cNvSpPr/>
                <p:nvPr/>
              </p:nvSpPr>
              <p:spPr>
                <a:xfrm>
                  <a:off x="426733" y="2169909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1"/>
                      </a:moveTo>
                      <a:lnTo>
                        <a:pt x="1" y="78"/>
                      </a:lnTo>
                      <a:lnTo>
                        <a:pt x="16" y="147"/>
                      </a:lnTo>
                      <a:lnTo>
                        <a:pt x="132" y="86"/>
                      </a:lnTo>
                      <a:lnTo>
                        <a:pt x="132" y="656"/>
                      </a:lnTo>
                      <a:lnTo>
                        <a:pt x="217" y="656"/>
                      </a:lnTo>
                      <a:lnTo>
                        <a:pt x="217" y="1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1" name="Google Shape;6891;p21"/>
                <p:cNvSpPr/>
                <p:nvPr/>
              </p:nvSpPr>
              <p:spPr>
                <a:xfrm>
                  <a:off x="418506" y="2313220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40"/>
                      </a:cubicBezTo>
                      <a:cubicBezTo>
                        <a:pt x="355" y="509"/>
                        <a:pt x="309" y="610"/>
                        <a:pt x="224" y="610"/>
                      </a:cubicBezTo>
                      <a:cubicBezTo>
                        <a:pt x="139" y="610"/>
                        <a:pt x="85" y="517"/>
                        <a:pt x="85" y="348"/>
                      </a:cubicBezTo>
                      <a:cubicBezTo>
                        <a:pt x="85" y="170"/>
                        <a:pt x="147" y="70"/>
                        <a:pt x="224" y="70"/>
                      </a:cubicBezTo>
                      <a:close/>
                      <a:moveTo>
                        <a:pt x="224" y="1"/>
                      </a:moveTo>
                      <a:cubicBezTo>
                        <a:pt x="93" y="1"/>
                        <a:pt x="1" y="124"/>
                        <a:pt x="1" y="340"/>
                      </a:cubicBezTo>
                      <a:cubicBezTo>
                        <a:pt x="1" y="563"/>
                        <a:pt x="85" y="679"/>
                        <a:pt x="216" y="679"/>
                      </a:cubicBezTo>
                      <a:cubicBezTo>
                        <a:pt x="363" y="679"/>
                        <a:pt x="447" y="556"/>
                        <a:pt x="447" y="332"/>
                      </a:cubicBezTo>
                      <a:cubicBezTo>
                        <a:pt x="447" y="124"/>
                        <a:pt x="363" y="1"/>
                        <a:pt x="224" y="1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2" name="Google Shape;6892;p21"/>
                <p:cNvSpPr/>
                <p:nvPr/>
              </p:nvSpPr>
              <p:spPr>
                <a:xfrm>
                  <a:off x="418506" y="2458439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2"/>
                      </a:cubicBezTo>
                      <a:cubicBezTo>
                        <a:pt x="355" y="501"/>
                        <a:pt x="309" y="609"/>
                        <a:pt x="224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47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16"/>
                        <a:pt x="1" y="339"/>
                      </a:cubicBezTo>
                      <a:cubicBezTo>
                        <a:pt x="1" y="555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2"/>
                      </a:cubicBezTo>
                      <a:cubicBezTo>
                        <a:pt x="447" y="124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3" name="Google Shape;6893;p21"/>
                <p:cNvSpPr/>
                <p:nvPr/>
              </p:nvSpPr>
              <p:spPr>
                <a:xfrm>
                  <a:off x="426733" y="2604493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4" name="Google Shape;6894;p21"/>
                <p:cNvSpPr/>
                <p:nvPr/>
              </p:nvSpPr>
              <p:spPr>
                <a:xfrm>
                  <a:off x="418506" y="2747804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2"/>
                      </a:cubicBezTo>
                      <a:cubicBezTo>
                        <a:pt x="355" y="501"/>
                        <a:pt x="309" y="609"/>
                        <a:pt x="224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47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16"/>
                        <a:pt x="1" y="339"/>
                      </a:cubicBezTo>
                      <a:cubicBezTo>
                        <a:pt x="1" y="555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2"/>
                      </a:cubicBezTo>
                      <a:cubicBezTo>
                        <a:pt x="447" y="124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5" name="Google Shape;6895;p21"/>
                <p:cNvSpPr/>
                <p:nvPr/>
              </p:nvSpPr>
              <p:spPr>
                <a:xfrm>
                  <a:off x="426733" y="2893858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6" name="Google Shape;6896;p21"/>
                <p:cNvSpPr/>
                <p:nvPr/>
              </p:nvSpPr>
              <p:spPr>
                <a:xfrm>
                  <a:off x="426733" y="3038123"/>
                  <a:ext cx="25872" cy="78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5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46"/>
                      </a:lnTo>
                      <a:lnTo>
                        <a:pt x="132" y="85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7" name="Google Shape;6897;p21"/>
                <p:cNvSpPr/>
                <p:nvPr/>
              </p:nvSpPr>
              <p:spPr>
                <a:xfrm>
                  <a:off x="418506" y="3181315"/>
                  <a:ext cx="53414" cy="8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80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40"/>
                      </a:cubicBezTo>
                      <a:cubicBezTo>
                        <a:pt x="355" y="510"/>
                        <a:pt x="309" y="610"/>
                        <a:pt x="224" y="610"/>
                      </a:cubicBezTo>
                      <a:cubicBezTo>
                        <a:pt x="139" y="610"/>
                        <a:pt x="85" y="517"/>
                        <a:pt x="85" y="348"/>
                      </a:cubicBezTo>
                      <a:cubicBezTo>
                        <a:pt x="85" y="170"/>
                        <a:pt x="147" y="70"/>
                        <a:pt x="224" y="70"/>
                      </a:cubicBezTo>
                      <a:close/>
                      <a:moveTo>
                        <a:pt x="224" y="1"/>
                      </a:moveTo>
                      <a:cubicBezTo>
                        <a:pt x="93" y="1"/>
                        <a:pt x="1" y="124"/>
                        <a:pt x="1" y="340"/>
                      </a:cubicBezTo>
                      <a:cubicBezTo>
                        <a:pt x="1" y="563"/>
                        <a:pt x="85" y="679"/>
                        <a:pt x="216" y="679"/>
                      </a:cubicBezTo>
                      <a:cubicBezTo>
                        <a:pt x="363" y="679"/>
                        <a:pt x="447" y="556"/>
                        <a:pt x="447" y="332"/>
                      </a:cubicBezTo>
                      <a:cubicBezTo>
                        <a:pt x="447" y="124"/>
                        <a:pt x="363" y="1"/>
                        <a:pt x="224" y="1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8" name="Google Shape;6898;p21"/>
                <p:cNvSpPr/>
                <p:nvPr/>
              </p:nvSpPr>
              <p:spPr>
                <a:xfrm>
                  <a:off x="418506" y="3326535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55" y="170"/>
                        <a:pt x="355" y="332"/>
                      </a:cubicBezTo>
                      <a:cubicBezTo>
                        <a:pt x="355" y="501"/>
                        <a:pt x="309" y="609"/>
                        <a:pt x="224" y="609"/>
                      </a:cubicBezTo>
                      <a:cubicBezTo>
                        <a:pt x="139" y="609"/>
                        <a:pt x="85" y="509"/>
                        <a:pt x="85" y="339"/>
                      </a:cubicBezTo>
                      <a:cubicBezTo>
                        <a:pt x="85" y="162"/>
                        <a:pt x="147" y="70"/>
                        <a:pt x="224" y="70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16"/>
                        <a:pt x="1" y="339"/>
                      </a:cubicBezTo>
                      <a:cubicBezTo>
                        <a:pt x="1" y="555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2"/>
                      </a:cubicBezTo>
                      <a:cubicBezTo>
                        <a:pt x="447" y="124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9" name="Google Shape;6899;p21"/>
                <p:cNvSpPr/>
                <p:nvPr/>
              </p:nvSpPr>
              <p:spPr>
                <a:xfrm>
                  <a:off x="418506" y="3470800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9"/>
                      </a:moveTo>
                      <a:cubicBezTo>
                        <a:pt x="316" y="69"/>
                        <a:pt x="355" y="170"/>
                        <a:pt x="355" y="339"/>
                      </a:cubicBezTo>
                      <a:cubicBezTo>
                        <a:pt x="355" y="501"/>
                        <a:pt x="309" y="609"/>
                        <a:pt x="224" y="609"/>
                      </a:cubicBezTo>
                      <a:cubicBezTo>
                        <a:pt x="139" y="609"/>
                        <a:pt x="85" y="516"/>
                        <a:pt x="85" y="347"/>
                      </a:cubicBezTo>
                      <a:cubicBezTo>
                        <a:pt x="85" y="162"/>
                        <a:pt x="147" y="69"/>
                        <a:pt x="224" y="69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23"/>
                        <a:pt x="1" y="339"/>
                      </a:cubicBezTo>
                      <a:cubicBezTo>
                        <a:pt x="1" y="562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1"/>
                      </a:cubicBezTo>
                      <a:cubicBezTo>
                        <a:pt x="447" y="123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0" name="Google Shape;6900;p21"/>
                <p:cNvSpPr/>
                <p:nvPr/>
              </p:nvSpPr>
              <p:spPr>
                <a:xfrm>
                  <a:off x="426733" y="3616853"/>
                  <a:ext cx="25872" cy="78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5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46"/>
                      </a:lnTo>
                      <a:lnTo>
                        <a:pt x="132" y="85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1" name="Google Shape;6901;p21"/>
                <p:cNvSpPr/>
                <p:nvPr/>
              </p:nvSpPr>
              <p:spPr>
                <a:xfrm>
                  <a:off x="426733" y="3761953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2" name="Google Shape;6902;p21"/>
                <p:cNvSpPr/>
                <p:nvPr/>
              </p:nvSpPr>
              <p:spPr>
                <a:xfrm>
                  <a:off x="426733" y="3906219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46"/>
                      </a:lnTo>
                      <a:lnTo>
                        <a:pt x="132" y="85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3" name="Google Shape;6903;p21"/>
                <p:cNvSpPr/>
                <p:nvPr/>
              </p:nvSpPr>
              <p:spPr>
                <a:xfrm>
                  <a:off x="418506" y="4049530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9"/>
                      </a:moveTo>
                      <a:cubicBezTo>
                        <a:pt x="316" y="69"/>
                        <a:pt x="355" y="170"/>
                        <a:pt x="355" y="339"/>
                      </a:cubicBezTo>
                      <a:cubicBezTo>
                        <a:pt x="355" y="509"/>
                        <a:pt x="309" y="609"/>
                        <a:pt x="224" y="609"/>
                      </a:cubicBezTo>
                      <a:cubicBezTo>
                        <a:pt x="139" y="609"/>
                        <a:pt x="85" y="516"/>
                        <a:pt x="85" y="347"/>
                      </a:cubicBezTo>
                      <a:cubicBezTo>
                        <a:pt x="85" y="162"/>
                        <a:pt x="147" y="69"/>
                        <a:pt x="224" y="69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23"/>
                        <a:pt x="1" y="339"/>
                      </a:cubicBezTo>
                      <a:cubicBezTo>
                        <a:pt x="1" y="563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1"/>
                      </a:cubicBezTo>
                      <a:cubicBezTo>
                        <a:pt x="447" y="123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4" name="Google Shape;6904;p21"/>
                <p:cNvSpPr/>
                <p:nvPr/>
              </p:nvSpPr>
              <p:spPr>
                <a:xfrm>
                  <a:off x="426733" y="4195584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47"/>
                      </a:lnTo>
                      <a:lnTo>
                        <a:pt x="132" y="85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5" name="Google Shape;6905;p21"/>
                <p:cNvSpPr/>
                <p:nvPr/>
              </p:nvSpPr>
              <p:spPr>
                <a:xfrm>
                  <a:off x="418506" y="4338895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9"/>
                      </a:moveTo>
                      <a:cubicBezTo>
                        <a:pt x="316" y="69"/>
                        <a:pt x="355" y="170"/>
                        <a:pt x="355" y="339"/>
                      </a:cubicBezTo>
                      <a:cubicBezTo>
                        <a:pt x="355" y="509"/>
                        <a:pt x="309" y="609"/>
                        <a:pt x="224" y="609"/>
                      </a:cubicBezTo>
                      <a:cubicBezTo>
                        <a:pt x="139" y="609"/>
                        <a:pt x="85" y="516"/>
                        <a:pt x="85" y="347"/>
                      </a:cubicBezTo>
                      <a:cubicBezTo>
                        <a:pt x="85" y="170"/>
                        <a:pt x="147" y="69"/>
                        <a:pt x="224" y="69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23"/>
                        <a:pt x="1" y="339"/>
                      </a:cubicBezTo>
                      <a:cubicBezTo>
                        <a:pt x="1" y="563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1"/>
                      </a:cubicBezTo>
                      <a:cubicBezTo>
                        <a:pt x="447" y="123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6" name="Google Shape;6906;p21"/>
                <p:cNvSpPr/>
                <p:nvPr/>
              </p:nvSpPr>
              <p:spPr>
                <a:xfrm>
                  <a:off x="426733" y="4484949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47"/>
                      </a:lnTo>
                      <a:lnTo>
                        <a:pt x="132" y="85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7" name="Google Shape;6907;p21"/>
                <p:cNvSpPr/>
                <p:nvPr/>
              </p:nvSpPr>
              <p:spPr>
                <a:xfrm>
                  <a:off x="418506" y="4628260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9"/>
                      </a:moveTo>
                      <a:cubicBezTo>
                        <a:pt x="316" y="69"/>
                        <a:pt x="355" y="170"/>
                        <a:pt x="355" y="339"/>
                      </a:cubicBezTo>
                      <a:cubicBezTo>
                        <a:pt x="355" y="509"/>
                        <a:pt x="309" y="609"/>
                        <a:pt x="224" y="609"/>
                      </a:cubicBezTo>
                      <a:cubicBezTo>
                        <a:pt x="139" y="609"/>
                        <a:pt x="85" y="516"/>
                        <a:pt x="85" y="347"/>
                      </a:cubicBezTo>
                      <a:cubicBezTo>
                        <a:pt x="85" y="170"/>
                        <a:pt x="147" y="69"/>
                        <a:pt x="224" y="69"/>
                      </a:cubicBezTo>
                      <a:close/>
                      <a:moveTo>
                        <a:pt x="224" y="0"/>
                      </a:moveTo>
                      <a:cubicBezTo>
                        <a:pt x="93" y="0"/>
                        <a:pt x="1" y="123"/>
                        <a:pt x="1" y="339"/>
                      </a:cubicBezTo>
                      <a:cubicBezTo>
                        <a:pt x="1" y="563"/>
                        <a:pt x="85" y="678"/>
                        <a:pt x="216" y="678"/>
                      </a:cubicBezTo>
                      <a:cubicBezTo>
                        <a:pt x="363" y="678"/>
                        <a:pt x="447" y="555"/>
                        <a:pt x="447" y="331"/>
                      </a:cubicBezTo>
                      <a:cubicBezTo>
                        <a:pt x="447" y="123"/>
                        <a:pt x="363" y="0"/>
                        <a:pt x="224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8" name="Google Shape;6908;p21"/>
                <p:cNvSpPr/>
                <p:nvPr/>
              </p:nvSpPr>
              <p:spPr>
                <a:xfrm>
                  <a:off x="426733" y="4774314"/>
                  <a:ext cx="25872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56" extrusionOk="0">
                      <a:moveTo>
                        <a:pt x="140" y="0"/>
                      </a:moveTo>
                      <a:lnTo>
                        <a:pt x="1" y="77"/>
                      </a:lnTo>
                      <a:lnTo>
                        <a:pt x="16" y="147"/>
                      </a:lnTo>
                      <a:lnTo>
                        <a:pt x="132" y="85"/>
                      </a:lnTo>
                      <a:lnTo>
                        <a:pt x="132" y="655"/>
                      </a:lnTo>
                      <a:lnTo>
                        <a:pt x="217" y="655"/>
                      </a:lnTo>
                      <a:lnTo>
                        <a:pt x="217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909" name="Google Shape;6909;p21"/>
              <p:cNvGrpSpPr/>
              <p:nvPr/>
            </p:nvGrpSpPr>
            <p:grpSpPr>
              <a:xfrm>
                <a:off x="621992" y="206"/>
                <a:ext cx="53414" cy="4852321"/>
                <a:chOff x="774043" y="206"/>
                <a:chExt cx="53414" cy="4852321"/>
              </a:xfrm>
            </p:grpSpPr>
            <p:sp>
              <p:nvSpPr>
                <p:cNvPr id="6910" name="Google Shape;6910;p21"/>
                <p:cNvSpPr/>
                <p:nvPr/>
              </p:nvSpPr>
              <p:spPr>
                <a:xfrm>
                  <a:off x="782269" y="206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1" name="Google Shape;6911;p21"/>
                <p:cNvSpPr/>
                <p:nvPr/>
              </p:nvSpPr>
              <p:spPr>
                <a:xfrm>
                  <a:off x="782269" y="144353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1"/>
                      </a:moveTo>
                      <a:lnTo>
                        <a:pt x="1" y="78"/>
                      </a:lnTo>
                      <a:lnTo>
                        <a:pt x="16" y="147"/>
                      </a:lnTo>
                      <a:lnTo>
                        <a:pt x="132" y="86"/>
                      </a:lnTo>
                      <a:lnTo>
                        <a:pt x="139" y="86"/>
                      </a:lnTo>
                      <a:lnTo>
                        <a:pt x="139" y="656"/>
                      </a:lnTo>
                      <a:lnTo>
                        <a:pt x="224" y="656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2" name="Google Shape;6912;p21"/>
                <p:cNvSpPr/>
                <p:nvPr/>
              </p:nvSpPr>
              <p:spPr>
                <a:xfrm>
                  <a:off x="782269" y="288618"/>
                  <a:ext cx="26826" cy="79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64" extrusionOk="0">
                      <a:moveTo>
                        <a:pt x="147" y="0"/>
                      </a:moveTo>
                      <a:lnTo>
                        <a:pt x="1" y="85"/>
                      </a:lnTo>
                      <a:lnTo>
                        <a:pt x="16" y="147"/>
                      </a:lnTo>
                      <a:lnTo>
                        <a:pt x="132" y="85"/>
                      </a:lnTo>
                      <a:lnTo>
                        <a:pt x="139" y="85"/>
                      </a:lnTo>
                      <a:lnTo>
                        <a:pt x="139" y="663"/>
                      </a:lnTo>
                      <a:lnTo>
                        <a:pt x="224" y="663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3" name="Google Shape;6913;p21"/>
                <p:cNvSpPr/>
                <p:nvPr/>
              </p:nvSpPr>
              <p:spPr>
                <a:xfrm>
                  <a:off x="782269" y="433718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1"/>
                      </a:moveTo>
                      <a:lnTo>
                        <a:pt x="1" y="78"/>
                      </a:lnTo>
                      <a:lnTo>
                        <a:pt x="16" y="147"/>
                      </a:lnTo>
                      <a:lnTo>
                        <a:pt x="132" y="86"/>
                      </a:lnTo>
                      <a:lnTo>
                        <a:pt x="139" y="86"/>
                      </a:lnTo>
                      <a:lnTo>
                        <a:pt x="139" y="656"/>
                      </a:lnTo>
                      <a:lnTo>
                        <a:pt x="224" y="656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4" name="Google Shape;6914;p21"/>
                <p:cNvSpPr/>
                <p:nvPr/>
              </p:nvSpPr>
              <p:spPr>
                <a:xfrm>
                  <a:off x="774043" y="577029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62" y="170"/>
                        <a:pt x="362" y="340"/>
                      </a:cubicBezTo>
                      <a:cubicBezTo>
                        <a:pt x="362" y="509"/>
                        <a:pt x="316" y="609"/>
                        <a:pt x="224" y="609"/>
                      </a:cubicBezTo>
                      <a:cubicBezTo>
                        <a:pt x="147" y="609"/>
                        <a:pt x="93" y="517"/>
                        <a:pt x="93" y="347"/>
                      </a:cubicBezTo>
                      <a:cubicBezTo>
                        <a:pt x="93" y="163"/>
                        <a:pt x="147" y="70"/>
                        <a:pt x="224" y="70"/>
                      </a:cubicBezTo>
                      <a:close/>
                      <a:moveTo>
                        <a:pt x="231" y="1"/>
                      </a:moveTo>
                      <a:cubicBezTo>
                        <a:pt x="101" y="1"/>
                        <a:pt x="0" y="124"/>
                        <a:pt x="0" y="340"/>
                      </a:cubicBezTo>
                      <a:cubicBezTo>
                        <a:pt x="8" y="563"/>
                        <a:pt x="93" y="679"/>
                        <a:pt x="224" y="679"/>
                      </a:cubicBezTo>
                      <a:cubicBezTo>
                        <a:pt x="362" y="679"/>
                        <a:pt x="447" y="556"/>
                        <a:pt x="447" y="332"/>
                      </a:cubicBezTo>
                      <a:cubicBezTo>
                        <a:pt x="447" y="124"/>
                        <a:pt x="362" y="1"/>
                        <a:pt x="231" y="1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5" name="Google Shape;6915;p21"/>
                <p:cNvSpPr/>
                <p:nvPr/>
              </p:nvSpPr>
              <p:spPr>
                <a:xfrm>
                  <a:off x="774043" y="722248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2"/>
                      </a:moveTo>
                      <a:cubicBezTo>
                        <a:pt x="316" y="62"/>
                        <a:pt x="362" y="162"/>
                        <a:pt x="362" y="331"/>
                      </a:cubicBezTo>
                      <a:cubicBezTo>
                        <a:pt x="362" y="501"/>
                        <a:pt x="316" y="609"/>
                        <a:pt x="224" y="609"/>
                      </a:cubicBezTo>
                      <a:cubicBezTo>
                        <a:pt x="147" y="609"/>
                        <a:pt x="93" y="509"/>
                        <a:pt x="93" y="339"/>
                      </a:cubicBezTo>
                      <a:cubicBezTo>
                        <a:pt x="93" y="162"/>
                        <a:pt x="147" y="62"/>
                        <a:pt x="224" y="62"/>
                      </a:cubicBezTo>
                      <a:close/>
                      <a:moveTo>
                        <a:pt x="231" y="0"/>
                      </a:moveTo>
                      <a:cubicBezTo>
                        <a:pt x="101" y="0"/>
                        <a:pt x="0" y="116"/>
                        <a:pt x="0" y="339"/>
                      </a:cubicBezTo>
                      <a:cubicBezTo>
                        <a:pt x="8" y="555"/>
                        <a:pt x="93" y="678"/>
                        <a:pt x="224" y="678"/>
                      </a:cubicBezTo>
                      <a:cubicBezTo>
                        <a:pt x="362" y="678"/>
                        <a:pt x="447" y="555"/>
                        <a:pt x="447" y="331"/>
                      </a:cubicBezTo>
                      <a:cubicBezTo>
                        <a:pt x="447" y="123"/>
                        <a:pt x="362" y="0"/>
                        <a:pt x="231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6" name="Google Shape;6916;p21"/>
                <p:cNvSpPr/>
                <p:nvPr/>
              </p:nvSpPr>
              <p:spPr>
                <a:xfrm>
                  <a:off x="782269" y="868302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7" name="Google Shape;6917;p21"/>
                <p:cNvSpPr/>
                <p:nvPr/>
              </p:nvSpPr>
              <p:spPr>
                <a:xfrm>
                  <a:off x="774043" y="1010660"/>
                  <a:ext cx="53414" cy="819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87" extrusionOk="0">
                      <a:moveTo>
                        <a:pt x="224" y="70"/>
                      </a:moveTo>
                      <a:cubicBezTo>
                        <a:pt x="316" y="70"/>
                        <a:pt x="362" y="170"/>
                        <a:pt x="362" y="339"/>
                      </a:cubicBezTo>
                      <a:cubicBezTo>
                        <a:pt x="362" y="509"/>
                        <a:pt x="316" y="617"/>
                        <a:pt x="224" y="617"/>
                      </a:cubicBezTo>
                      <a:cubicBezTo>
                        <a:pt x="147" y="617"/>
                        <a:pt x="93" y="517"/>
                        <a:pt x="93" y="347"/>
                      </a:cubicBezTo>
                      <a:cubicBezTo>
                        <a:pt x="93" y="170"/>
                        <a:pt x="147" y="70"/>
                        <a:pt x="224" y="70"/>
                      </a:cubicBezTo>
                      <a:close/>
                      <a:moveTo>
                        <a:pt x="231" y="0"/>
                      </a:moveTo>
                      <a:cubicBezTo>
                        <a:pt x="101" y="0"/>
                        <a:pt x="0" y="124"/>
                        <a:pt x="0" y="347"/>
                      </a:cubicBezTo>
                      <a:cubicBezTo>
                        <a:pt x="8" y="563"/>
                        <a:pt x="93" y="686"/>
                        <a:pt x="224" y="686"/>
                      </a:cubicBezTo>
                      <a:cubicBezTo>
                        <a:pt x="362" y="686"/>
                        <a:pt x="447" y="563"/>
                        <a:pt x="447" y="339"/>
                      </a:cubicBezTo>
                      <a:cubicBezTo>
                        <a:pt x="447" y="124"/>
                        <a:pt x="362" y="0"/>
                        <a:pt x="231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8" name="Google Shape;6918;p21"/>
                <p:cNvSpPr/>
                <p:nvPr/>
              </p:nvSpPr>
              <p:spPr>
                <a:xfrm>
                  <a:off x="782269" y="1156713"/>
                  <a:ext cx="26826" cy="79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64" extrusionOk="0">
                      <a:moveTo>
                        <a:pt x="147" y="1"/>
                      </a:moveTo>
                      <a:lnTo>
                        <a:pt x="1" y="85"/>
                      </a:lnTo>
                      <a:lnTo>
                        <a:pt x="16" y="147"/>
                      </a:lnTo>
                      <a:lnTo>
                        <a:pt x="132" y="85"/>
                      </a:lnTo>
                      <a:lnTo>
                        <a:pt x="139" y="85"/>
                      </a:lnTo>
                      <a:lnTo>
                        <a:pt x="139" y="663"/>
                      </a:lnTo>
                      <a:lnTo>
                        <a:pt x="224" y="663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9" name="Google Shape;6919;p21"/>
                <p:cNvSpPr/>
                <p:nvPr/>
              </p:nvSpPr>
              <p:spPr>
                <a:xfrm>
                  <a:off x="774043" y="1300979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62" y="170"/>
                        <a:pt x="362" y="331"/>
                      </a:cubicBezTo>
                      <a:cubicBezTo>
                        <a:pt x="362" y="501"/>
                        <a:pt x="316" y="609"/>
                        <a:pt x="224" y="609"/>
                      </a:cubicBezTo>
                      <a:cubicBezTo>
                        <a:pt x="147" y="609"/>
                        <a:pt x="93" y="509"/>
                        <a:pt x="93" y="339"/>
                      </a:cubicBezTo>
                      <a:cubicBezTo>
                        <a:pt x="93" y="162"/>
                        <a:pt x="147" y="70"/>
                        <a:pt x="224" y="70"/>
                      </a:cubicBezTo>
                      <a:close/>
                      <a:moveTo>
                        <a:pt x="231" y="0"/>
                      </a:moveTo>
                      <a:cubicBezTo>
                        <a:pt x="101" y="0"/>
                        <a:pt x="0" y="116"/>
                        <a:pt x="0" y="339"/>
                      </a:cubicBezTo>
                      <a:cubicBezTo>
                        <a:pt x="8" y="555"/>
                        <a:pt x="93" y="678"/>
                        <a:pt x="224" y="678"/>
                      </a:cubicBezTo>
                      <a:cubicBezTo>
                        <a:pt x="362" y="678"/>
                        <a:pt x="447" y="555"/>
                        <a:pt x="447" y="331"/>
                      </a:cubicBezTo>
                      <a:cubicBezTo>
                        <a:pt x="447" y="123"/>
                        <a:pt x="362" y="0"/>
                        <a:pt x="231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0" name="Google Shape;6920;p21"/>
                <p:cNvSpPr/>
                <p:nvPr/>
              </p:nvSpPr>
              <p:spPr>
                <a:xfrm>
                  <a:off x="782269" y="1447032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1" name="Google Shape;6921;p21"/>
                <p:cNvSpPr/>
                <p:nvPr/>
              </p:nvSpPr>
              <p:spPr>
                <a:xfrm>
                  <a:off x="774043" y="1590344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62" y="170"/>
                        <a:pt x="362" y="332"/>
                      </a:cubicBezTo>
                      <a:cubicBezTo>
                        <a:pt x="362" y="501"/>
                        <a:pt x="316" y="609"/>
                        <a:pt x="224" y="609"/>
                      </a:cubicBezTo>
                      <a:cubicBezTo>
                        <a:pt x="147" y="609"/>
                        <a:pt x="93" y="509"/>
                        <a:pt x="93" y="339"/>
                      </a:cubicBezTo>
                      <a:cubicBezTo>
                        <a:pt x="93" y="162"/>
                        <a:pt x="147" y="70"/>
                        <a:pt x="224" y="70"/>
                      </a:cubicBezTo>
                      <a:close/>
                      <a:moveTo>
                        <a:pt x="231" y="0"/>
                      </a:moveTo>
                      <a:cubicBezTo>
                        <a:pt x="101" y="0"/>
                        <a:pt x="0" y="116"/>
                        <a:pt x="0" y="339"/>
                      </a:cubicBezTo>
                      <a:cubicBezTo>
                        <a:pt x="8" y="555"/>
                        <a:pt x="93" y="678"/>
                        <a:pt x="224" y="678"/>
                      </a:cubicBezTo>
                      <a:cubicBezTo>
                        <a:pt x="362" y="678"/>
                        <a:pt x="447" y="555"/>
                        <a:pt x="447" y="332"/>
                      </a:cubicBezTo>
                      <a:cubicBezTo>
                        <a:pt x="447" y="123"/>
                        <a:pt x="362" y="0"/>
                        <a:pt x="231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2" name="Google Shape;6922;p21"/>
                <p:cNvSpPr/>
                <p:nvPr/>
              </p:nvSpPr>
              <p:spPr>
                <a:xfrm>
                  <a:off x="782269" y="1736397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3" name="Google Shape;6923;p21"/>
                <p:cNvSpPr/>
                <p:nvPr/>
              </p:nvSpPr>
              <p:spPr>
                <a:xfrm>
                  <a:off x="774043" y="1879709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2"/>
                      </a:moveTo>
                      <a:cubicBezTo>
                        <a:pt x="316" y="62"/>
                        <a:pt x="362" y="162"/>
                        <a:pt x="362" y="332"/>
                      </a:cubicBezTo>
                      <a:cubicBezTo>
                        <a:pt x="362" y="501"/>
                        <a:pt x="316" y="609"/>
                        <a:pt x="224" y="609"/>
                      </a:cubicBezTo>
                      <a:cubicBezTo>
                        <a:pt x="147" y="609"/>
                        <a:pt x="93" y="509"/>
                        <a:pt x="93" y="339"/>
                      </a:cubicBezTo>
                      <a:cubicBezTo>
                        <a:pt x="93" y="162"/>
                        <a:pt x="147" y="62"/>
                        <a:pt x="224" y="62"/>
                      </a:cubicBezTo>
                      <a:close/>
                      <a:moveTo>
                        <a:pt x="231" y="0"/>
                      </a:moveTo>
                      <a:cubicBezTo>
                        <a:pt x="101" y="0"/>
                        <a:pt x="0" y="116"/>
                        <a:pt x="0" y="339"/>
                      </a:cubicBezTo>
                      <a:cubicBezTo>
                        <a:pt x="8" y="555"/>
                        <a:pt x="93" y="678"/>
                        <a:pt x="224" y="678"/>
                      </a:cubicBezTo>
                      <a:cubicBezTo>
                        <a:pt x="362" y="678"/>
                        <a:pt x="447" y="555"/>
                        <a:pt x="447" y="332"/>
                      </a:cubicBezTo>
                      <a:cubicBezTo>
                        <a:pt x="447" y="124"/>
                        <a:pt x="362" y="0"/>
                        <a:pt x="231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4" name="Google Shape;6924;p21"/>
                <p:cNvSpPr/>
                <p:nvPr/>
              </p:nvSpPr>
              <p:spPr>
                <a:xfrm>
                  <a:off x="782269" y="2025762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5" name="Google Shape;6925;p21"/>
                <p:cNvSpPr/>
                <p:nvPr/>
              </p:nvSpPr>
              <p:spPr>
                <a:xfrm>
                  <a:off x="782269" y="2169909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1"/>
                      </a:moveTo>
                      <a:lnTo>
                        <a:pt x="1" y="78"/>
                      </a:lnTo>
                      <a:lnTo>
                        <a:pt x="16" y="147"/>
                      </a:lnTo>
                      <a:lnTo>
                        <a:pt x="132" y="86"/>
                      </a:lnTo>
                      <a:lnTo>
                        <a:pt x="139" y="86"/>
                      </a:lnTo>
                      <a:lnTo>
                        <a:pt x="139" y="656"/>
                      </a:lnTo>
                      <a:lnTo>
                        <a:pt x="224" y="656"/>
                      </a:lnTo>
                      <a:lnTo>
                        <a:pt x="224" y="1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6" name="Google Shape;6926;p21"/>
                <p:cNvSpPr/>
                <p:nvPr/>
              </p:nvSpPr>
              <p:spPr>
                <a:xfrm>
                  <a:off x="774043" y="2313220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62" y="170"/>
                        <a:pt x="362" y="340"/>
                      </a:cubicBezTo>
                      <a:cubicBezTo>
                        <a:pt x="362" y="509"/>
                        <a:pt x="316" y="610"/>
                        <a:pt x="224" y="610"/>
                      </a:cubicBezTo>
                      <a:cubicBezTo>
                        <a:pt x="147" y="610"/>
                        <a:pt x="93" y="517"/>
                        <a:pt x="93" y="348"/>
                      </a:cubicBezTo>
                      <a:cubicBezTo>
                        <a:pt x="93" y="170"/>
                        <a:pt x="147" y="70"/>
                        <a:pt x="224" y="70"/>
                      </a:cubicBezTo>
                      <a:close/>
                      <a:moveTo>
                        <a:pt x="231" y="1"/>
                      </a:moveTo>
                      <a:cubicBezTo>
                        <a:pt x="101" y="1"/>
                        <a:pt x="0" y="124"/>
                        <a:pt x="0" y="340"/>
                      </a:cubicBezTo>
                      <a:cubicBezTo>
                        <a:pt x="8" y="563"/>
                        <a:pt x="93" y="679"/>
                        <a:pt x="224" y="679"/>
                      </a:cubicBezTo>
                      <a:cubicBezTo>
                        <a:pt x="362" y="679"/>
                        <a:pt x="447" y="556"/>
                        <a:pt x="447" y="332"/>
                      </a:cubicBezTo>
                      <a:cubicBezTo>
                        <a:pt x="447" y="124"/>
                        <a:pt x="362" y="1"/>
                        <a:pt x="231" y="1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7" name="Google Shape;6927;p21"/>
                <p:cNvSpPr/>
                <p:nvPr/>
              </p:nvSpPr>
              <p:spPr>
                <a:xfrm>
                  <a:off x="774043" y="2458439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62" y="170"/>
                        <a:pt x="362" y="332"/>
                      </a:cubicBezTo>
                      <a:cubicBezTo>
                        <a:pt x="362" y="501"/>
                        <a:pt x="316" y="609"/>
                        <a:pt x="224" y="609"/>
                      </a:cubicBezTo>
                      <a:cubicBezTo>
                        <a:pt x="147" y="609"/>
                        <a:pt x="93" y="509"/>
                        <a:pt x="93" y="339"/>
                      </a:cubicBezTo>
                      <a:cubicBezTo>
                        <a:pt x="93" y="162"/>
                        <a:pt x="147" y="70"/>
                        <a:pt x="224" y="70"/>
                      </a:cubicBezTo>
                      <a:close/>
                      <a:moveTo>
                        <a:pt x="231" y="0"/>
                      </a:moveTo>
                      <a:cubicBezTo>
                        <a:pt x="101" y="0"/>
                        <a:pt x="0" y="116"/>
                        <a:pt x="0" y="339"/>
                      </a:cubicBezTo>
                      <a:cubicBezTo>
                        <a:pt x="8" y="555"/>
                        <a:pt x="93" y="678"/>
                        <a:pt x="224" y="678"/>
                      </a:cubicBezTo>
                      <a:cubicBezTo>
                        <a:pt x="362" y="678"/>
                        <a:pt x="447" y="555"/>
                        <a:pt x="447" y="332"/>
                      </a:cubicBezTo>
                      <a:cubicBezTo>
                        <a:pt x="447" y="124"/>
                        <a:pt x="362" y="0"/>
                        <a:pt x="231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8" name="Google Shape;6928;p21"/>
                <p:cNvSpPr/>
                <p:nvPr/>
              </p:nvSpPr>
              <p:spPr>
                <a:xfrm>
                  <a:off x="782269" y="2604493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9" name="Google Shape;6929;p21"/>
                <p:cNvSpPr/>
                <p:nvPr/>
              </p:nvSpPr>
              <p:spPr>
                <a:xfrm>
                  <a:off x="774043" y="2747804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62" y="170"/>
                        <a:pt x="362" y="332"/>
                      </a:cubicBezTo>
                      <a:cubicBezTo>
                        <a:pt x="362" y="501"/>
                        <a:pt x="316" y="609"/>
                        <a:pt x="224" y="609"/>
                      </a:cubicBezTo>
                      <a:cubicBezTo>
                        <a:pt x="147" y="609"/>
                        <a:pt x="93" y="509"/>
                        <a:pt x="93" y="339"/>
                      </a:cubicBezTo>
                      <a:cubicBezTo>
                        <a:pt x="93" y="162"/>
                        <a:pt x="147" y="70"/>
                        <a:pt x="224" y="70"/>
                      </a:cubicBezTo>
                      <a:close/>
                      <a:moveTo>
                        <a:pt x="231" y="0"/>
                      </a:moveTo>
                      <a:cubicBezTo>
                        <a:pt x="101" y="0"/>
                        <a:pt x="0" y="116"/>
                        <a:pt x="0" y="339"/>
                      </a:cubicBezTo>
                      <a:cubicBezTo>
                        <a:pt x="8" y="555"/>
                        <a:pt x="93" y="678"/>
                        <a:pt x="224" y="678"/>
                      </a:cubicBezTo>
                      <a:cubicBezTo>
                        <a:pt x="362" y="678"/>
                        <a:pt x="447" y="555"/>
                        <a:pt x="447" y="332"/>
                      </a:cubicBezTo>
                      <a:cubicBezTo>
                        <a:pt x="447" y="124"/>
                        <a:pt x="362" y="0"/>
                        <a:pt x="231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0" name="Google Shape;6930;p21"/>
                <p:cNvSpPr/>
                <p:nvPr/>
              </p:nvSpPr>
              <p:spPr>
                <a:xfrm>
                  <a:off x="782269" y="2893858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1" name="Google Shape;6931;p21"/>
                <p:cNvSpPr/>
                <p:nvPr/>
              </p:nvSpPr>
              <p:spPr>
                <a:xfrm>
                  <a:off x="782269" y="3038123"/>
                  <a:ext cx="26826" cy="78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5" extrusionOk="0">
                      <a:moveTo>
                        <a:pt x="147" y="0"/>
                      </a:moveTo>
                      <a:lnTo>
                        <a:pt x="1" y="77"/>
                      </a:lnTo>
                      <a:lnTo>
                        <a:pt x="16" y="146"/>
                      </a:lnTo>
                      <a:lnTo>
                        <a:pt x="132" y="85"/>
                      </a:lnTo>
                      <a:lnTo>
                        <a:pt x="139" y="85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2" name="Google Shape;6932;p21"/>
                <p:cNvSpPr/>
                <p:nvPr/>
              </p:nvSpPr>
              <p:spPr>
                <a:xfrm>
                  <a:off x="774043" y="3181315"/>
                  <a:ext cx="53414" cy="8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80" extrusionOk="0">
                      <a:moveTo>
                        <a:pt x="224" y="70"/>
                      </a:moveTo>
                      <a:cubicBezTo>
                        <a:pt x="316" y="70"/>
                        <a:pt x="362" y="170"/>
                        <a:pt x="362" y="340"/>
                      </a:cubicBezTo>
                      <a:cubicBezTo>
                        <a:pt x="362" y="510"/>
                        <a:pt x="316" y="610"/>
                        <a:pt x="224" y="610"/>
                      </a:cubicBezTo>
                      <a:cubicBezTo>
                        <a:pt x="147" y="610"/>
                        <a:pt x="93" y="517"/>
                        <a:pt x="93" y="348"/>
                      </a:cubicBezTo>
                      <a:cubicBezTo>
                        <a:pt x="93" y="170"/>
                        <a:pt x="147" y="70"/>
                        <a:pt x="224" y="70"/>
                      </a:cubicBezTo>
                      <a:close/>
                      <a:moveTo>
                        <a:pt x="231" y="1"/>
                      </a:moveTo>
                      <a:cubicBezTo>
                        <a:pt x="101" y="1"/>
                        <a:pt x="0" y="124"/>
                        <a:pt x="0" y="340"/>
                      </a:cubicBezTo>
                      <a:cubicBezTo>
                        <a:pt x="8" y="563"/>
                        <a:pt x="93" y="679"/>
                        <a:pt x="224" y="679"/>
                      </a:cubicBezTo>
                      <a:cubicBezTo>
                        <a:pt x="362" y="679"/>
                        <a:pt x="447" y="556"/>
                        <a:pt x="447" y="332"/>
                      </a:cubicBezTo>
                      <a:cubicBezTo>
                        <a:pt x="447" y="124"/>
                        <a:pt x="362" y="1"/>
                        <a:pt x="231" y="1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3" name="Google Shape;6933;p21"/>
                <p:cNvSpPr/>
                <p:nvPr/>
              </p:nvSpPr>
              <p:spPr>
                <a:xfrm>
                  <a:off x="774043" y="3326535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70"/>
                      </a:moveTo>
                      <a:cubicBezTo>
                        <a:pt x="316" y="70"/>
                        <a:pt x="362" y="170"/>
                        <a:pt x="362" y="332"/>
                      </a:cubicBezTo>
                      <a:cubicBezTo>
                        <a:pt x="362" y="501"/>
                        <a:pt x="316" y="609"/>
                        <a:pt x="224" y="609"/>
                      </a:cubicBezTo>
                      <a:cubicBezTo>
                        <a:pt x="147" y="609"/>
                        <a:pt x="93" y="509"/>
                        <a:pt x="93" y="339"/>
                      </a:cubicBezTo>
                      <a:cubicBezTo>
                        <a:pt x="93" y="162"/>
                        <a:pt x="147" y="70"/>
                        <a:pt x="224" y="70"/>
                      </a:cubicBezTo>
                      <a:close/>
                      <a:moveTo>
                        <a:pt x="231" y="0"/>
                      </a:moveTo>
                      <a:cubicBezTo>
                        <a:pt x="101" y="0"/>
                        <a:pt x="0" y="116"/>
                        <a:pt x="0" y="339"/>
                      </a:cubicBezTo>
                      <a:cubicBezTo>
                        <a:pt x="8" y="555"/>
                        <a:pt x="93" y="678"/>
                        <a:pt x="224" y="678"/>
                      </a:cubicBezTo>
                      <a:cubicBezTo>
                        <a:pt x="362" y="678"/>
                        <a:pt x="447" y="555"/>
                        <a:pt x="447" y="332"/>
                      </a:cubicBezTo>
                      <a:cubicBezTo>
                        <a:pt x="447" y="124"/>
                        <a:pt x="362" y="0"/>
                        <a:pt x="231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4" name="Google Shape;6934;p21"/>
                <p:cNvSpPr/>
                <p:nvPr/>
              </p:nvSpPr>
              <p:spPr>
                <a:xfrm>
                  <a:off x="774043" y="3470800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9"/>
                      </a:moveTo>
                      <a:cubicBezTo>
                        <a:pt x="316" y="69"/>
                        <a:pt x="362" y="170"/>
                        <a:pt x="362" y="339"/>
                      </a:cubicBezTo>
                      <a:cubicBezTo>
                        <a:pt x="362" y="501"/>
                        <a:pt x="316" y="609"/>
                        <a:pt x="224" y="609"/>
                      </a:cubicBezTo>
                      <a:cubicBezTo>
                        <a:pt x="147" y="609"/>
                        <a:pt x="93" y="516"/>
                        <a:pt x="93" y="347"/>
                      </a:cubicBezTo>
                      <a:cubicBezTo>
                        <a:pt x="93" y="162"/>
                        <a:pt x="147" y="69"/>
                        <a:pt x="224" y="69"/>
                      </a:cubicBezTo>
                      <a:close/>
                      <a:moveTo>
                        <a:pt x="231" y="0"/>
                      </a:moveTo>
                      <a:cubicBezTo>
                        <a:pt x="101" y="0"/>
                        <a:pt x="0" y="123"/>
                        <a:pt x="0" y="339"/>
                      </a:cubicBezTo>
                      <a:cubicBezTo>
                        <a:pt x="8" y="562"/>
                        <a:pt x="93" y="678"/>
                        <a:pt x="224" y="678"/>
                      </a:cubicBezTo>
                      <a:cubicBezTo>
                        <a:pt x="362" y="678"/>
                        <a:pt x="447" y="555"/>
                        <a:pt x="447" y="331"/>
                      </a:cubicBezTo>
                      <a:cubicBezTo>
                        <a:pt x="447" y="123"/>
                        <a:pt x="362" y="0"/>
                        <a:pt x="231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5" name="Google Shape;6935;p21"/>
                <p:cNvSpPr/>
                <p:nvPr/>
              </p:nvSpPr>
              <p:spPr>
                <a:xfrm>
                  <a:off x="782269" y="3616853"/>
                  <a:ext cx="26826" cy="78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5" extrusionOk="0">
                      <a:moveTo>
                        <a:pt x="147" y="0"/>
                      </a:moveTo>
                      <a:lnTo>
                        <a:pt x="1" y="77"/>
                      </a:lnTo>
                      <a:lnTo>
                        <a:pt x="16" y="146"/>
                      </a:lnTo>
                      <a:lnTo>
                        <a:pt x="132" y="85"/>
                      </a:lnTo>
                      <a:lnTo>
                        <a:pt x="139" y="85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6" name="Google Shape;6936;p21"/>
                <p:cNvSpPr/>
                <p:nvPr/>
              </p:nvSpPr>
              <p:spPr>
                <a:xfrm>
                  <a:off x="782269" y="3761953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0"/>
                      </a:moveTo>
                      <a:lnTo>
                        <a:pt x="1" y="77"/>
                      </a:lnTo>
                      <a:lnTo>
                        <a:pt x="16" y="139"/>
                      </a:lnTo>
                      <a:lnTo>
                        <a:pt x="132" y="77"/>
                      </a:lnTo>
                      <a:lnTo>
                        <a:pt x="139" y="77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7" name="Google Shape;6937;p21"/>
                <p:cNvSpPr/>
                <p:nvPr/>
              </p:nvSpPr>
              <p:spPr>
                <a:xfrm>
                  <a:off x="782269" y="3906219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0"/>
                      </a:moveTo>
                      <a:lnTo>
                        <a:pt x="1" y="77"/>
                      </a:lnTo>
                      <a:lnTo>
                        <a:pt x="16" y="146"/>
                      </a:lnTo>
                      <a:lnTo>
                        <a:pt x="132" y="85"/>
                      </a:lnTo>
                      <a:lnTo>
                        <a:pt x="139" y="85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8" name="Google Shape;6938;p21"/>
                <p:cNvSpPr/>
                <p:nvPr/>
              </p:nvSpPr>
              <p:spPr>
                <a:xfrm>
                  <a:off x="774043" y="4049530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9"/>
                      </a:moveTo>
                      <a:cubicBezTo>
                        <a:pt x="316" y="69"/>
                        <a:pt x="362" y="170"/>
                        <a:pt x="362" y="339"/>
                      </a:cubicBezTo>
                      <a:cubicBezTo>
                        <a:pt x="362" y="509"/>
                        <a:pt x="316" y="609"/>
                        <a:pt x="224" y="609"/>
                      </a:cubicBezTo>
                      <a:cubicBezTo>
                        <a:pt x="147" y="609"/>
                        <a:pt x="93" y="516"/>
                        <a:pt x="93" y="347"/>
                      </a:cubicBezTo>
                      <a:cubicBezTo>
                        <a:pt x="93" y="162"/>
                        <a:pt x="147" y="69"/>
                        <a:pt x="224" y="69"/>
                      </a:cubicBezTo>
                      <a:close/>
                      <a:moveTo>
                        <a:pt x="231" y="0"/>
                      </a:moveTo>
                      <a:cubicBezTo>
                        <a:pt x="101" y="0"/>
                        <a:pt x="0" y="123"/>
                        <a:pt x="0" y="339"/>
                      </a:cubicBezTo>
                      <a:cubicBezTo>
                        <a:pt x="8" y="563"/>
                        <a:pt x="93" y="678"/>
                        <a:pt x="224" y="678"/>
                      </a:cubicBezTo>
                      <a:cubicBezTo>
                        <a:pt x="362" y="678"/>
                        <a:pt x="447" y="555"/>
                        <a:pt x="447" y="331"/>
                      </a:cubicBezTo>
                      <a:cubicBezTo>
                        <a:pt x="447" y="123"/>
                        <a:pt x="362" y="0"/>
                        <a:pt x="231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9" name="Google Shape;6939;p21"/>
                <p:cNvSpPr/>
                <p:nvPr/>
              </p:nvSpPr>
              <p:spPr>
                <a:xfrm>
                  <a:off x="782269" y="4195584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0"/>
                      </a:moveTo>
                      <a:lnTo>
                        <a:pt x="1" y="77"/>
                      </a:lnTo>
                      <a:lnTo>
                        <a:pt x="16" y="147"/>
                      </a:lnTo>
                      <a:lnTo>
                        <a:pt x="132" y="85"/>
                      </a:lnTo>
                      <a:lnTo>
                        <a:pt x="139" y="85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40" name="Google Shape;6940;p21"/>
                <p:cNvSpPr/>
                <p:nvPr/>
              </p:nvSpPr>
              <p:spPr>
                <a:xfrm>
                  <a:off x="774043" y="4338895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9"/>
                      </a:moveTo>
                      <a:cubicBezTo>
                        <a:pt x="316" y="69"/>
                        <a:pt x="362" y="170"/>
                        <a:pt x="362" y="339"/>
                      </a:cubicBezTo>
                      <a:cubicBezTo>
                        <a:pt x="362" y="509"/>
                        <a:pt x="316" y="609"/>
                        <a:pt x="224" y="609"/>
                      </a:cubicBezTo>
                      <a:cubicBezTo>
                        <a:pt x="147" y="609"/>
                        <a:pt x="93" y="516"/>
                        <a:pt x="93" y="347"/>
                      </a:cubicBezTo>
                      <a:cubicBezTo>
                        <a:pt x="93" y="170"/>
                        <a:pt x="147" y="69"/>
                        <a:pt x="224" y="69"/>
                      </a:cubicBezTo>
                      <a:close/>
                      <a:moveTo>
                        <a:pt x="231" y="0"/>
                      </a:moveTo>
                      <a:cubicBezTo>
                        <a:pt x="101" y="0"/>
                        <a:pt x="0" y="123"/>
                        <a:pt x="0" y="339"/>
                      </a:cubicBezTo>
                      <a:cubicBezTo>
                        <a:pt x="8" y="563"/>
                        <a:pt x="93" y="678"/>
                        <a:pt x="224" y="678"/>
                      </a:cubicBezTo>
                      <a:cubicBezTo>
                        <a:pt x="362" y="678"/>
                        <a:pt x="447" y="555"/>
                        <a:pt x="447" y="331"/>
                      </a:cubicBezTo>
                      <a:cubicBezTo>
                        <a:pt x="447" y="123"/>
                        <a:pt x="362" y="0"/>
                        <a:pt x="231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41" name="Google Shape;6941;p21"/>
                <p:cNvSpPr/>
                <p:nvPr/>
              </p:nvSpPr>
              <p:spPr>
                <a:xfrm>
                  <a:off x="782269" y="4484949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0"/>
                      </a:moveTo>
                      <a:lnTo>
                        <a:pt x="1" y="77"/>
                      </a:lnTo>
                      <a:lnTo>
                        <a:pt x="16" y="147"/>
                      </a:lnTo>
                      <a:lnTo>
                        <a:pt x="132" y="85"/>
                      </a:lnTo>
                      <a:lnTo>
                        <a:pt x="139" y="85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42" name="Google Shape;6942;p21"/>
                <p:cNvSpPr/>
                <p:nvPr/>
              </p:nvSpPr>
              <p:spPr>
                <a:xfrm>
                  <a:off x="774043" y="4628260"/>
                  <a:ext cx="53414" cy="8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679" extrusionOk="0">
                      <a:moveTo>
                        <a:pt x="224" y="69"/>
                      </a:moveTo>
                      <a:cubicBezTo>
                        <a:pt x="316" y="69"/>
                        <a:pt x="362" y="170"/>
                        <a:pt x="362" y="339"/>
                      </a:cubicBezTo>
                      <a:cubicBezTo>
                        <a:pt x="362" y="509"/>
                        <a:pt x="316" y="609"/>
                        <a:pt x="224" y="609"/>
                      </a:cubicBezTo>
                      <a:cubicBezTo>
                        <a:pt x="147" y="609"/>
                        <a:pt x="93" y="516"/>
                        <a:pt x="93" y="347"/>
                      </a:cubicBezTo>
                      <a:cubicBezTo>
                        <a:pt x="93" y="170"/>
                        <a:pt x="147" y="69"/>
                        <a:pt x="224" y="69"/>
                      </a:cubicBezTo>
                      <a:close/>
                      <a:moveTo>
                        <a:pt x="231" y="0"/>
                      </a:moveTo>
                      <a:cubicBezTo>
                        <a:pt x="101" y="0"/>
                        <a:pt x="0" y="123"/>
                        <a:pt x="0" y="339"/>
                      </a:cubicBezTo>
                      <a:cubicBezTo>
                        <a:pt x="8" y="563"/>
                        <a:pt x="93" y="678"/>
                        <a:pt x="224" y="678"/>
                      </a:cubicBezTo>
                      <a:cubicBezTo>
                        <a:pt x="362" y="678"/>
                        <a:pt x="447" y="555"/>
                        <a:pt x="447" y="331"/>
                      </a:cubicBezTo>
                      <a:cubicBezTo>
                        <a:pt x="447" y="123"/>
                        <a:pt x="362" y="0"/>
                        <a:pt x="231" y="0"/>
                      </a:cubicBez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43" name="Google Shape;6943;p21"/>
                <p:cNvSpPr/>
                <p:nvPr/>
              </p:nvSpPr>
              <p:spPr>
                <a:xfrm>
                  <a:off x="782269" y="4774314"/>
                  <a:ext cx="26826" cy="78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656" extrusionOk="0">
                      <a:moveTo>
                        <a:pt x="147" y="0"/>
                      </a:moveTo>
                      <a:lnTo>
                        <a:pt x="1" y="77"/>
                      </a:lnTo>
                      <a:lnTo>
                        <a:pt x="16" y="147"/>
                      </a:lnTo>
                      <a:lnTo>
                        <a:pt x="132" y="85"/>
                      </a:lnTo>
                      <a:lnTo>
                        <a:pt x="139" y="85"/>
                      </a:lnTo>
                      <a:lnTo>
                        <a:pt x="139" y="655"/>
                      </a:lnTo>
                      <a:lnTo>
                        <a:pt x="224" y="655"/>
                      </a:lnTo>
                      <a:lnTo>
                        <a:pt x="224" y="0"/>
                      </a:lnTo>
                      <a:close/>
                    </a:path>
                  </a:pathLst>
                </a:custGeom>
                <a:solidFill>
                  <a:srgbClr val="3FE6FF">
                    <a:alpha val="722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944" name="Google Shape;6944;p21"/>
              <p:cNvSpPr/>
              <p:nvPr/>
            </p:nvSpPr>
            <p:spPr>
              <a:xfrm>
                <a:off x="895799" y="206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1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5" name="Google Shape;6945;p21"/>
              <p:cNvSpPr/>
              <p:nvPr/>
            </p:nvSpPr>
            <p:spPr>
              <a:xfrm>
                <a:off x="895799" y="14435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1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6" name="Google Shape;6946;p21"/>
              <p:cNvSpPr/>
              <p:nvPr/>
            </p:nvSpPr>
            <p:spPr>
              <a:xfrm>
                <a:off x="895799" y="28957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1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7" name="Google Shape;6947;p21"/>
              <p:cNvSpPr/>
              <p:nvPr/>
            </p:nvSpPr>
            <p:spPr>
              <a:xfrm>
                <a:off x="887453" y="432883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7" y="70"/>
                      <a:pt x="355" y="162"/>
                      <a:pt x="355" y="331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40" y="609"/>
                      <a:pt x="86" y="509"/>
                      <a:pt x="86" y="339"/>
                    </a:cubicBezTo>
                    <a:cubicBezTo>
                      <a:pt x="86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93" y="678"/>
                      <a:pt x="217" y="678"/>
                    </a:cubicBezTo>
                    <a:cubicBezTo>
                      <a:pt x="363" y="678"/>
                      <a:pt x="448" y="555"/>
                      <a:pt x="448" y="331"/>
                    </a:cubicBezTo>
                    <a:cubicBezTo>
                      <a:pt x="448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8" name="Google Shape;6948;p21"/>
              <p:cNvSpPr/>
              <p:nvPr/>
            </p:nvSpPr>
            <p:spPr>
              <a:xfrm>
                <a:off x="887453" y="57702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7" y="70"/>
                      <a:pt x="355" y="170"/>
                      <a:pt x="355" y="340"/>
                    </a:cubicBezTo>
                    <a:cubicBezTo>
                      <a:pt x="355" y="509"/>
                      <a:pt x="309" y="610"/>
                      <a:pt x="224" y="610"/>
                    </a:cubicBezTo>
                    <a:cubicBezTo>
                      <a:pt x="140" y="610"/>
                      <a:pt x="86" y="517"/>
                      <a:pt x="86" y="348"/>
                    </a:cubicBezTo>
                    <a:cubicBezTo>
                      <a:pt x="86" y="170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1" y="124"/>
                      <a:pt x="1" y="348"/>
                    </a:cubicBezTo>
                    <a:cubicBezTo>
                      <a:pt x="1" y="563"/>
                      <a:pt x="93" y="679"/>
                      <a:pt x="217" y="679"/>
                    </a:cubicBezTo>
                    <a:cubicBezTo>
                      <a:pt x="363" y="679"/>
                      <a:pt x="448" y="556"/>
                      <a:pt x="448" y="332"/>
                    </a:cubicBezTo>
                    <a:cubicBezTo>
                      <a:pt x="448" y="124"/>
                      <a:pt x="363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9" name="Google Shape;6949;p21"/>
              <p:cNvSpPr/>
              <p:nvPr/>
            </p:nvSpPr>
            <p:spPr>
              <a:xfrm>
                <a:off x="895799" y="72308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1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0" name="Google Shape;6950;p21"/>
              <p:cNvSpPr/>
              <p:nvPr/>
            </p:nvSpPr>
            <p:spPr>
              <a:xfrm>
                <a:off x="887453" y="86639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7" y="70"/>
                      <a:pt x="355" y="170"/>
                      <a:pt x="355" y="340"/>
                    </a:cubicBezTo>
                    <a:cubicBezTo>
                      <a:pt x="355" y="509"/>
                      <a:pt x="309" y="617"/>
                      <a:pt x="224" y="617"/>
                    </a:cubicBezTo>
                    <a:cubicBezTo>
                      <a:pt x="140" y="617"/>
                      <a:pt x="86" y="517"/>
                      <a:pt x="86" y="348"/>
                    </a:cubicBezTo>
                    <a:cubicBezTo>
                      <a:pt x="86" y="170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1" y="124"/>
                      <a:pt x="1" y="348"/>
                    </a:cubicBezTo>
                    <a:cubicBezTo>
                      <a:pt x="1" y="563"/>
                      <a:pt x="93" y="679"/>
                      <a:pt x="217" y="679"/>
                    </a:cubicBezTo>
                    <a:cubicBezTo>
                      <a:pt x="363" y="679"/>
                      <a:pt x="448" y="556"/>
                      <a:pt x="448" y="332"/>
                    </a:cubicBezTo>
                    <a:cubicBezTo>
                      <a:pt x="448" y="124"/>
                      <a:pt x="363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1" name="Google Shape;6951;p21"/>
              <p:cNvSpPr/>
              <p:nvPr/>
            </p:nvSpPr>
            <p:spPr>
              <a:xfrm>
                <a:off x="895799" y="101244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1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952" name="Google Shape;6952;p21"/>
          <p:cNvSpPr txBox="1">
            <a:spLocks noGrp="1"/>
          </p:cNvSpPr>
          <p:nvPr>
            <p:ph type="subTitle" idx="1"/>
          </p:nvPr>
        </p:nvSpPr>
        <p:spPr>
          <a:xfrm>
            <a:off x="899732" y="2638450"/>
            <a:ext cx="2260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9pPr>
          </a:lstStyle>
          <a:p>
            <a:endParaRPr/>
          </a:p>
        </p:txBody>
      </p:sp>
      <p:sp>
        <p:nvSpPr>
          <p:cNvPr id="6953" name="Google Shape;6953;p21"/>
          <p:cNvSpPr txBox="1">
            <a:spLocks noGrp="1"/>
          </p:cNvSpPr>
          <p:nvPr>
            <p:ph type="subTitle" idx="2"/>
          </p:nvPr>
        </p:nvSpPr>
        <p:spPr>
          <a:xfrm>
            <a:off x="899732" y="3120537"/>
            <a:ext cx="2260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954" name="Google Shape;6954;p21"/>
          <p:cNvSpPr txBox="1">
            <a:spLocks noGrp="1"/>
          </p:cNvSpPr>
          <p:nvPr>
            <p:ph type="subTitle" idx="3"/>
          </p:nvPr>
        </p:nvSpPr>
        <p:spPr>
          <a:xfrm>
            <a:off x="3441900" y="2638450"/>
            <a:ext cx="2260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9pPr>
          </a:lstStyle>
          <a:p>
            <a:endParaRPr/>
          </a:p>
        </p:txBody>
      </p:sp>
      <p:sp>
        <p:nvSpPr>
          <p:cNvPr id="6955" name="Google Shape;6955;p21"/>
          <p:cNvSpPr txBox="1">
            <a:spLocks noGrp="1"/>
          </p:cNvSpPr>
          <p:nvPr>
            <p:ph type="subTitle" idx="4"/>
          </p:nvPr>
        </p:nvSpPr>
        <p:spPr>
          <a:xfrm>
            <a:off x="3441900" y="3120537"/>
            <a:ext cx="2260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956" name="Google Shape;6956;p21"/>
          <p:cNvSpPr txBox="1">
            <a:spLocks noGrp="1"/>
          </p:cNvSpPr>
          <p:nvPr>
            <p:ph type="subTitle" idx="5"/>
          </p:nvPr>
        </p:nvSpPr>
        <p:spPr>
          <a:xfrm>
            <a:off x="5984068" y="2638450"/>
            <a:ext cx="2260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9pPr>
          </a:lstStyle>
          <a:p>
            <a:endParaRPr/>
          </a:p>
        </p:txBody>
      </p:sp>
      <p:sp>
        <p:nvSpPr>
          <p:cNvPr id="6957" name="Google Shape;6957;p21"/>
          <p:cNvSpPr txBox="1">
            <a:spLocks noGrp="1"/>
          </p:cNvSpPr>
          <p:nvPr>
            <p:ph type="subTitle" idx="6"/>
          </p:nvPr>
        </p:nvSpPr>
        <p:spPr>
          <a:xfrm>
            <a:off x="5984068" y="3120537"/>
            <a:ext cx="22602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958" name="Google Shape;6958;p2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9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2" name="Google Shape;9212;p30"/>
          <p:cNvGrpSpPr/>
          <p:nvPr/>
        </p:nvGrpSpPr>
        <p:grpSpPr>
          <a:xfrm>
            <a:off x="189" y="52"/>
            <a:ext cx="9144013" cy="5143533"/>
            <a:chOff x="4088025" y="1324225"/>
            <a:chExt cx="1348575" cy="1101800"/>
          </a:xfrm>
        </p:grpSpPr>
        <p:sp>
          <p:nvSpPr>
            <p:cNvPr id="9213" name="Google Shape;9213;p30"/>
            <p:cNvSpPr/>
            <p:nvPr/>
          </p:nvSpPr>
          <p:spPr>
            <a:xfrm>
              <a:off x="4088025" y="24229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4" name="Google Shape;9214;p30"/>
            <p:cNvSpPr/>
            <p:nvPr/>
          </p:nvSpPr>
          <p:spPr>
            <a:xfrm>
              <a:off x="4088025" y="24005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5" name="Google Shape;9215;p30"/>
            <p:cNvSpPr/>
            <p:nvPr/>
          </p:nvSpPr>
          <p:spPr>
            <a:xfrm>
              <a:off x="4088025" y="2378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6" name="Google Shape;9216;p30"/>
            <p:cNvSpPr/>
            <p:nvPr/>
          </p:nvSpPr>
          <p:spPr>
            <a:xfrm>
              <a:off x="4088025" y="23557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7" name="Google Shape;9217;p30"/>
            <p:cNvSpPr/>
            <p:nvPr/>
          </p:nvSpPr>
          <p:spPr>
            <a:xfrm>
              <a:off x="4088025" y="23331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8" name="Google Shape;9218;p30"/>
            <p:cNvSpPr/>
            <p:nvPr/>
          </p:nvSpPr>
          <p:spPr>
            <a:xfrm>
              <a:off x="4088025" y="23108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9" name="Google Shape;9219;p30"/>
            <p:cNvSpPr/>
            <p:nvPr/>
          </p:nvSpPr>
          <p:spPr>
            <a:xfrm>
              <a:off x="4088025" y="22884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0" name="Google Shape;9220;p30"/>
            <p:cNvSpPr/>
            <p:nvPr/>
          </p:nvSpPr>
          <p:spPr>
            <a:xfrm>
              <a:off x="4088025" y="22659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1" name="Google Shape;9221;p30"/>
            <p:cNvSpPr/>
            <p:nvPr/>
          </p:nvSpPr>
          <p:spPr>
            <a:xfrm>
              <a:off x="4088025" y="22436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2" name="Google Shape;9222;p30"/>
            <p:cNvSpPr/>
            <p:nvPr/>
          </p:nvSpPr>
          <p:spPr>
            <a:xfrm>
              <a:off x="4088025" y="22210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3" name="Google Shape;9223;p30"/>
            <p:cNvSpPr/>
            <p:nvPr/>
          </p:nvSpPr>
          <p:spPr>
            <a:xfrm>
              <a:off x="4088025" y="21987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4" name="Google Shape;9224;p30"/>
            <p:cNvSpPr/>
            <p:nvPr/>
          </p:nvSpPr>
          <p:spPr>
            <a:xfrm>
              <a:off x="4088025" y="21761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5" name="Google Shape;9225;p30"/>
            <p:cNvSpPr/>
            <p:nvPr/>
          </p:nvSpPr>
          <p:spPr>
            <a:xfrm>
              <a:off x="4088025" y="21538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6" name="Google Shape;9226;p30"/>
            <p:cNvSpPr/>
            <p:nvPr/>
          </p:nvSpPr>
          <p:spPr>
            <a:xfrm>
              <a:off x="4088025" y="21314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7" name="Google Shape;9227;p30"/>
            <p:cNvSpPr/>
            <p:nvPr/>
          </p:nvSpPr>
          <p:spPr>
            <a:xfrm>
              <a:off x="4088025" y="21089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8" name="Google Shape;9228;p30"/>
            <p:cNvSpPr/>
            <p:nvPr/>
          </p:nvSpPr>
          <p:spPr>
            <a:xfrm>
              <a:off x="4088025" y="20866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9" name="Google Shape;9229;p30"/>
            <p:cNvSpPr/>
            <p:nvPr/>
          </p:nvSpPr>
          <p:spPr>
            <a:xfrm>
              <a:off x="4088025" y="2064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0" name="Google Shape;9230;p30"/>
            <p:cNvSpPr/>
            <p:nvPr/>
          </p:nvSpPr>
          <p:spPr>
            <a:xfrm>
              <a:off x="4088025" y="20417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1" name="Google Shape;9231;p30"/>
            <p:cNvSpPr/>
            <p:nvPr/>
          </p:nvSpPr>
          <p:spPr>
            <a:xfrm>
              <a:off x="4088025" y="20193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2" name="Google Shape;9232;p30"/>
            <p:cNvSpPr/>
            <p:nvPr/>
          </p:nvSpPr>
          <p:spPr>
            <a:xfrm>
              <a:off x="4088025" y="19968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3" name="Google Shape;9233;p30"/>
            <p:cNvSpPr/>
            <p:nvPr/>
          </p:nvSpPr>
          <p:spPr>
            <a:xfrm>
              <a:off x="4088025" y="19745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4" name="Google Shape;9234;p30"/>
            <p:cNvSpPr/>
            <p:nvPr/>
          </p:nvSpPr>
          <p:spPr>
            <a:xfrm>
              <a:off x="4088025" y="1951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5" name="Google Shape;9235;p30"/>
            <p:cNvSpPr/>
            <p:nvPr/>
          </p:nvSpPr>
          <p:spPr>
            <a:xfrm>
              <a:off x="4088025" y="19296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6" name="Google Shape;9236;p30"/>
            <p:cNvSpPr/>
            <p:nvPr/>
          </p:nvSpPr>
          <p:spPr>
            <a:xfrm>
              <a:off x="4088025" y="19070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7" name="Google Shape;9237;p30"/>
            <p:cNvSpPr/>
            <p:nvPr/>
          </p:nvSpPr>
          <p:spPr>
            <a:xfrm>
              <a:off x="4088025" y="188475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8" name="Google Shape;9238;p30"/>
            <p:cNvSpPr/>
            <p:nvPr/>
          </p:nvSpPr>
          <p:spPr>
            <a:xfrm>
              <a:off x="4088025" y="18624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9" name="Google Shape;9239;p30"/>
            <p:cNvSpPr/>
            <p:nvPr/>
          </p:nvSpPr>
          <p:spPr>
            <a:xfrm>
              <a:off x="4088025" y="18398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0" name="Google Shape;9240;p30"/>
            <p:cNvSpPr/>
            <p:nvPr/>
          </p:nvSpPr>
          <p:spPr>
            <a:xfrm>
              <a:off x="4088025" y="18175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1" name="Google Shape;9241;p30"/>
            <p:cNvSpPr/>
            <p:nvPr/>
          </p:nvSpPr>
          <p:spPr>
            <a:xfrm>
              <a:off x="4088025" y="179497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2" name="Google Shape;9242;p30"/>
            <p:cNvSpPr/>
            <p:nvPr/>
          </p:nvSpPr>
          <p:spPr>
            <a:xfrm>
              <a:off x="4088025" y="177262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3" name="Google Shape;9243;p30"/>
            <p:cNvSpPr/>
            <p:nvPr/>
          </p:nvSpPr>
          <p:spPr>
            <a:xfrm>
              <a:off x="4088025" y="1750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4" name="Google Shape;9244;p30"/>
            <p:cNvSpPr/>
            <p:nvPr/>
          </p:nvSpPr>
          <p:spPr>
            <a:xfrm>
              <a:off x="4088025" y="17277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5" name="Google Shape;9245;p30"/>
            <p:cNvSpPr/>
            <p:nvPr/>
          </p:nvSpPr>
          <p:spPr>
            <a:xfrm>
              <a:off x="4088025" y="170540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6" name="Google Shape;9246;p30"/>
            <p:cNvSpPr/>
            <p:nvPr/>
          </p:nvSpPr>
          <p:spPr>
            <a:xfrm>
              <a:off x="4088025" y="1683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7" name="Google Shape;9247;p30"/>
            <p:cNvSpPr/>
            <p:nvPr/>
          </p:nvSpPr>
          <p:spPr>
            <a:xfrm>
              <a:off x="4088025" y="16605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8" name="Google Shape;9248;p30"/>
            <p:cNvSpPr/>
            <p:nvPr/>
          </p:nvSpPr>
          <p:spPr>
            <a:xfrm>
              <a:off x="4088025" y="1638175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9" name="Google Shape;9249;p30"/>
            <p:cNvSpPr/>
            <p:nvPr/>
          </p:nvSpPr>
          <p:spPr>
            <a:xfrm>
              <a:off x="4088025" y="1615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0" name="Google Shape;9250;p30"/>
            <p:cNvSpPr/>
            <p:nvPr/>
          </p:nvSpPr>
          <p:spPr>
            <a:xfrm>
              <a:off x="4088025" y="15933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1" name="Google Shape;9251;p30"/>
            <p:cNvSpPr/>
            <p:nvPr/>
          </p:nvSpPr>
          <p:spPr>
            <a:xfrm>
              <a:off x="4088025" y="1570950"/>
              <a:ext cx="1348575" cy="3125"/>
            </a:xfrm>
            <a:custGeom>
              <a:avLst/>
              <a:gdLst/>
              <a:ahLst/>
              <a:cxnLst/>
              <a:rect l="l" t="t" r="r" b="b"/>
              <a:pathLst>
                <a:path w="53943" h="125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2" name="Google Shape;9252;p30"/>
            <p:cNvSpPr/>
            <p:nvPr/>
          </p:nvSpPr>
          <p:spPr>
            <a:xfrm>
              <a:off x="4088025" y="15484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3" name="Google Shape;9253;p30"/>
            <p:cNvSpPr/>
            <p:nvPr/>
          </p:nvSpPr>
          <p:spPr>
            <a:xfrm>
              <a:off x="4088025" y="15260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1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4" name="Google Shape;9254;p30"/>
            <p:cNvSpPr/>
            <p:nvPr/>
          </p:nvSpPr>
          <p:spPr>
            <a:xfrm>
              <a:off x="4088025" y="1503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0"/>
                  </a:moveTo>
                  <a:lnTo>
                    <a:pt x="1" y="131"/>
                  </a:lnTo>
                  <a:lnTo>
                    <a:pt x="53943" y="131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5" name="Google Shape;9255;p30"/>
            <p:cNvSpPr/>
            <p:nvPr/>
          </p:nvSpPr>
          <p:spPr>
            <a:xfrm>
              <a:off x="4088025" y="14812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6" name="Google Shape;9256;p30"/>
            <p:cNvSpPr/>
            <p:nvPr/>
          </p:nvSpPr>
          <p:spPr>
            <a:xfrm>
              <a:off x="4088025" y="14586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7" name="Google Shape;9257;p30"/>
            <p:cNvSpPr/>
            <p:nvPr/>
          </p:nvSpPr>
          <p:spPr>
            <a:xfrm>
              <a:off x="4088025" y="14363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8" name="Google Shape;9258;p30"/>
            <p:cNvSpPr/>
            <p:nvPr/>
          </p:nvSpPr>
          <p:spPr>
            <a:xfrm>
              <a:off x="4088025" y="141397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9" name="Google Shape;9259;p30"/>
            <p:cNvSpPr/>
            <p:nvPr/>
          </p:nvSpPr>
          <p:spPr>
            <a:xfrm>
              <a:off x="4088025" y="1391425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0" name="Google Shape;9260;p30"/>
            <p:cNvSpPr/>
            <p:nvPr/>
          </p:nvSpPr>
          <p:spPr>
            <a:xfrm>
              <a:off x="4088025" y="1369100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4"/>
                  </a:lnTo>
                  <a:lnTo>
                    <a:pt x="53943" y="124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1" name="Google Shape;9261;p30"/>
            <p:cNvSpPr/>
            <p:nvPr/>
          </p:nvSpPr>
          <p:spPr>
            <a:xfrm>
              <a:off x="4088025" y="1346550"/>
              <a:ext cx="1348575" cy="3300"/>
            </a:xfrm>
            <a:custGeom>
              <a:avLst/>
              <a:gdLst/>
              <a:ahLst/>
              <a:cxnLst/>
              <a:rect l="l" t="t" r="r" b="b"/>
              <a:pathLst>
                <a:path w="53943" h="132" extrusionOk="0">
                  <a:moveTo>
                    <a:pt x="1" y="1"/>
                  </a:moveTo>
                  <a:lnTo>
                    <a:pt x="1" y="132"/>
                  </a:lnTo>
                  <a:lnTo>
                    <a:pt x="53943" y="132"/>
                  </a:lnTo>
                  <a:lnTo>
                    <a:pt x="53943" y="1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2" name="Google Shape;9262;p30"/>
            <p:cNvSpPr/>
            <p:nvPr/>
          </p:nvSpPr>
          <p:spPr>
            <a:xfrm>
              <a:off x="4088025" y="1324225"/>
              <a:ext cx="1348575" cy="3100"/>
            </a:xfrm>
            <a:custGeom>
              <a:avLst/>
              <a:gdLst/>
              <a:ahLst/>
              <a:cxnLst/>
              <a:rect l="l" t="t" r="r" b="b"/>
              <a:pathLst>
                <a:path w="53943" h="124" extrusionOk="0">
                  <a:moveTo>
                    <a:pt x="1" y="0"/>
                  </a:moveTo>
                  <a:lnTo>
                    <a:pt x="1" y="123"/>
                  </a:lnTo>
                  <a:lnTo>
                    <a:pt x="53943" y="123"/>
                  </a:lnTo>
                  <a:lnTo>
                    <a:pt x="53943" y="0"/>
                  </a:lnTo>
                  <a:close/>
                </a:path>
              </a:pathLst>
            </a:custGeom>
            <a:solidFill>
              <a:srgbClr val="3D4D52">
                <a:alpha val="32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3" name="Google Shape;9263;p30"/>
          <p:cNvGrpSpPr/>
          <p:nvPr/>
        </p:nvGrpSpPr>
        <p:grpSpPr>
          <a:xfrm>
            <a:off x="110918" y="206"/>
            <a:ext cx="8922164" cy="5143474"/>
            <a:chOff x="110918" y="206"/>
            <a:chExt cx="8922164" cy="5143474"/>
          </a:xfrm>
        </p:grpSpPr>
        <p:sp>
          <p:nvSpPr>
            <p:cNvPr id="9264" name="Google Shape;9264;p30"/>
            <p:cNvSpPr/>
            <p:nvPr/>
          </p:nvSpPr>
          <p:spPr>
            <a:xfrm>
              <a:off x="665978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5" name="Google Shape;9265;p30"/>
            <p:cNvSpPr/>
            <p:nvPr/>
          </p:nvSpPr>
          <p:spPr>
            <a:xfrm>
              <a:off x="665978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6" name="Google Shape;9266;p30"/>
            <p:cNvSpPr/>
            <p:nvPr/>
          </p:nvSpPr>
          <p:spPr>
            <a:xfrm>
              <a:off x="665978" y="28957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7" name="Google Shape;9267;p30"/>
            <p:cNvSpPr/>
            <p:nvPr/>
          </p:nvSpPr>
          <p:spPr>
            <a:xfrm>
              <a:off x="657752" y="432883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62"/>
                    <a:pt x="362" y="331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8" name="Google Shape;9268;p30"/>
            <p:cNvSpPr/>
            <p:nvPr/>
          </p:nvSpPr>
          <p:spPr>
            <a:xfrm>
              <a:off x="657752" y="57702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3" y="610"/>
                  </a:cubicBezTo>
                  <a:cubicBezTo>
                    <a:pt x="146" y="610"/>
                    <a:pt x="92" y="517"/>
                    <a:pt x="92" y="348"/>
                  </a:cubicBezTo>
                  <a:cubicBezTo>
                    <a:pt x="92" y="170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9" name="Google Shape;9269;p30"/>
            <p:cNvSpPr/>
            <p:nvPr/>
          </p:nvSpPr>
          <p:spPr>
            <a:xfrm>
              <a:off x="665978" y="72308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0" name="Google Shape;9270;p30"/>
            <p:cNvSpPr/>
            <p:nvPr/>
          </p:nvSpPr>
          <p:spPr>
            <a:xfrm>
              <a:off x="657752" y="866394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7"/>
                    <a:pt x="223" y="617"/>
                  </a:cubicBezTo>
                  <a:cubicBezTo>
                    <a:pt x="146" y="617"/>
                    <a:pt x="92" y="517"/>
                    <a:pt x="92" y="348"/>
                  </a:cubicBezTo>
                  <a:cubicBezTo>
                    <a:pt x="92" y="170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1" name="Google Shape;9271;p30"/>
            <p:cNvSpPr/>
            <p:nvPr/>
          </p:nvSpPr>
          <p:spPr>
            <a:xfrm>
              <a:off x="665978" y="101244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2" name="Google Shape;9272;p30"/>
            <p:cNvSpPr/>
            <p:nvPr/>
          </p:nvSpPr>
          <p:spPr>
            <a:xfrm>
              <a:off x="657752" y="115575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0"/>
                    <a:pt x="223" y="610"/>
                  </a:cubicBezTo>
                  <a:cubicBezTo>
                    <a:pt x="146" y="610"/>
                    <a:pt x="92" y="517"/>
                    <a:pt x="92" y="348"/>
                  </a:cubicBezTo>
                  <a:cubicBezTo>
                    <a:pt x="92" y="163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3" name="Google Shape;9273;p30"/>
            <p:cNvSpPr/>
            <p:nvPr/>
          </p:nvSpPr>
          <p:spPr>
            <a:xfrm>
              <a:off x="657752" y="130097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4" name="Google Shape;9274;p30"/>
            <p:cNvSpPr/>
            <p:nvPr/>
          </p:nvSpPr>
          <p:spPr>
            <a:xfrm>
              <a:off x="665978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5" name="Google Shape;9275;p30"/>
            <p:cNvSpPr/>
            <p:nvPr/>
          </p:nvSpPr>
          <p:spPr>
            <a:xfrm>
              <a:off x="665978" y="159117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1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6" name="Google Shape;9276;p30"/>
            <p:cNvSpPr/>
            <p:nvPr/>
          </p:nvSpPr>
          <p:spPr>
            <a:xfrm>
              <a:off x="665978" y="1736397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7" name="Google Shape;9277;p30"/>
            <p:cNvSpPr/>
            <p:nvPr/>
          </p:nvSpPr>
          <p:spPr>
            <a:xfrm>
              <a:off x="657752" y="1879709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62"/>
                    <a:pt x="362" y="332"/>
                  </a:cubicBezTo>
                  <a:cubicBezTo>
                    <a:pt x="362" y="501"/>
                    <a:pt x="316" y="609"/>
                    <a:pt x="223" y="609"/>
                  </a:cubicBezTo>
                  <a:cubicBezTo>
                    <a:pt x="146" y="609"/>
                    <a:pt x="92" y="509"/>
                    <a:pt x="92" y="339"/>
                  </a:cubicBezTo>
                  <a:cubicBezTo>
                    <a:pt x="92" y="162"/>
                    <a:pt x="146" y="70"/>
                    <a:pt x="223" y="70"/>
                  </a:cubicBezTo>
                  <a:close/>
                  <a:moveTo>
                    <a:pt x="231" y="0"/>
                  </a:moveTo>
                  <a:cubicBezTo>
                    <a:pt x="100" y="0"/>
                    <a:pt x="0" y="116"/>
                    <a:pt x="0" y="339"/>
                  </a:cubicBezTo>
                  <a:cubicBezTo>
                    <a:pt x="8" y="555"/>
                    <a:pt x="92" y="678"/>
                    <a:pt x="223" y="678"/>
                  </a:cubicBezTo>
                  <a:cubicBezTo>
                    <a:pt x="362" y="678"/>
                    <a:pt x="447" y="555"/>
                    <a:pt x="447" y="332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8" name="Google Shape;9278;p30"/>
            <p:cNvSpPr/>
            <p:nvPr/>
          </p:nvSpPr>
          <p:spPr>
            <a:xfrm>
              <a:off x="665978" y="202576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1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9" name="Google Shape;9279;p30"/>
            <p:cNvSpPr/>
            <p:nvPr/>
          </p:nvSpPr>
          <p:spPr>
            <a:xfrm>
              <a:off x="665978" y="2170028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0" name="Google Shape;9280;p30"/>
            <p:cNvSpPr/>
            <p:nvPr/>
          </p:nvSpPr>
          <p:spPr>
            <a:xfrm>
              <a:off x="657752" y="2313220"/>
              <a:ext cx="53295" cy="80955"/>
            </a:xfrm>
            <a:custGeom>
              <a:avLst/>
              <a:gdLst/>
              <a:ahLst/>
              <a:cxnLst/>
              <a:rect l="l" t="t" r="r" b="b"/>
              <a:pathLst>
                <a:path w="447" h="679" extrusionOk="0">
                  <a:moveTo>
                    <a:pt x="223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17"/>
                    <a:pt x="223" y="617"/>
                  </a:cubicBezTo>
                  <a:cubicBezTo>
                    <a:pt x="146" y="617"/>
                    <a:pt x="92" y="517"/>
                    <a:pt x="92" y="348"/>
                  </a:cubicBezTo>
                  <a:cubicBezTo>
                    <a:pt x="92" y="170"/>
                    <a:pt x="146" y="70"/>
                    <a:pt x="223" y="70"/>
                  </a:cubicBezTo>
                  <a:close/>
                  <a:moveTo>
                    <a:pt x="231" y="1"/>
                  </a:moveTo>
                  <a:cubicBezTo>
                    <a:pt x="100" y="1"/>
                    <a:pt x="0" y="124"/>
                    <a:pt x="0" y="348"/>
                  </a:cubicBezTo>
                  <a:cubicBezTo>
                    <a:pt x="8" y="563"/>
                    <a:pt x="92" y="679"/>
                    <a:pt x="223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1" name="Google Shape;9281;p30"/>
            <p:cNvSpPr/>
            <p:nvPr/>
          </p:nvSpPr>
          <p:spPr>
            <a:xfrm>
              <a:off x="665978" y="2459393"/>
              <a:ext cx="26707" cy="78094"/>
            </a:xfrm>
            <a:custGeom>
              <a:avLst/>
              <a:gdLst/>
              <a:ahLst/>
              <a:cxnLst/>
              <a:rect l="l" t="t" r="r" b="b"/>
              <a:pathLst>
                <a:path w="224" h="655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46"/>
                  </a:lnTo>
                  <a:lnTo>
                    <a:pt x="131" y="85"/>
                  </a:lnTo>
                  <a:lnTo>
                    <a:pt x="139" y="85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41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82" name="Google Shape;9282;p30"/>
            <p:cNvGrpSpPr/>
            <p:nvPr/>
          </p:nvGrpSpPr>
          <p:grpSpPr>
            <a:xfrm>
              <a:off x="8706192" y="206"/>
              <a:ext cx="53414" cy="5143474"/>
              <a:chOff x="8511811" y="206"/>
              <a:chExt cx="53414" cy="5143474"/>
            </a:xfrm>
          </p:grpSpPr>
          <p:sp>
            <p:nvSpPr>
              <p:cNvPr id="9283" name="Google Shape;9283;p30"/>
              <p:cNvSpPr/>
              <p:nvPr/>
            </p:nvSpPr>
            <p:spPr>
              <a:xfrm>
                <a:off x="8520038" y="206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4" name="Google Shape;9284;p30"/>
              <p:cNvSpPr/>
              <p:nvPr/>
            </p:nvSpPr>
            <p:spPr>
              <a:xfrm>
                <a:off x="8520038" y="14435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5" name="Google Shape;9285;p30"/>
              <p:cNvSpPr/>
              <p:nvPr/>
            </p:nvSpPr>
            <p:spPr>
              <a:xfrm>
                <a:off x="8520038" y="28957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6" name="Google Shape;9286;p30"/>
              <p:cNvSpPr/>
              <p:nvPr/>
            </p:nvSpPr>
            <p:spPr>
              <a:xfrm>
                <a:off x="8511811" y="432883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62"/>
                      <a:pt x="355" y="331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7" name="Google Shape;9287;p30"/>
              <p:cNvSpPr/>
              <p:nvPr/>
            </p:nvSpPr>
            <p:spPr>
              <a:xfrm>
                <a:off x="8511811" y="57702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16" y="610"/>
                      <a:pt x="224" y="610"/>
                    </a:cubicBezTo>
                    <a:cubicBezTo>
                      <a:pt x="139" y="610"/>
                      <a:pt x="85" y="517"/>
                      <a:pt x="85" y="348"/>
                    </a:cubicBezTo>
                    <a:cubicBezTo>
                      <a:pt x="85" y="170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24"/>
                      <a:pt x="0" y="348"/>
                    </a:cubicBezTo>
                    <a:cubicBezTo>
                      <a:pt x="0" y="563"/>
                      <a:pt x="85" y="679"/>
                      <a:pt x="216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8" name="Google Shape;9288;p30"/>
              <p:cNvSpPr/>
              <p:nvPr/>
            </p:nvSpPr>
            <p:spPr>
              <a:xfrm>
                <a:off x="8520038" y="72308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9" name="Google Shape;9289;p30"/>
              <p:cNvSpPr/>
              <p:nvPr/>
            </p:nvSpPr>
            <p:spPr>
              <a:xfrm>
                <a:off x="8511811" y="86639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16" y="617"/>
                      <a:pt x="224" y="617"/>
                    </a:cubicBezTo>
                    <a:cubicBezTo>
                      <a:pt x="139" y="617"/>
                      <a:pt x="85" y="517"/>
                      <a:pt x="85" y="348"/>
                    </a:cubicBezTo>
                    <a:cubicBezTo>
                      <a:pt x="85" y="170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24"/>
                      <a:pt x="0" y="348"/>
                    </a:cubicBezTo>
                    <a:cubicBezTo>
                      <a:pt x="0" y="563"/>
                      <a:pt x="85" y="679"/>
                      <a:pt x="216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0" name="Google Shape;9290;p30"/>
              <p:cNvSpPr/>
              <p:nvPr/>
            </p:nvSpPr>
            <p:spPr>
              <a:xfrm>
                <a:off x="8520038" y="101244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1" name="Google Shape;9291;p30"/>
              <p:cNvSpPr/>
              <p:nvPr/>
            </p:nvSpPr>
            <p:spPr>
              <a:xfrm>
                <a:off x="8511811" y="115575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16" y="610"/>
                      <a:pt x="224" y="610"/>
                    </a:cubicBezTo>
                    <a:cubicBezTo>
                      <a:pt x="139" y="610"/>
                      <a:pt x="85" y="517"/>
                      <a:pt x="85" y="348"/>
                    </a:cubicBezTo>
                    <a:cubicBezTo>
                      <a:pt x="85" y="163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24"/>
                      <a:pt x="0" y="348"/>
                    </a:cubicBezTo>
                    <a:cubicBezTo>
                      <a:pt x="0" y="563"/>
                      <a:pt x="85" y="679"/>
                      <a:pt x="216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2" name="Google Shape;9292;p30"/>
              <p:cNvSpPr/>
              <p:nvPr/>
            </p:nvSpPr>
            <p:spPr>
              <a:xfrm>
                <a:off x="8511811" y="130097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3" name="Google Shape;9293;p30"/>
              <p:cNvSpPr/>
              <p:nvPr/>
            </p:nvSpPr>
            <p:spPr>
              <a:xfrm>
                <a:off x="8520038" y="144703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4" name="Google Shape;9294;p30"/>
              <p:cNvSpPr/>
              <p:nvPr/>
            </p:nvSpPr>
            <p:spPr>
              <a:xfrm>
                <a:off x="8520038" y="159117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5" name="Google Shape;9295;p30"/>
              <p:cNvSpPr/>
              <p:nvPr/>
            </p:nvSpPr>
            <p:spPr>
              <a:xfrm>
                <a:off x="8520038" y="1736397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6" name="Google Shape;9296;p30"/>
              <p:cNvSpPr/>
              <p:nvPr/>
            </p:nvSpPr>
            <p:spPr>
              <a:xfrm>
                <a:off x="8511811" y="187970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62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7" name="Google Shape;9297;p30"/>
              <p:cNvSpPr/>
              <p:nvPr/>
            </p:nvSpPr>
            <p:spPr>
              <a:xfrm>
                <a:off x="8520038" y="202576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8" name="Google Shape;9298;p30"/>
              <p:cNvSpPr/>
              <p:nvPr/>
            </p:nvSpPr>
            <p:spPr>
              <a:xfrm>
                <a:off x="8520038" y="2170028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9" name="Google Shape;9299;p30"/>
              <p:cNvSpPr/>
              <p:nvPr/>
            </p:nvSpPr>
            <p:spPr>
              <a:xfrm>
                <a:off x="8511811" y="231322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16" y="617"/>
                      <a:pt x="224" y="617"/>
                    </a:cubicBezTo>
                    <a:cubicBezTo>
                      <a:pt x="139" y="617"/>
                      <a:pt x="85" y="517"/>
                      <a:pt x="85" y="348"/>
                    </a:cubicBezTo>
                    <a:cubicBezTo>
                      <a:pt x="85" y="170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24"/>
                      <a:pt x="0" y="348"/>
                    </a:cubicBezTo>
                    <a:cubicBezTo>
                      <a:pt x="0" y="563"/>
                      <a:pt x="85" y="679"/>
                      <a:pt x="216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0" name="Google Shape;9300;p30"/>
              <p:cNvSpPr/>
              <p:nvPr/>
            </p:nvSpPr>
            <p:spPr>
              <a:xfrm>
                <a:off x="8520038" y="2459393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1" name="Google Shape;9301;p30"/>
              <p:cNvSpPr/>
              <p:nvPr/>
            </p:nvSpPr>
            <p:spPr>
              <a:xfrm>
                <a:off x="8511811" y="260270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16" y="609"/>
                      <a:pt x="224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70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3"/>
                      <a:pt x="0" y="347"/>
                    </a:cubicBezTo>
                    <a:cubicBezTo>
                      <a:pt x="0" y="562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2" name="Google Shape;9302;p30"/>
              <p:cNvSpPr/>
              <p:nvPr/>
            </p:nvSpPr>
            <p:spPr>
              <a:xfrm>
                <a:off x="8520038" y="2748758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3" name="Google Shape;9303;p30"/>
              <p:cNvSpPr/>
              <p:nvPr/>
            </p:nvSpPr>
            <p:spPr>
              <a:xfrm>
                <a:off x="8511811" y="289206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16" y="616"/>
                      <a:pt x="224" y="616"/>
                    </a:cubicBezTo>
                    <a:cubicBezTo>
                      <a:pt x="139" y="616"/>
                      <a:pt x="85" y="516"/>
                      <a:pt x="85" y="347"/>
                    </a:cubicBezTo>
                    <a:cubicBezTo>
                      <a:pt x="85" y="170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3"/>
                      <a:pt x="0" y="347"/>
                    </a:cubicBezTo>
                    <a:cubicBezTo>
                      <a:pt x="0" y="562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4" name="Google Shape;9304;p30"/>
              <p:cNvSpPr/>
              <p:nvPr/>
            </p:nvSpPr>
            <p:spPr>
              <a:xfrm>
                <a:off x="8520038" y="3038123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5" name="Google Shape;9305;p30"/>
              <p:cNvSpPr/>
              <p:nvPr/>
            </p:nvSpPr>
            <p:spPr>
              <a:xfrm>
                <a:off x="8511811" y="318143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16" y="616"/>
                      <a:pt x="224" y="616"/>
                    </a:cubicBezTo>
                    <a:cubicBezTo>
                      <a:pt x="139" y="616"/>
                      <a:pt x="85" y="516"/>
                      <a:pt x="85" y="347"/>
                    </a:cubicBezTo>
                    <a:cubicBezTo>
                      <a:pt x="85" y="170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3"/>
                      <a:pt x="0" y="347"/>
                    </a:cubicBezTo>
                    <a:cubicBezTo>
                      <a:pt x="0" y="563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6" name="Google Shape;9306;p30"/>
              <p:cNvSpPr/>
              <p:nvPr/>
            </p:nvSpPr>
            <p:spPr>
              <a:xfrm>
                <a:off x="8511811" y="332653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7" name="Google Shape;9307;p30"/>
              <p:cNvSpPr/>
              <p:nvPr/>
            </p:nvSpPr>
            <p:spPr>
              <a:xfrm>
                <a:off x="8520038" y="347258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1" y="78"/>
                    </a:lnTo>
                    <a:lnTo>
                      <a:pt x="16" y="139"/>
                    </a:lnTo>
                    <a:lnTo>
                      <a:pt x="132" y="78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8" name="Google Shape;9308;p30"/>
              <p:cNvSpPr/>
              <p:nvPr/>
            </p:nvSpPr>
            <p:spPr>
              <a:xfrm>
                <a:off x="8511811" y="361590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9" name="Google Shape;9309;p30"/>
              <p:cNvSpPr/>
              <p:nvPr/>
            </p:nvSpPr>
            <p:spPr>
              <a:xfrm>
                <a:off x="8511811" y="376016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16" y="609"/>
                      <a:pt x="224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70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23"/>
                      <a:pt x="0" y="347"/>
                    </a:cubicBezTo>
                    <a:cubicBezTo>
                      <a:pt x="0" y="563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0" name="Google Shape;9310;p30"/>
              <p:cNvSpPr/>
              <p:nvPr/>
            </p:nvSpPr>
            <p:spPr>
              <a:xfrm>
                <a:off x="8511811" y="390526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0" y="116"/>
                      <a:pt x="0" y="339"/>
                    </a:cubicBezTo>
                    <a:cubicBezTo>
                      <a:pt x="0" y="555"/>
                      <a:pt x="85" y="678"/>
                      <a:pt x="216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1" name="Google Shape;9311;p30"/>
              <p:cNvSpPr/>
              <p:nvPr/>
            </p:nvSpPr>
            <p:spPr>
              <a:xfrm>
                <a:off x="8520038" y="405131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1" y="78"/>
                    </a:lnTo>
                    <a:lnTo>
                      <a:pt x="16" y="139"/>
                    </a:lnTo>
                    <a:lnTo>
                      <a:pt x="132" y="78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2" name="Google Shape;9312;p30"/>
              <p:cNvSpPr/>
              <p:nvPr/>
            </p:nvSpPr>
            <p:spPr>
              <a:xfrm>
                <a:off x="8520038" y="419558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0"/>
                    </a:moveTo>
                    <a:lnTo>
                      <a:pt x="1" y="77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3" name="Google Shape;9313;p30"/>
              <p:cNvSpPr/>
              <p:nvPr/>
            </p:nvSpPr>
            <p:spPr>
              <a:xfrm>
                <a:off x="8520038" y="434068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1" y="78"/>
                    </a:lnTo>
                    <a:lnTo>
                      <a:pt x="16" y="139"/>
                    </a:lnTo>
                    <a:lnTo>
                      <a:pt x="132" y="78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4" name="Google Shape;9314;p30"/>
              <p:cNvSpPr/>
              <p:nvPr/>
            </p:nvSpPr>
            <p:spPr>
              <a:xfrm>
                <a:off x="8511811" y="448399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40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16"/>
                      <a:pt x="0" y="340"/>
                    </a:cubicBezTo>
                    <a:cubicBezTo>
                      <a:pt x="0" y="555"/>
                      <a:pt x="85" y="679"/>
                      <a:pt x="216" y="679"/>
                    </a:cubicBezTo>
                    <a:cubicBezTo>
                      <a:pt x="362" y="679"/>
                      <a:pt x="447" y="555"/>
                      <a:pt x="447" y="332"/>
                    </a:cubicBezTo>
                    <a:cubicBezTo>
                      <a:pt x="447" y="124"/>
                      <a:pt x="362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5" name="Google Shape;9315;p30"/>
              <p:cNvSpPr/>
              <p:nvPr/>
            </p:nvSpPr>
            <p:spPr>
              <a:xfrm>
                <a:off x="8520038" y="4630049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1" y="78"/>
                    </a:lnTo>
                    <a:lnTo>
                      <a:pt x="16" y="139"/>
                    </a:lnTo>
                    <a:lnTo>
                      <a:pt x="132" y="78"/>
                    </a:lnTo>
                    <a:lnTo>
                      <a:pt x="132" y="655"/>
                    </a:lnTo>
                    <a:lnTo>
                      <a:pt x="216" y="655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6" name="Google Shape;9316;p30"/>
              <p:cNvSpPr/>
              <p:nvPr/>
            </p:nvSpPr>
            <p:spPr>
              <a:xfrm>
                <a:off x="8511811" y="477336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40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16"/>
                      <a:pt x="0" y="340"/>
                    </a:cubicBezTo>
                    <a:cubicBezTo>
                      <a:pt x="0" y="555"/>
                      <a:pt x="85" y="679"/>
                      <a:pt x="216" y="679"/>
                    </a:cubicBezTo>
                    <a:cubicBezTo>
                      <a:pt x="362" y="679"/>
                      <a:pt x="447" y="555"/>
                      <a:pt x="447" y="332"/>
                    </a:cubicBezTo>
                    <a:cubicBezTo>
                      <a:pt x="447" y="124"/>
                      <a:pt x="362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7" name="Google Shape;9317;p30"/>
              <p:cNvSpPr/>
              <p:nvPr/>
            </p:nvSpPr>
            <p:spPr>
              <a:xfrm>
                <a:off x="8520038" y="491941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39" y="1"/>
                    </a:moveTo>
                    <a:lnTo>
                      <a:pt x="1" y="78"/>
                    </a:lnTo>
                    <a:lnTo>
                      <a:pt x="16" y="139"/>
                    </a:lnTo>
                    <a:lnTo>
                      <a:pt x="132" y="78"/>
                    </a:lnTo>
                    <a:lnTo>
                      <a:pt x="132" y="656"/>
                    </a:lnTo>
                    <a:lnTo>
                      <a:pt x="216" y="65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8" name="Google Shape;9318;p30"/>
              <p:cNvSpPr/>
              <p:nvPr/>
            </p:nvSpPr>
            <p:spPr>
              <a:xfrm>
                <a:off x="8511811" y="506272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16" y="609"/>
                      <a:pt x="224" y="609"/>
                    </a:cubicBezTo>
                    <a:cubicBezTo>
                      <a:pt x="139" y="609"/>
                      <a:pt x="85" y="509"/>
                      <a:pt x="85" y="340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0" y="116"/>
                      <a:pt x="0" y="340"/>
                    </a:cubicBezTo>
                    <a:cubicBezTo>
                      <a:pt x="0" y="555"/>
                      <a:pt x="85" y="679"/>
                      <a:pt x="216" y="679"/>
                    </a:cubicBezTo>
                    <a:cubicBezTo>
                      <a:pt x="362" y="679"/>
                      <a:pt x="447" y="555"/>
                      <a:pt x="447" y="332"/>
                    </a:cubicBezTo>
                    <a:cubicBezTo>
                      <a:pt x="447" y="124"/>
                      <a:pt x="362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19" name="Google Shape;9319;p30"/>
            <p:cNvGrpSpPr/>
            <p:nvPr/>
          </p:nvGrpSpPr>
          <p:grpSpPr>
            <a:xfrm>
              <a:off x="8979668" y="206"/>
              <a:ext cx="53414" cy="5143474"/>
              <a:chOff x="8712171" y="206"/>
              <a:chExt cx="53414" cy="5143474"/>
            </a:xfrm>
          </p:grpSpPr>
          <p:sp>
            <p:nvSpPr>
              <p:cNvPr id="9320" name="Google Shape;9320;p30"/>
              <p:cNvSpPr/>
              <p:nvPr/>
            </p:nvSpPr>
            <p:spPr>
              <a:xfrm>
                <a:off x="8720398" y="206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1" name="Google Shape;9321;p30"/>
              <p:cNvSpPr/>
              <p:nvPr/>
            </p:nvSpPr>
            <p:spPr>
              <a:xfrm>
                <a:off x="8720398" y="144353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47"/>
                    </a:lnTo>
                    <a:lnTo>
                      <a:pt x="132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2" name="Google Shape;9322;p30"/>
              <p:cNvSpPr/>
              <p:nvPr/>
            </p:nvSpPr>
            <p:spPr>
              <a:xfrm>
                <a:off x="8720398" y="289572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3" name="Google Shape;9323;p30"/>
              <p:cNvSpPr/>
              <p:nvPr/>
            </p:nvSpPr>
            <p:spPr>
              <a:xfrm>
                <a:off x="8712171" y="432883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62"/>
                      <a:pt x="363" y="331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4" name="Google Shape;9324;p30"/>
              <p:cNvSpPr/>
              <p:nvPr/>
            </p:nvSpPr>
            <p:spPr>
              <a:xfrm>
                <a:off x="8712171" y="57702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40"/>
                    </a:cubicBezTo>
                    <a:cubicBezTo>
                      <a:pt x="363" y="509"/>
                      <a:pt x="316" y="610"/>
                      <a:pt x="224" y="610"/>
                    </a:cubicBezTo>
                    <a:cubicBezTo>
                      <a:pt x="147" y="610"/>
                      <a:pt x="93" y="517"/>
                      <a:pt x="93" y="348"/>
                    </a:cubicBezTo>
                    <a:cubicBezTo>
                      <a:pt x="93" y="170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5" name="Google Shape;9325;p30"/>
              <p:cNvSpPr/>
              <p:nvPr/>
            </p:nvSpPr>
            <p:spPr>
              <a:xfrm>
                <a:off x="8720398" y="723083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47"/>
                    </a:lnTo>
                    <a:lnTo>
                      <a:pt x="132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6" name="Google Shape;9326;p30"/>
              <p:cNvSpPr/>
              <p:nvPr/>
            </p:nvSpPr>
            <p:spPr>
              <a:xfrm>
                <a:off x="8712171" y="86639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40"/>
                    </a:cubicBezTo>
                    <a:cubicBezTo>
                      <a:pt x="363" y="509"/>
                      <a:pt x="316" y="617"/>
                      <a:pt x="224" y="617"/>
                    </a:cubicBezTo>
                    <a:cubicBezTo>
                      <a:pt x="147" y="617"/>
                      <a:pt x="93" y="517"/>
                      <a:pt x="93" y="348"/>
                    </a:cubicBezTo>
                    <a:cubicBezTo>
                      <a:pt x="93" y="170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7" name="Google Shape;9327;p30"/>
              <p:cNvSpPr/>
              <p:nvPr/>
            </p:nvSpPr>
            <p:spPr>
              <a:xfrm>
                <a:off x="8720398" y="1012448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47"/>
                    </a:lnTo>
                    <a:lnTo>
                      <a:pt x="132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8" name="Google Shape;9328;p30"/>
              <p:cNvSpPr/>
              <p:nvPr/>
            </p:nvSpPr>
            <p:spPr>
              <a:xfrm>
                <a:off x="8712171" y="115575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40"/>
                    </a:cubicBezTo>
                    <a:cubicBezTo>
                      <a:pt x="363" y="509"/>
                      <a:pt x="316" y="610"/>
                      <a:pt x="224" y="610"/>
                    </a:cubicBezTo>
                    <a:cubicBezTo>
                      <a:pt x="147" y="610"/>
                      <a:pt x="93" y="517"/>
                      <a:pt x="93" y="348"/>
                    </a:cubicBezTo>
                    <a:cubicBezTo>
                      <a:pt x="93" y="163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9" name="Google Shape;9329;p30"/>
              <p:cNvSpPr/>
              <p:nvPr/>
            </p:nvSpPr>
            <p:spPr>
              <a:xfrm>
                <a:off x="8712171" y="130097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0" name="Google Shape;9330;p30"/>
              <p:cNvSpPr/>
              <p:nvPr/>
            </p:nvSpPr>
            <p:spPr>
              <a:xfrm>
                <a:off x="8720398" y="1447032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1" name="Google Shape;9331;p30"/>
              <p:cNvSpPr/>
              <p:nvPr/>
            </p:nvSpPr>
            <p:spPr>
              <a:xfrm>
                <a:off x="8720398" y="1591178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47"/>
                    </a:lnTo>
                    <a:lnTo>
                      <a:pt x="132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2" name="Google Shape;9332;p30"/>
              <p:cNvSpPr/>
              <p:nvPr/>
            </p:nvSpPr>
            <p:spPr>
              <a:xfrm>
                <a:off x="8720398" y="1736397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3" name="Google Shape;9333;p30"/>
              <p:cNvSpPr/>
              <p:nvPr/>
            </p:nvSpPr>
            <p:spPr>
              <a:xfrm>
                <a:off x="8712171" y="187970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62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4" name="Google Shape;9334;p30"/>
              <p:cNvSpPr/>
              <p:nvPr/>
            </p:nvSpPr>
            <p:spPr>
              <a:xfrm>
                <a:off x="8720398" y="2025762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39"/>
                    </a:lnTo>
                    <a:lnTo>
                      <a:pt x="132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5" name="Google Shape;9335;p30"/>
              <p:cNvSpPr/>
              <p:nvPr/>
            </p:nvSpPr>
            <p:spPr>
              <a:xfrm>
                <a:off x="8720398" y="2170028"/>
                <a:ext cx="26826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46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6" name="Google Shape;9336;p30"/>
              <p:cNvSpPr/>
              <p:nvPr/>
            </p:nvSpPr>
            <p:spPr>
              <a:xfrm>
                <a:off x="8712171" y="231322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40"/>
                    </a:cubicBezTo>
                    <a:cubicBezTo>
                      <a:pt x="363" y="509"/>
                      <a:pt x="316" y="617"/>
                      <a:pt x="224" y="617"/>
                    </a:cubicBezTo>
                    <a:cubicBezTo>
                      <a:pt x="147" y="617"/>
                      <a:pt x="93" y="517"/>
                      <a:pt x="93" y="348"/>
                    </a:cubicBezTo>
                    <a:cubicBezTo>
                      <a:pt x="93" y="170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24"/>
                      <a:pt x="0" y="348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70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7" name="Google Shape;9337;p30"/>
              <p:cNvSpPr/>
              <p:nvPr/>
            </p:nvSpPr>
            <p:spPr>
              <a:xfrm>
                <a:off x="8720398" y="2459393"/>
                <a:ext cx="26826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46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8" name="Google Shape;9338;p30"/>
              <p:cNvSpPr/>
              <p:nvPr/>
            </p:nvSpPr>
            <p:spPr>
              <a:xfrm>
                <a:off x="8712171" y="260270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63" y="170"/>
                      <a:pt x="363" y="339"/>
                    </a:cubicBezTo>
                    <a:cubicBezTo>
                      <a:pt x="363" y="509"/>
                      <a:pt x="316" y="609"/>
                      <a:pt x="224" y="609"/>
                    </a:cubicBezTo>
                    <a:cubicBezTo>
                      <a:pt x="147" y="609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23"/>
                      <a:pt x="0" y="347"/>
                    </a:cubicBezTo>
                    <a:cubicBezTo>
                      <a:pt x="8" y="562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9" name="Google Shape;9339;p30"/>
              <p:cNvSpPr/>
              <p:nvPr/>
            </p:nvSpPr>
            <p:spPr>
              <a:xfrm>
                <a:off x="8720398" y="2748758"/>
                <a:ext cx="26826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46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0" name="Google Shape;9340;p30"/>
              <p:cNvSpPr/>
              <p:nvPr/>
            </p:nvSpPr>
            <p:spPr>
              <a:xfrm>
                <a:off x="8712171" y="289206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63" y="170"/>
                      <a:pt x="363" y="339"/>
                    </a:cubicBezTo>
                    <a:cubicBezTo>
                      <a:pt x="363" y="509"/>
                      <a:pt x="316" y="616"/>
                      <a:pt x="224" y="616"/>
                    </a:cubicBezTo>
                    <a:cubicBezTo>
                      <a:pt x="147" y="616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23"/>
                      <a:pt x="0" y="347"/>
                    </a:cubicBezTo>
                    <a:cubicBezTo>
                      <a:pt x="8" y="562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1" name="Google Shape;9341;p30"/>
              <p:cNvSpPr/>
              <p:nvPr/>
            </p:nvSpPr>
            <p:spPr>
              <a:xfrm>
                <a:off x="8720398" y="3038123"/>
                <a:ext cx="26826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5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46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2" name="Google Shape;9342;p30"/>
              <p:cNvSpPr/>
              <p:nvPr/>
            </p:nvSpPr>
            <p:spPr>
              <a:xfrm>
                <a:off x="8712171" y="318143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63" y="170"/>
                      <a:pt x="363" y="339"/>
                    </a:cubicBezTo>
                    <a:cubicBezTo>
                      <a:pt x="363" y="509"/>
                      <a:pt x="316" y="616"/>
                      <a:pt x="224" y="616"/>
                    </a:cubicBezTo>
                    <a:cubicBezTo>
                      <a:pt x="147" y="616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23"/>
                      <a:pt x="0" y="347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3" name="Google Shape;9343;p30"/>
              <p:cNvSpPr/>
              <p:nvPr/>
            </p:nvSpPr>
            <p:spPr>
              <a:xfrm>
                <a:off x="8712171" y="332653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4" name="Google Shape;9344;p30"/>
              <p:cNvSpPr/>
              <p:nvPr/>
            </p:nvSpPr>
            <p:spPr>
              <a:xfrm>
                <a:off x="8720398" y="3472588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8"/>
                    </a:lnTo>
                    <a:lnTo>
                      <a:pt x="24" y="139"/>
                    </a:lnTo>
                    <a:lnTo>
                      <a:pt x="132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5" name="Google Shape;9345;p30"/>
              <p:cNvSpPr/>
              <p:nvPr/>
            </p:nvSpPr>
            <p:spPr>
              <a:xfrm>
                <a:off x="8712171" y="361590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6" name="Google Shape;9346;p30"/>
              <p:cNvSpPr/>
              <p:nvPr/>
            </p:nvSpPr>
            <p:spPr>
              <a:xfrm>
                <a:off x="8712171" y="376016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63" y="170"/>
                      <a:pt x="363" y="339"/>
                    </a:cubicBezTo>
                    <a:cubicBezTo>
                      <a:pt x="363" y="509"/>
                      <a:pt x="316" y="609"/>
                      <a:pt x="224" y="609"/>
                    </a:cubicBezTo>
                    <a:cubicBezTo>
                      <a:pt x="147" y="609"/>
                      <a:pt x="93" y="516"/>
                      <a:pt x="93" y="347"/>
                    </a:cubicBezTo>
                    <a:cubicBezTo>
                      <a:pt x="93" y="170"/>
                      <a:pt x="147" y="69"/>
                      <a:pt x="224" y="69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23"/>
                      <a:pt x="0" y="347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7" name="Google Shape;9347;p30"/>
              <p:cNvSpPr/>
              <p:nvPr/>
            </p:nvSpPr>
            <p:spPr>
              <a:xfrm>
                <a:off x="8712171" y="390526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39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0"/>
                    </a:moveTo>
                    <a:cubicBezTo>
                      <a:pt x="101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70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32" y="0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8" name="Google Shape;9348;p30"/>
              <p:cNvSpPr/>
              <p:nvPr/>
            </p:nvSpPr>
            <p:spPr>
              <a:xfrm>
                <a:off x="8720398" y="4051318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39"/>
                    </a:lnTo>
                    <a:lnTo>
                      <a:pt x="132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9" name="Google Shape;9349;p30"/>
              <p:cNvSpPr/>
              <p:nvPr/>
            </p:nvSpPr>
            <p:spPr>
              <a:xfrm>
                <a:off x="8720398" y="4195584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0"/>
                    </a:moveTo>
                    <a:lnTo>
                      <a:pt x="1" y="77"/>
                    </a:lnTo>
                    <a:lnTo>
                      <a:pt x="24" y="147"/>
                    </a:lnTo>
                    <a:lnTo>
                      <a:pt x="132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0" name="Google Shape;9350;p30"/>
              <p:cNvSpPr/>
              <p:nvPr/>
            </p:nvSpPr>
            <p:spPr>
              <a:xfrm>
                <a:off x="8720398" y="4340684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39"/>
                    </a:lnTo>
                    <a:lnTo>
                      <a:pt x="132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1" name="Google Shape;9351;p30"/>
              <p:cNvSpPr/>
              <p:nvPr/>
            </p:nvSpPr>
            <p:spPr>
              <a:xfrm>
                <a:off x="8712171" y="448399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40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16"/>
                      <a:pt x="0" y="340"/>
                    </a:cubicBezTo>
                    <a:cubicBezTo>
                      <a:pt x="8" y="555"/>
                      <a:pt x="93" y="679"/>
                      <a:pt x="224" y="679"/>
                    </a:cubicBezTo>
                    <a:cubicBezTo>
                      <a:pt x="370" y="679"/>
                      <a:pt x="447" y="555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2" name="Google Shape;9352;p30"/>
              <p:cNvSpPr/>
              <p:nvPr/>
            </p:nvSpPr>
            <p:spPr>
              <a:xfrm>
                <a:off x="8720398" y="4630049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39"/>
                    </a:lnTo>
                    <a:lnTo>
                      <a:pt x="132" y="78"/>
                    </a:lnTo>
                    <a:lnTo>
                      <a:pt x="139" y="78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3" name="Google Shape;9353;p30"/>
              <p:cNvSpPr/>
              <p:nvPr/>
            </p:nvSpPr>
            <p:spPr>
              <a:xfrm>
                <a:off x="8712171" y="477336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40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16"/>
                      <a:pt x="0" y="340"/>
                    </a:cubicBezTo>
                    <a:cubicBezTo>
                      <a:pt x="8" y="555"/>
                      <a:pt x="93" y="679"/>
                      <a:pt x="224" y="679"/>
                    </a:cubicBezTo>
                    <a:cubicBezTo>
                      <a:pt x="370" y="679"/>
                      <a:pt x="447" y="555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4" name="Google Shape;9354;p30"/>
              <p:cNvSpPr/>
              <p:nvPr/>
            </p:nvSpPr>
            <p:spPr>
              <a:xfrm>
                <a:off x="8720398" y="4919414"/>
                <a:ext cx="26826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5" h="656" extrusionOk="0">
                    <a:moveTo>
                      <a:pt x="147" y="1"/>
                    </a:moveTo>
                    <a:lnTo>
                      <a:pt x="1" y="78"/>
                    </a:lnTo>
                    <a:lnTo>
                      <a:pt x="24" y="139"/>
                    </a:lnTo>
                    <a:lnTo>
                      <a:pt x="132" y="78"/>
                    </a:lnTo>
                    <a:lnTo>
                      <a:pt x="139" y="78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5" name="Google Shape;9355;p30"/>
              <p:cNvSpPr/>
              <p:nvPr/>
            </p:nvSpPr>
            <p:spPr>
              <a:xfrm>
                <a:off x="8712171" y="506272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63" y="170"/>
                      <a:pt x="363" y="332"/>
                    </a:cubicBezTo>
                    <a:cubicBezTo>
                      <a:pt x="363" y="501"/>
                      <a:pt x="316" y="609"/>
                      <a:pt x="224" y="609"/>
                    </a:cubicBezTo>
                    <a:cubicBezTo>
                      <a:pt x="147" y="609"/>
                      <a:pt x="93" y="509"/>
                      <a:pt x="93" y="340"/>
                    </a:cubicBezTo>
                    <a:cubicBezTo>
                      <a:pt x="93" y="162"/>
                      <a:pt x="147" y="70"/>
                      <a:pt x="224" y="70"/>
                    </a:cubicBezTo>
                    <a:close/>
                    <a:moveTo>
                      <a:pt x="232" y="1"/>
                    </a:moveTo>
                    <a:cubicBezTo>
                      <a:pt x="101" y="1"/>
                      <a:pt x="0" y="116"/>
                      <a:pt x="0" y="340"/>
                    </a:cubicBezTo>
                    <a:cubicBezTo>
                      <a:pt x="8" y="555"/>
                      <a:pt x="93" y="679"/>
                      <a:pt x="224" y="679"/>
                    </a:cubicBezTo>
                    <a:cubicBezTo>
                      <a:pt x="370" y="679"/>
                      <a:pt x="447" y="555"/>
                      <a:pt x="447" y="332"/>
                    </a:cubicBezTo>
                    <a:cubicBezTo>
                      <a:pt x="447" y="124"/>
                      <a:pt x="363" y="1"/>
                      <a:pt x="232" y="1"/>
                    </a:cubicBezTo>
                    <a:close/>
                  </a:path>
                </a:pathLst>
              </a:custGeom>
              <a:solidFill>
                <a:srgbClr val="3FE6FF">
                  <a:alpha val="41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56" name="Google Shape;9356;p30"/>
            <p:cNvGrpSpPr/>
            <p:nvPr/>
          </p:nvGrpSpPr>
          <p:grpSpPr>
            <a:xfrm>
              <a:off x="110918" y="206"/>
              <a:ext cx="53295" cy="4852321"/>
              <a:chOff x="62135" y="206"/>
              <a:chExt cx="53295" cy="4852321"/>
            </a:xfrm>
          </p:grpSpPr>
          <p:sp>
            <p:nvSpPr>
              <p:cNvPr id="9357" name="Google Shape;9357;p30"/>
              <p:cNvSpPr/>
              <p:nvPr/>
            </p:nvSpPr>
            <p:spPr>
              <a:xfrm>
                <a:off x="70362" y="206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8" name="Google Shape;9358;p30"/>
              <p:cNvSpPr/>
              <p:nvPr/>
            </p:nvSpPr>
            <p:spPr>
              <a:xfrm>
                <a:off x="70362" y="14435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9" name="Google Shape;9359;p30"/>
              <p:cNvSpPr/>
              <p:nvPr/>
            </p:nvSpPr>
            <p:spPr>
              <a:xfrm>
                <a:off x="70362" y="288618"/>
                <a:ext cx="26707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64" extrusionOk="0">
                    <a:moveTo>
                      <a:pt x="147" y="0"/>
                    </a:moveTo>
                    <a:lnTo>
                      <a:pt x="0" y="85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63"/>
                    </a:lnTo>
                    <a:lnTo>
                      <a:pt x="224" y="663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0" name="Google Shape;9360;p30"/>
              <p:cNvSpPr/>
              <p:nvPr/>
            </p:nvSpPr>
            <p:spPr>
              <a:xfrm>
                <a:off x="70362" y="43371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1" name="Google Shape;9361;p30"/>
              <p:cNvSpPr/>
              <p:nvPr/>
            </p:nvSpPr>
            <p:spPr>
              <a:xfrm>
                <a:off x="62135" y="57702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7"/>
                      <a:pt x="93" y="347"/>
                    </a:cubicBezTo>
                    <a:cubicBezTo>
                      <a:pt x="93" y="163"/>
                      <a:pt x="146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0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2" name="Google Shape;9362;p30"/>
              <p:cNvSpPr/>
              <p:nvPr/>
            </p:nvSpPr>
            <p:spPr>
              <a:xfrm>
                <a:off x="62135" y="722248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2"/>
                    </a:moveTo>
                    <a:cubicBezTo>
                      <a:pt x="316" y="62"/>
                      <a:pt x="362" y="162"/>
                      <a:pt x="362" y="331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62"/>
                      <a:pt x="224" y="62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3" name="Google Shape;9363;p30"/>
              <p:cNvSpPr/>
              <p:nvPr/>
            </p:nvSpPr>
            <p:spPr>
              <a:xfrm>
                <a:off x="70362" y="86830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4" name="Google Shape;9364;p30"/>
              <p:cNvSpPr/>
              <p:nvPr/>
            </p:nvSpPr>
            <p:spPr>
              <a:xfrm>
                <a:off x="62135" y="1010660"/>
                <a:ext cx="53295" cy="81909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87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9"/>
                    </a:cubicBezTo>
                    <a:cubicBezTo>
                      <a:pt x="362" y="509"/>
                      <a:pt x="316" y="617"/>
                      <a:pt x="224" y="617"/>
                    </a:cubicBezTo>
                    <a:cubicBezTo>
                      <a:pt x="146" y="617"/>
                      <a:pt x="93" y="517"/>
                      <a:pt x="93" y="347"/>
                    </a:cubicBezTo>
                    <a:cubicBezTo>
                      <a:pt x="93" y="170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4"/>
                      <a:pt x="0" y="347"/>
                    </a:cubicBezTo>
                    <a:cubicBezTo>
                      <a:pt x="8" y="563"/>
                      <a:pt x="93" y="686"/>
                      <a:pt x="224" y="686"/>
                    </a:cubicBezTo>
                    <a:cubicBezTo>
                      <a:pt x="362" y="686"/>
                      <a:pt x="447" y="563"/>
                      <a:pt x="447" y="339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5" name="Google Shape;9365;p30"/>
              <p:cNvSpPr/>
              <p:nvPr/>
            </p:nvSpPr>
            <p:spPr>
              <a:xfrm>
                <a:off x="70362" y="1156713"/>
                <a:ext cx="26707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64" extrusionOk="0">
                    <a:moveTo>
                      <a:pt x="147" y="1"/>
                    </a:moveTo>
                    <a:lnTo>
                      <a:pt x="0" y="85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63"/>
                    </a:lnTo>
                    <a:lnTo>
                      <a:pt x="224" y="663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6" name="Google Shape;9366;p30"/>
              <p:cNvSpPr/>
              <p:nvPr/>
            </p:nvSpPr>
            <p:spPr>
              <a:xfrm>
                <a:off x="62135" y="130097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1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7" name="Google Shape;9367;p30"/>
              <p:cNvSpPr/>
              <p:nvPr/>
            </p:nvSpPr>
            <p:spPr>
              <a:xfrm>
                <a:off x="70362" y="144703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8" name="Google Shape;9368;p30"/>
              <p:cNvSpPr/>
              <p:nvPr/>
            </p:nvSpPr>
            <p:spPr>
              <a:xfrm>
                <a:off x="62135" y="1590344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9" name="Google Shape;9369;p30"/>
              <p:cNvSpPr/>
              <p:nvPr/>
            </p:nvSpPr>
            <p:spPr>
              <a:xfrm>
                <a:off x="70362" y="1736397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0" name="Google Shape;9370;p30"/>
              <p:cNvSpPr/>
              <p:nvPr/>
            </p:nvSpPr>
            <p:spPr>
              <a:xfrm>
                <a:off x="62135" y="187970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2"/>
                    </a:moveTo>
                    <a:cubicBezTo>
                      <a:pt x="316" y="62"/>
                      <a:pt x="362" y="162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62"/>
                      <a:pt x="224" y="62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1" name="Google Shape;9371;p30"/>
              <p:cNvSpPr/>
              <p:nvPr/>
            </p:nvSpPr>
            <p:spPr>
              <a:xfrm>
                <a:off x="70362" y="2025762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2" name="Google Shape;9372;p30"/>
              <p:cNvSpPr/>
              <p:nvPr/>
            </p:nvSpPr>
            <p:spPr>
              <a:xfrm>
                <a:off x="70362" y="216990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1"/>
                    </a:moveTo>
                    <a:lnTo>
                      <a:pt x="0" y="78"/>
                    </a:lnTo>
                    <a:lnTo>
                      <a:pt x="16" y="147"/>
                    </a:lnTo>
                    <a:lnTo>
                      <a:pt x="131" y="86"/>
                    </a:lnTo>
                    <a:lnTo>
                      <a:pt x="139" y="86"/>
                    </a:lnTo>
                    <a:lnTo>
                      <a:pt x="139" y="656"/>
                    </a:lnTo>
                    <a:lnTo>
                      <a:pt x="224" y="656"/>
                    </a:lnTo>
                    <a:lnTo>
                      <a:pt x="224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3" name="Google Shape;9373;p30"/>
              <p:cNvSpPr/>
              <p:nvPr/>
            </p:nvSpPr>
            <p:spPr>
              <a:xfrm>
                <a:off x="62135" y="231322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09"/>
                      <a:pt x="316" y="610"/>
                      <a:pt x="224" y="610"/>
                    </a:cubicBezTo>
                    <a:cubicBezTo>
                      <a:pt x="146" y="610"/>
                      <a:pt x="93" y="517"/>
                      <a:pt x="93" y="348"/>
                    </a:cubicBezTo>
                    <a:cubicBezTo>
                      <a:pt x="93" y="170"/>
                      <a:pt x="146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0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4" name="Google Shape;9374;p30"/>
              <p:cNvSpPr/>
              <p:nvPr/>
            </p:nvSpPr>
            <p:spPr>
              <a:xfrm>
                <a:off x="62135" y="2458439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5" name="Google Shape;9375;p30"/>
              <p:cNvSpPr/>
              <p:nvPr/>
            </p:nvSpPr>
            <p:spPr>
              <a:xfrm>
                <a:off x="70362" y="260449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6" name="Google Shape;9376;p30"/>
              <p:cNvSpPr/>
              <p:nvPr/>
            </p:nvSpPr>
            <p:spPr>
              <a:xfrm>
                <a:off x="62135" y="2747804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7" name="Google Shape;9377;p30"/>
              <p:cNvSpPr/>
              <p:nvPr/>
            </p:nvSpPr>
            <p:spPr>
              <a:xfrm>
                <a:off x="70362" y="2893858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8" name="Google Shape;9378;p30"/>
              <p:cNvSpPr/>
              <p:nvPr/>
            </p:nvSpPr>
            <p:spPr>
              <a:xfrm>
                <a:off x="70362" y="3038123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9" name="Google Shape;9379;p30"/>
              <p:cNvSpPr/>
              <p:nvPr/>
            </p:nvSpPr>
            <p:spPr>
              <a:xfrm>
                <a:off x="62135" y="3181315"/>
                <a:ext cx="53295" cy="8107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80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40"/>
                    </a:cubicBezTo>
                    <a:cubicBezTo>
                      <a:pt x="362" y="510"/>
                      <a:pt x="316" y="610"/>
                      <a:pt x="224" y="610"/>
                    </a:cubicBezTo>
                    <a:cubicBezTo>
                      <a:pt x="146" y="610"/>
                      <a:pt x="93" y="517"/>
                      <a:pt x="93" y="348"/>
                    </a:cubicBezTo>
                    <a:cubicBezTo>
                      <a:pt x="93" y="170"/>
                      <a:pt x="146" y="70"/>
                      <a:pt x="224" y="70"/>
                    </a:cubicBezTo>
                    <a:close/>
                    <a:moveTo>
                      <a:pt x="231" y="1"/>
                    </a:moveTo>
                    <a:cubicBezTo>
                      <a:pt x="100" y="1"/>
                      <a:pt x="0" y="124"/>
                      <a:pt x="0" y="340"/>
                    </a:cubicBezTo>
                    <a:cubicBezTo>
                      <a:pt x="8" y="563"/>
                      <a:pt x="93" y="679"/>
                      <a:pt x="224" y="679"/>
                    </a:cubicBezTo>
                    <a:cubicBezTo>
                      <a:pt x="362" y="679"/>
                      <a:pt x="447" y="556"/>
                      <a:pt x="447" y="332"/>
                    </a:cubicBezTo>
                    <a:cubicBezTo>
                      <a:pt x="447" y="124"/>
                      <a:pt x="362" y="1"/>
                      <a:pt x="231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0" name="Google Shape;9380;p30"/>
              <p:cNvSpPr/>
              <p:nvPr/>
            </p:nvSpPr>
            <p:spPr>
              <a:xfrm>
                <a:off x="62135" y="332653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70"/>
                    </a:moveTo>
                    <a:cubicBezTo>
                      <a:pt x="316" y="70"/>
                      <a:pt x="362" y="170"/>
                      <a:pt x="362" y="332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09"/>
                      <a:pt x="93" y="339"/>
                    </a:cubicBezTo>
                    <a:cubicBezTo>
                      <a:pt x="93" y="162"/>
                      <a:pt x="146" y="70"/>
                      <a:pt x="224" y="70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16"/>
                      <a:pt x="0" y="339"/>
                    </a:cubicBezTo>
                    <a:cubicBezTo>
                      <a:pt x="8" y="555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2"/>
                    </a:cubicBezTo>
                    <a:cubicBezTo>
                      <a:pt x="447" y="124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1" name="Google Shape;9381;p30"/>
              <p:cNvSpPr/>
              <p:nvPr/>
            </p:nvSpPr>
            <p:spPr>
              <a:xfrm>
                <a:off x="62135" y="347080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1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62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2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2" name="Google Shape;9382;p30"/>
              <p:cNvSpPr/>
              <p:nvPr/>
            </p:nvSpPr>
            <p:spPr>
              <a:xfrm>
                <a:off x="70362" y="3616853"/>
                <a:ext cx="26707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5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3" name="Google Shape;9383;p30"/>
              <p:cNvSpPr/>
              <p:nvPr/>
            </p:nvSpPr>
            <p:spPr>
              <a:xfrm>
                <a:off x="70362" y="3761953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39"/>
                    </a:lnTo>
                    <a:lnTo>
                      <a:pt x="131" y="77"/>
                    </a:lnTo>
                    <a:lnTo>
                      <a:pt x="139" y="77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4" name="Google Shape;9384;p30"/>
              <p:cNvSpPr/>
              <p:nvPr/>
            </p:nvSpPr>
            <p:spPr>
              <a:xfrm>
                <a:off x="70362" y="390621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6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5" name="Google Shape;9385;p30"/>
              <p:cNvSpPr/>
              <p:nvPr/>
            </p:nvSpPr>
            <p:spPr>
              <a:xfrm>
                <a:off x="62135" y="404953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62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6" name="Google Shape;9386;p30"/>
              <p:cNvSpPr/>
              <p:nvPr/>
            </p:nvSpPr>
            <p:spPr>
              <a:xfrm>
                <a:off x="70362" y="419558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7" name="Google Shape;9387;p30"/>
              <p:cNvSpPr/>
              <p:nvPr/>
            </p:nvSpPr>
            <p:spPr>
              <a:xfrm>
                <a:off x="62135" y="4338895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70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8" name="Google Shape;9388;p30"/>
              <p:cNvSpPr/>
              <p:nvPr/>
            </p:nvSpPr>
            <p:spPr>
              <a:xfrm>
                <a:off x="70362" y="4484949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9" name="Google Shape;9389;p30"/>
              <p:cNvSpPr/>
              <p:nvPr/>
            </p:nvSpPr>
            <p:spPr>
              <a:xfrm>
                <a:off x="62135" y="4628260"/>
                <a:ext cx="53295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679" extrusionOk="0">
                    <a:moveTo>
                      <a:pt x="224" y="69"/>
                    </a:moveTo>
                    <a:cubicBezTo>
                      <a:pt x="316" y="69"/>
                      <a:pt x="362" y="170"/>
                      <a:pt x="362" y="339"/>
                    </a:cubicBezTo>
                    <a:cubicBezTo>
                      <a:pt x="362" y="509"/>
                      <a:pt x="316" y="609"/>
                      <a:pt x="224" y="609"/>
                    </a:cubicBezTo>
                    <a:cubicBezTo>
                      <a:pt x="146" y="609"/>
                      <a:pt x="93" y="516"/>
                      <a:pt x="93" y="347"/>
                    </a:cubicBezTo>
                    <a:cubicBezTo>
                      <a:pt x="93" y="170"/>
                      <a:pt x="146" y="69"/>
                      <a:pt x="224" y="69"/>
                    </a:cubicBezTo>
                    <a:close/>
                    <a:moveTo>
                      <a:pt x="231" y="0"/>
                    </a:moveTo>
                    <a:cubicBezTo>
                      <a:pt x="100" y="0"/>
                      <a:pt x="0" y="123"/>
                      <a:pt x="0" y="339"/>
                    </a:cubicBezTo>
                    <a:cubicBezTo>
                      <a:pt x="8" y="563"/>
                      <a:pt x="93" y="678"/>
                      <a:pt x="224" y="678"/>
                    </a:cubicBezTo>
                    <a:cubicBezTo>
                      <a:pt x="362" y="678"/>
                      <a:pt x="447" y="555"/>
                      <a:pt x="447" y="331"/>
                    </a:cubicBezTo>
                    <a:cubicBezTo>
                      <a:pt x="447" y="123"/>
                      <a:pt x="362" y="0"/>
                      <a:pt x="231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0" name="Google Shape;9390;p30"/>
              <p:cNvSpPr/>
              <p:nvPr/>
            </p:nvSpPr>
            <p:spPr>
              <a:xfrm>
                <a:off x="70362" y="4774314"/>
                <a:ext cx="26707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656" extrusionOk="0">
                    <a:moveTo>
                      <a:pt x="147" y="0"/>
                    </a:moveTo>
                    <a:lnTo>
                      <a:pt x="0" y="77"/>
                    </a:lnTo>
                    <a:lnTo>
                      <a:pt x="16" y="147"/>
                    </a:lnTo>
                    <a:lnTo>
                      <a:pt x="131" y="85"/>
                    </a:lnTo>
                    <a:lnTo>
                      <a:pt x="139" y="85"/>
                    </a:lnTo>
                    <a:lnTo>
                      <a:pt x="139" y="655"/>
                    </a:lnTo>
                    <a:lnTo>
                      <a:pt x="224" y="655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91" name="Google Shape;9391;p30"/>
            <p:cNvGrpSpPr/>
            <p:nvPr/>
          </p:nvGrpSpPr>
          <p:grpSpPr>
            <a:xfrm>
              <a:off x="384275" y="206"/>
              <a:ext cx="53414" cy="4852321"/>
              <a:chOff x="418506" y="206"/>
              <a:chExt cx="53414" cy="4852321"/>
            </a:xfrm>
          </p:grpSpPr>
          <p:sp>
            <p:nvSpPr>
              <p:cNvPr id="9392" name="Google Shape;9392;p30"/>
              <p:cNvSpPr/>
              <p:nvPr/>
            </p:nvSpPr>
            <p:spPr>
              <a:xfrm>
                <a:off x="426733" y="206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3" name="Google Shape;9393;p30"/>
              <p:cNvSpPr/>
              <p:nvPr/>
            </p:nvSpPr>
            <p:spPr>
              <a:xfrm>
                <a:off x="426733" y="14435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7" y="656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4" name="Google Shape;9394;p30"/>
              <p:cNvSpPr/>
              <p:nvPr/>
            </p:nvSpPr>
            <p:spPr>
              <a:xfrm>
                <a:off x="426733" y="288618"/>
                <a:ext cx="25872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64" extrusionOk="0">
                    <a:moveTo>
                      <a:pt x="140" y="0"/>
                    </a:moveTo>
                    <a:lnTo>
                      <a:pt x="1" y="85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63"/>
                    </a:lnTo>
                    <a:lnTo>
                      <a:pt x="217" y="663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5" name="Google Shape;9395;p30"/>
              <p:cNvSpPr/>
              <p:nvPr/>
            </p:nvSpPr>
            <p:spPr>
              <a:xfrm>
                <a:off x="426733" y="43371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7" y="656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6" name="Google Shape;9396;p30"/>
              <p:cNvSpPr/>
              <p:nvPr/>
            </p:nvSpPr>
            <p:spPr>
              <a:xfrm>
                <a:off x="418506" y="57702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09" y="609"/>
                      <a:pt x="224" y="609"/>
                    </a:cubicBezTo>
                    <a:cubicBezTo>
                      <a:pt x="139" y="609"/>
                      <a:pt x="85" y="517"/>
                      <a:pt x="85" y="347"/>
                    </a:cubicBezTo>
                    <a:cubicBezTo>
                      <a:pt x="85" y="163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1" y="124"/>
                      <a:pt x="1" y="340"/>
                    </a:cubicBezTo>
                    <a:cubicBezTo>
                      <a:pt x="1" y="563"/>
                      <a:pt x="85" y="679"/>
                      <a:pt x="216" y="679"/>
                    </a:cubicBezTo>
                    <a:cubicBezTo>
                      <a:pt x="363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7" name="Google Shape;9397;p30"/>
              <p:cNvSpPr/>
              <p:nvPr/>
            </p:nvSpPr>
            <p:spPr>
              <a:xfrm>
                <a:off x="418506" y="722248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2"/>
                    </a:moveTo>
                    <a:cubicBezTo>
                      <a:pt x="316" y="62"/>
                      <a:pt x="355" y="162"/>
                      <a:pt x="355" y="331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62"/>
                      <a:pt x="224" y="62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8" name="Google Shape;9398;p30"/>
              <p:cNvSpPr/>
              <p:nvPr/>
            </p:nvSpPr>
            <p:spPr>
              <a:xfrm>
                <a:off x="426733" y="86830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9" name="Google Shape;9399;p30"/>
              <p:cNvSpPr/>
              <p:nvPr/>
            </p:nvSpPr>
            <p:spPr>
              <a:xfrm>
                <a:off x="418506" y="1010660"/>
                <a:ext cx="53414" cy="81909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87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9"/>
                    </a:cubicBezTo>
                    <a:cubicBezTo>
                      <a:pt x="355" y="509"/>
                      <a:pt x="309" y="617"/>
                      <a:pt x="224" y="617"/>
                    </a:cubicBezTo>
                    <a:cubicBezTo>
                      <a:pt x="139" y="617"/>
                      <a:pt x="85" y="517"/>
                      <a:pt x="85" y="347"/>
                    </a:cubicBezTo>
                    <a:cubicBezTo>
                      <a:pt x="85" y="170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24"/>
                      <a:pt x="1" y="347"/>
                    </a:cubicBezTo>
                    <a:cubicBezTo>
                      <a:pt x="1" y="563"/>
                      <a:pt x="85" y="686"/>
                      <a:pt x="216" y="686"/>
                    </a:cubicBezTo>
                    <a:cubicBezTo>
                      <a:pt x="363" y="686"/>
                      <a:pt x="447" y="563"/>
                      <a:pt x="447" y="339"/>
                    </a:cubicBezTo>
                    <a:cubicBezTo>
                      <a:pt x="447" y="124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0" name="Google Shape;9400;p30"/>
              <p:cNvSpPr/>
              <p:nvPr/>
            </p:nvSpPr>
            <p:spPr>
              <a:xfrm>
                <a:off x="426733" y="1156713"/>
                <a:ext cx="25872" cy="79167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64" extrusionOk="0">
                    <a:moveTo>
                      <a:pt x="140" y="1"/>
                    </a:moveTo>
                    <a:lnTo>
                      <a:pt x="1" y="85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63"/>
                    </a:lnTo>
                    <a:lnTo>
                      <a:pt x="217" y="663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1" name="Google Shape;9401;p30"/>
              <p:cNvSpPr/>
              <p:nvPr/>
            </p:nvSpPr>
            <p:spPr>
              <a:xfrm>
                <a:off x="418506" y="130097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1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2" name="Google Shape;9402;p30"/>
              <p:cNvSpPr/>
              <p:nvPr/>
            </p:nvSpPr>
            <p:spPr>
              <a:xfrm>
                <a:off x="426733" y="144703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3" name="Google Shape;9403;p30"/>
              <p:cNvSpPr/>
              <p:nvPr/>
            </p:nvSpPr>
            <p:spPr>
              <a:xfrm>
                <a:off x="418506" y="159034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2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4" name="Google Shape;9404;p30"/>
              <p:cNvSpPr/>
              <p:nvPr/>
            </p:nvSpPr>
            <p:spPr>
              <a:xfrm>
                <a:off x="426733" y="1736397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5" name="Google Shape;9405;p30"/>
              <p:cNvSpPr/>
              <p:nvPr/>
            </p:nvSpPr>
            <p:spPr>
              <a:xfrm>
                <a:off x="418506" y="187970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2"/>
                    </a:moveTo>
                    <a:cubicBezTo>
                      <a:pt x="316" y="62"/>
                      <a:pt x="355" y="162"/>
                      <a:pt x="355" y="332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62"/>
                      <a:pt x="224" y="62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6" name="Google Shape;9406;p30"/>
              <p:cNvSpPr/>
              <p:nvPr/>
            </p:nvSpPr>
            <p:spPr>
              <a:xfrm>
                <a:off x="426733" y="2025762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7" name="Google Shape;9407;p30"/>
              <p:cNvSpPr/>
              <p:nvPr/>
            </p:nvSpPr>
            <p:spPr>
              <a:xfrm>
                <a:off x="426733" y="2169909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1"/>
                    </a:moveTo>
                    <a:lnTo>
                      <a:pt x="1" y="78"/>
                    </a:lnTo>
                    <a:lnTo>
                      <a:pt x="16" y="147"/>
                    </a:lnTo>
                    <a:lnTo>
                      <a:pt x="132" y="86"/>
                    </a:lnTo>
                    <a:lnTo>
                      <a:pt x="132" y="656"/>
                    </a:lnTo>
                    <a:lnTo>
                      <a:pt x="217" y="656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8" name="Google Shape;9408;p30"/>
              <p:cNvSpPr/>
              <p:nvPr/>
            </p:nvSpPr>
            <p:spPr>
              <a:xfrm>
                <a:off x="418506" y="231322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09"/>
                      <a:pt x="309" y="610"/>
                      <a:pt x="224" y="610"/>
                    </a:cubicBezTo>
                    <a:cubicBezTo>
                      <a:pt x="139" y="610"/>
                      <a:pt x="85" y="517"/>
                      <a:pt x="85" y="348"/>
                    </a:cubicBezTo>
                    <a:cubicBezTo>
                      <a:pt x="85" y="170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1" y="124"/>
                      <a:pt x="1" y="340"/>
                    </a:cubicBezTo>
                    <a:cubicBezTo>
                      <a:pt x="1" y="563"/>
                      <a:pt x="85" y="679"/>
                      <a:pt x="216" y="679"/>
                    </a:cubicBezTo>
                    <a:cubicBezTo>
                      <a:pt x="363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9" name="Google Shape;9409;p30"/>
              <p:cNvSpPr/>
              <p:nvPr/>
            </p:nvSpPr>
            <p:spPr>
              <a:xfrm>
                <a:off x="418506" y="2458439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0" name="Google Shape;9410;p30"/>
              <p:cNvSpPr/>
              <p:nvPr/>
            </p:nvSpPr>
            <p:spPr>
              <a:xfrm>
                <a:off x="426733" y="260449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1" name="Google Shape;9411;p30"/>
              <p:cNvSpPr/>
              <p:nvPr/>
            </p:nvSpPr>
            <p:spPr>
              <a:xfrm>
                <a:off x="418506" y="2747804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2" name="Google Shape;9412;p30"/>
              <p:cNvSpPr/>
              <p:nvPr/>
            </p:nvSpPr>
            <p:spPr>
              <a:xfrm>
                <a:off x="426733" y="2893858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3" name="Google Shape;9413;p30"/>
              <p:cNvSpPr/>
              <p:nvPr/>
            </p:nvSpPr>
            <p:spPr>
              <a:xfrm>
                <a:off x="426733" y="3038123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4" name="Google Shape;9414;p30"/>
              <p:cNvSpPr/>
              <p:nvPr/>
            </p:nvSpPr>
            <p:spPr>
              <a:xfrm>
                <a:off x="418506" y="3181315"/>
                <a:ext cx="53414" cy="8107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80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40"/>
                    </a:cubicBezTo>
                    <a:cubicBezTo>
                      <a:pt x="355" y="510"/>
                      <a:pt x="309" y="610"/>
                      <a:pt x="224" y="610"/>
                    </a:cubicBezTo>
                    <a:cubicBezTo>
                      <a:pt x="139" y="610"/>
                      <a:pt x="85" y="517"/>
                      <a:pt x="85" y="348"/>
                    </a:cubicBezTo>
                    <a:cubicBezTo>
                      <a:pt x="85" y="170"/>
                      <a:pt x="147" y="70"/>
                      <a:pt x="224" y="70"/>
                    </a:cubicBezTo>
                    <a:close/>
                    <a:moveTo>
                      <a:pt x="224" y="1"/>
                    </a:moveTo>
                    <a:cubicBezTo>
                      <a:pt x="93" y="1"/>
                      <a:pt x="1" y="124"/>
                      <a:pt x="1" y="340"/>
                    </a:cubicBezTo>
                    <a:cubicBezTo>
                      <a:pt x="1" y="563"/>
                      <a:pt x="85" y="679"/>
                      <a:pt x="216" y="679"/>
                    </a:cubicBezTo>
                    <a:cubicBezTo>
                      <a:pt x="363" y="679"/>
                      <a:pt x="447" y="556"/>
                      <a:pt x="447" y="332"/>
                    </a:cubicBezTo>
                    <a:cubicBezTo>
                      <a:pt x="447" y="124"/>
                      <a:pt x="363" y="1"/>
                      <a:pt x="224" y="1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5" name="Google Shape;9415;p30"/>
              <p:cNvSpPr/>
              <p:nvPr/>
            </p:nvSpPr>
            <p:spPr>
              <a:xfrm>
                <a:off x="418506" y="332653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70"/>
                    </a:moveTo>
                    <a:cubicBezTo>
                      <a:pt x="316" y="70"/>
                      <a:pt x="355" y="170"/>
                      <a:pt x="355" y="332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09"/>
                      <a:pt x="85" y="339"/>
                    </a:cubicBezTo>
                    <a:cubicBezTo>
                      <a:pt x="85" y="162"/>
                      <a:pt x="147" y="70"/>
                      <a:pt x="224" y="70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16"/>
                      <a:pt x="1" y="339"/>
                    </a:cubicBezTo>
                    <a:cubicBezTo>
                      <a:pt x="1" y="555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2"/>
                    </a:cubicBezTo>
                    <a:cubicBezTo>
                      <a:pt x="447" y="124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6" name="Google Shape;9416;p30"/>
              <p:cNvSpPr/>
              <p:nvPr/>
            </p:nvSpPr>
            <p:spPr>
              <a:xfrm>
                <a:off x="418506" y="347080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1"/>
                      <a:pt x="309" y="609"/>
                      <a:pt x="224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62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23"/>
                      <a:pt x="1" y="339"/>
                    </a:cubicBezTo>
                    <a:cubicBezTo>
                      <a:pt x="1" y="562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7" name="Google Shape;9417;p30"/>
              <p:cNvSpPr/>
              <p:nvPr/>
            </p:nvSpPr>
            <p:spPr>
              <a:xfrm>
                <a:off x="426733" y="3616853"/>
                <a:ext cx="25872" cy="78094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5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8" name="Google Shape;9418;p30"/>
              <p:cNvSpPr/>
              <p:nvPr/>
            </p:nvSpPr>
            <p:spPr>
              <a:xfrm>
                <a:off x="426733" y="3761953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39"/>
                    </a:lnTo>
                    <a:lnTo>
                      <a:pt x="132" y="77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9" name="Google Shape;9419;p30"/>
              <p:cNvSpPr/>
              <p:nvPr/>
            </p:nvSpPr>
            <p:spPr>
              <a:xfrm>
                <a:off x="426733" y="3906219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6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0" name="Google Shape;9420;p30"/>
              <p:cNvSpPr/>
              <p:nvPr/>
            </p:nvSpPr>
            <p:spPr>
              <a:xfrm>
                <a:off x="418506" y="404953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09" y="609"/>
                      <a:pt x="224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62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23"/>
                      <a:pt x="1" y="339"/>
                    </a:cubicBezTo>
                    <a:cubicBezTo>
                      <a:pt x="1" y="563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1" name="Google Shape;9421;p30"/>
              <p:cNvSpPr/>
              <p:nvPr/>
            </p:nvSpPr>
            <p:spPr>
              <a:xfrm>
                <a:off x="426733" y="419558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2" name="Google Shape;9422;p30"/>
              <p:cNvSpPr/>
              <p:nvPr/>
            </p:nvSpPr>
            <p:spPr>
              <a:xfrm>
                <a:off x="418506" y="4338895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09" y="609"/>
                      <a:pt x="224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70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23"/>
                      <a:pt x="1" y="339"/>
                    </a:cubicBezTo>
                    <a:cubicBezTo>
                      <a:pt x="1" y="563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3" name="Google Shape;9423;p30"/>
              <p:cNvSpPr/>
              <p:nvPr/>
            </p:nvSpPr>
            <p:spPr>
              <a:xfrm>
                <a:off x="426733" y="4484949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4" name="Google Shape;9424;p30"/>
              <p:cNvSpPr/>
              <p:nvPr/>
            </p:nvSpPr>
            <p:spPr>
              <a:xfrm>
                <a:off x="418506" y="4628260"/>
                <a:ext cx="53414" cy="8095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679" extrusionOk="0">
                    <a:moveTo>
                      <a:pt x="224" y="69"/>
                    </a:moveTo>
                    <a:cubicBezTo>
                      <a:pt x="316" y="69"/>
                      <a:pt x="355" y="170"/>
                      <a:pt x="355" y="339"/>
                    </a:cubicBezTo>
                    <a:cubicBezTo>
                      <a:pt x="355" y="509"/>
                      <a:pt x="309" y="609"/>
                      <a:pt x="224" y="609"/>
                    </a:cubicBezTo>
                    <a:cubicBezTo>
                      <a:pt x="139" y="609"/>
                      <a:pt x="85" y="516"/>
                      <a:pt x="85" y="347"/>
                    </a:cubicBezTo>
                    <a:cubicBezTo>
                      <a:pt x="85" y="170"/>
                      <a:pt x="147" y="69"/>
                      <a:pt x="224" y="69"/>
                    </a:cubicBezTo>
                    <a:close/>
                    <a:moveTo>
                      <a:pt x="224" y="0"/>
                    </a:moveTo>
                    <a:cubicBezTo>
                      <a:pt x="93" y="0"/>
                      <a:pt x="1" y="123"/>
                      <a:pt x="1" y="339"/>
                    </a:cubicBezTo>
                    <a:cubicBezTo>
                      <a:pt x="1" y="563"/>
                      <a:pt x="85" y="678"/>
                      <a:pt x="216" y="678"/>
                    </a:cubicBezTo>
                    <a:cubicBezTo>
                      <a:pt x="363" y="678"/>
                      <a:pt x="447" y="555"/>
                      <a:pt x="447" y="331"/>
                    </a:cubicBezTo>
                    <a:cubicBezTo>
                      <a:pt x="447" y="123"/>
                      <a:pt x="363" y="0"/>
                      <a:pt x="224" y="0"/>
                    </a:cubicBez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5" name="Google Shape;9425;p30"/>
              <p:cNvSpPr/>
              <p:nvPr/>
            </p:nvSpPr>
            <p:spPr>
              <a:xfrm>
                <a:off x="426733" y="4774314"/>
                <a:ext cx="25872" cy="78213"/>
              </a:xfrm>
              <a:custGeom>
                <a:avLst/>
                <a:gdLst/>
                <a:ahLst/>
                <a:cxnLst/>
                <a:rect l="l" t="t" r="r" b="b"/>
                <a:pathLst>
                  <a:path w="217" h="656" extrusionOk="0">
                    <a:moveTo>
                      <a:pt x="140" y="0"/>
                    </a:moveTo>
                    <a:lnTo>
                      <a:pt x="1" y="77"/>
                    </a:lnTo>
                    <a:lnTo>
                      <a:pt x="16" y="147"/>
                    </a:lnTo>
                    <a:lnTo>
                      <a:pt x="132" y="85"/>
                    </a:lnTo>
                    <a:lnTo>
                      <a:pt x="132" y="655"/>
                    </a:lnTo>
                    <a:lnTo>
                      <a:pt x="217" y="655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rgbClr val="3FE6FF">
                  <a:alpha val="72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26" name="Google Shape;9426;p30"/>
            <p:cNvSpPr/>
            <p:nvPr/>
          </p:nvSpPr>
          <p:spPr>
            <a:xfrm>
              <a:off x="939336" y="206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7" name="Google Shape;9427;p30"/>
            <p:cNvSpPr/>
            <p:nvPr/>
          </p:nvSpPr>
          <p:spPr>
            <a:xfrm>
              <a:off x="939336" y="144353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8" name="Google Shape;9428;p30"/>
            <p:cNvSpPr/>
            <p:nvPr/>
          </p:nvSpPr>
          <p:spPr>
            <a:xfrm>
              <a:off x="939336" y="288618"/>
              <a:ext cx="26826" cy="79167"/>
            </a:xfrm>
            <a:custGeom>
              <a:avLst/>
              <a:gdLst/>
              <a:ahLst/>
              <a:cxnLst/>
              <a:rect l="l" t="t" r="r" b="b"/>
              <a:pathLst>
                <a:path w="225" h="664" extrusionOk="0">
                  <a:moveTo>
                    <a:pt x="147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9" name="Google Shape;9429;p30"/>
            <p:cNvSpPr/>
            <p:nvPr/>
          </p:nvSpPr>
          <p:spPr>
            <a:xfrm>
              <a:off x="939336" y="433718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0" name="Google Shape;9430;p30"/>
            <p:cNvSpPr/>
            <p:nvPr/>
          </p:nvSpPr>
          <p:spPr>
            <a:xfrm>
              <a:off x="931109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62" y="170"/>
                    <a:pt x="362" y="340"/>
                  </a:cubicBezTo>
                  <a:cubicBezTo>
                    <a:pt x="362" y="509"/>
                    <a:pt x="316" y="609"/>
                    <a:pt x="224" y="609"/>
                  </a:cubicBezTo>
                  <a:cubicBezTo>
                    <a:pt x="147" y="609"/>
                    <a:pt x="93" y="517"/>
                    <a:pt x="93" y="347"/>
                  </a:cubicBezTo>
                  <a:cubicBezTo>
                    <a:pt x="93" y="163"/>
                    <a:pt x="147" y="70"/>
                    <a:pt x="224" y="70"/>
                  </a:cubicBezTo>
                  <a:close/>
                  <a:moveTo>
                    <a:pt x="231" y="1"/>
                  </a:moveTo>
                  <a:cubicBezTo>
                    <a:pt x="101" y="1"/>
                    <a:pt x="0" y="124"/>
                    <a:pt x="0" y="340"/>
                  </a:cubicBezTo>
                  <a:cubicBezTo>
                    <a:pt x="8" y="563"/>
                    <a:pt x="93" y="679"/>
                    <a:pt x="224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31" y="1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1" name="Google Shape;9431;p30"/>
            <p:cNvSpPr/>
            <p:nvPr/>
          </p:nvSpPr>
          <p:spPr>
            <a:xfrm>
              <a:off x="931109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62" y="162"/>
                    <a:pt x="362" y="331"/>
                  </a:cubicBezTo>
                  <a:cubicBezTo>
                    <a:pt x="362" y="501"/>
                    <a:pt x="316" y="609"/>
                    <a:pt x="224" y="609"/>
                  </a:cubicBezTo>
                  <a:cubicBezTo>
                    <a:pt x="147" y="609"/>
                    <a:pt x="93" y="509"/>
                    <a:pt x="93" y="339"/>
                  </a:cubicBezTo>
                  <a:cubicBezTo>
                    <a:pt x="93" y="162"/>
                    <a:pt x="147" y="62"/>
                    <a:pt x="224" y="62"/>
                  </a:cubicBezTo>
                  <a:close/>
                  <a:moveTo>
                    <a:pt x="231" y="0"/>
                  </a:moveTo>
                  <a:cubicBezTo>
                    <a:pt x="101" y="0"/>
                    <a:pt x="0" y="116"/>
                    <a:pt x="0" y="339"/>
                  </a:cubicBezTo>
                  <a:cubicBezTo>
                    <a:pt x="8" y="555"/>
                    <a:pt x="93" y="678"/>
                    <a:pt x="224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2" name="Google Shape;9432;p30"/>
            <p:cNvSpPr/>
            <p:nvPr/>
          </p:nvSpPr>
          <p:spPr>
            <a:xfrm>
              <a:off x="939336" y="868302"/>
              <a:ext cx="26826" cy="78213"/>
            </a:xfrm>
            <a:custGeom>
              <a:avLst/>
              <a:gdLst/>
              <a:ahLst/>
              <a:cxnLst/>
              <a:rect l="l" t="t" r="r" b="b"/>
              <a:pathLst>
                <a:path w="225" h="656" extrusionOk="0">
                  <a:moveTo>
                    <a:pt x="147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3" name="Google Shape;9433;p30"/>
            <p:cNvSpPr/>
            <p:nvPr/>
          </p:nvSpPr>
          <p:spPr>
            <a:xfrm>
              <a:off x="931109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62" y="170"/>
                    <a:pt x="362" y="339"/>
                  </a:cubicBezTo>
                  <a:cubicBezTo>
                    <a:pt x="362" y="509"/>
                    <a:pt x="316" y="617"/>
                    <a:pt x="224" y="617"/>
                  </a:cubicBezTo>
                  <a:cubicBezTo>
                    <a:pt x="147" y="617"/>
                    <a:pt x="93" y="517"/>
                    <a:pt x="93" y="347"/>
                  </a:cubicBezTo>
                  <a:cubicBezTo>
                    <a:pt x="93" y="170"/>
                    <a:pt x="147" y="70"/>
                    <a:pt x="224" y="70"/>
                  </a:cubicBezTo>
                  <a:close/>
                  <a:moveTo>
                    <a:pt x="231" y="0"/>
                  </a:moveTo>
                  <a:cubicBezTo>
                    <a:pt x="101" y="0"/>
                    <a:pt x="0" y="124"/>
                    <a:pt x="0" y="347"/>
                  </a:cubicBezTo>
                  <a:cubicBezTo>
                    <a:pt x="8" y="563"/>
                    <a:pt x="93" y="686"/>
                    <a:pt x="224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31" y="0"/>
                  </a:cubicBezTo>
                  <a:close/>
                </a:path>
              </a:pathLst>
            </a:custGeom>
            <a:solidFill>
              <a:srgbClr val="3FE6FF">
                <a:alpha val="72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4" name="Google Shape;9434;p30"/>
            <p:cNvSpPr/>
            <p:nvPr/>
          </p:nvSpPr>
          <p:spPr>
            <a:xfrm>
              <a:off x="8168419" y="206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5" name="Google Shape;9435;p30"/>
            <p:cNvSpPr/>
            <p:nvPr/>
          </p:nvSpPr>
          <p:spPr>
            <a:xfrm>
              <a:off x="8168419" y="144353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6" name="Google Shape;9436;p30"/>
            <p:cNvSpPr/>
            <p:nvPr/>
          </p:nvSpPr>
          <p:spPr>
            <a:xfrm>
              <a:off x="8168419" y="288618"/>
              <a:ext cx="25872" cy="79167"/>
            </a:xfrm>
            <a:custGeom>
              <a:avLst/>
              <a:gdLst/>
              <a:ahLst/>
              <a:cxnLst/>
              <a:rect l="l" t="t" r="r" b="b"/>
              <a:pathLst>
                <a:path w="217" h="664" extrusionOk="0">
                  <a:moveTo>
                    <a:pt x="139" y="0"/>
                  </a:moveTo>
                  <a:lnTo>
                    <a:pt x="1" y="85"/>
                  </a:lnTo>
                  <a:lnTo>
                    <a:pt x="16" y="147"/>
                  </a:lnTo>
                  <a:lnTo>
                    <a:pt x="132" y="85"/>
                  </a:lnTo>
                  <a:lnTo>
                    <a:pt x="132" y="663"/>
                  </a:lnTo>
                  <a:lnTo>
                    <a:pt x="216" y="663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7" name="Google Shape;9437;p30"/>
            <p:cNvSpPr/>
            <p:nvPr/>
          </p:nvSpPr>
          <p:spPr>
            <a:xfrm>
              <a:off x="8168419" y="433718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1"/>
                  </a:moveTo>
                  <a:lnTo>
                    <a:pt x="1" y="78"/>
                  </a:lnTo>
                  <a:lnTo>
                    <a:pt x="16" y="147"/>
                  </a:lnTo>
                  <a:lnTo>
                    <a:pt x="132" y="86"/>
                  </a:lnTo>
                  <a:lnTo>
                    <a:pt x="132" y="656"/>
                  </a:lnTo>
                  <a:lnTo>
                    <a:pt x="216" y="656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8" name="Google Shape;9438;p30"/>
            <p:cNvSpPr/>
            <p:nvPr/>
          </p:nvSpPr>
          <p:spPr>
            <a:xfrm>
              <a:off x="8160192" y="577029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16" y="609"/>
                    <a:pt x="224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47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2" y="679"/>
                    <a:pt x="447" y="556"/>
                    <a:pt x="447" y="332"/>
                  </a:cubicBezTo>
                  <a:cubicBezTo>
                    <a:pt x="447" y="124"/>
                    <a:pt x="362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9" name="Google Shape;9439;p30"/>
            <p:cNvSpPr/>
            <p:nvPr/>
          </p:nvSpPr>
          <p:spPr>
            <a:xfrm>
              <a:off x="8160192" y="722248"/>
              <a:ext cx="53414" cy="80955"/>
            </a:xfrm>
            <a:custGeom>
              <a:avLst/>
              <a:gdLst/>
              <a:ahLst/>
              <a:cxnLst/>
              <a:rect l="l" t="t" r="r" b="b"/>
              <a:pathLst>
                <a:path w="448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16" y="609"/>
                    <a:pt x="224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47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2" y="678"/>
                    <a:pt x="447" y="555"/>
                    <a:pt x="447" y="331"/>
                  </a:cubicBezTo>
                  <a:cubicBezTo>
                    <a:pt x="447" y="123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0" name="Google Shape;9440;p30"/>
            <p:cNvSpPr/>
            <p:nvPr/>
          </p:nvSpPr>
          <p:spPr>
            <a:xfrm>
              <a:off x="8168419" y="868302"/>
              <a:ext cx="25872" cy="78213"/>
            </a:xfrm>
            <a:custGeom>
              <a:avLst/>
              <a:gdLst/>
              <a:ahLst/>
              <a:cxnLst/>
              <a:rect l="l" t="t" r="r" b="b"/>
              <a:pathLst>
                <a:path w="217" h="656" extrusionOk="0">
                  <a:moveTo>
                    <a:pt x="139" y="0"/>
                  </a:moveTo>
                  <a:lnTo>
                    <a:pt x="1" y="77"/>
                  </a:lnTo>
                  <a:lnTo>
                    <a:pt x="16" y="139"/>
                  </a:lnTo>
                  <a:lnTo>
                    <a:pt x="132" y="77"/>
                  </a:lnTo>
                  <a:lnTo>
                    <a:pt x="132" y="655"/>
                  </a:lnTo>
                  <a:lnTo>
                    <a:pt x="216" y="65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1" name="Google Shape;9441;p30"/>
            <p:cNvSpPr/>
            <p:nvPr/>
          </p:nvSpPr>
          <p:spPr>
            <a:xfrm>
              <a:off x="8160192" y="1010660"/>
              <a:ext cx="53414" cy="81909"/>
            </a:xfrm>
            <a:custGeom>
              <a:avLst/>
              <a:gdLst/>
              <a:ahLst/>
              <a:cxnLst/>
              <a:rect l="l" t="t" r="r" b="b"/>
              <a:pathLst>
                <a:path w="448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16" y="617"/>
                    <a:pt x="224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47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2" y="686"/>
                    <a:pt x="447" y="563"/>
                    <a:pt x="447" y="339"/>
                  </a:cubicBezTo>
                  <a:cubicBezTo>
                    <a:pt x="447" y="124"/>
                    <a:pt x="362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2" name="Google Shape;9442;p30"/>
            <p:cNvSpPr/>
            <p:nvPr/>
          </p:nvSpPr>
          <p:spPr>
            <a:xfrm>
              <a:off x="8441061" y="206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3" name="Google Shape;9443;p30"/>
            <p:cNvSpPr/>
            <p:nvPr/>
          </p:nvSpPr>
          <p:spPr>
            <a:xfrm>
              <a:off x="8441061" y="144353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4" name="Google Shape;9444;p30"/>
            <p:cNvSpPr/>
            <p:nvPr/>
          </p:nvSpPr>
          <p:spPr>
            <a:xfrm>
              <a:off x="8441061" y="288618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0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5" name="Google Shape;9445;p30"/>
            <p:cNvSpPr/>
            <p:nvPr/>
          </p:nvSpPr>
          <p:spPr>
            <a:xfrm>
              <a:off x="8441061" y="433718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6" name="Google Shape;9446;p30"/>
            <p:cNvSpPr/>
            <p:nvPr/>
          </p:nvSpPr>
          <p:spPr>
            <a:xfrm>
              <a:off x="8433669" y="57702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09"/>
                    <a:pt x="216" y="609"/>
                  </a:cubicBezTo>
                  <a:cubicBezTo>
                    <a:pt x="139" y="609"/>
                    <a:pt x="85" y="517"/>
                    <a:pt x="85" y="347"/>
                  </a:cubicBezTo>
                  <a:cubicBezTo>
                    <a:pt x="85" y="163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7" name="Google Shape;9447;p30"/>
            <p:cNvSpPr/>
            <p:nvPr/>
          </p:nvSpPr>
          <p:spPr>
            <a:xfrm>
              <a:off x="8433669" y="722248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8" name="Google Shape;9448;p30"/>
            <p:cNvSpPr/>
            <p:nvPr/>
          </p:nvSpPr>
          <p:spPr>
            <a:xfrm>
              <a:off x="8441061" y="86830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9" name="Google Shape;9449;p30"/>
            <p:cNvSpPr/>
            <p:nvPr/>
          </p:nvSpPr>
          <p:spPr>
            <a:xfrm>
              <a:off x="8433669" y="1010660"/>
              <a:ext cx="52460" cy="81909"/>
            </a:xfrm>
            <a:custGeom>
              <a:avLst/>
              <a:gdLst/>
              <a:ahLst/>
              <a:cxnLst/>
              <a:rect l="l" t="t" r="r" b="b"/>
              <a:pathLst>
                <a:path w="440" h="687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9"/>
                  </a:cubicBezTo>
                  <a:cubicBezTo>
                    <a:pt x="355" y="509"/>
                    <a:pt x="309" y="617"/>
                    <a:pt x="216" y="617"/>
                  </a:cubicBezTo>
                  <a:cubicBezTo>
                    <a:pt x="139" y="617"/>
                    <a:pt x="85" y="517"/>
                    <a:pt x="85" y="347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24"/>
                    <a:pt x="0" y="347"/>
                  </a:cubicBezTo>
                  <a:cubicBezTo>
                    <a:pt x="0" y="563"/>
                    <a:pt x="85" y="686"/>
                    <a:pt x="216" y="686"/>
                  </a:cubicBezTo>
                  <a:cubicBezTo>
                    <a:pt x="363" y="686"/>
                    <a:pt x="440" y="563"/>
                    <a:pt x="440" y="339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0" name="Google Shape;9450;p30"/>
            <p:cNvSpPr/>
            <p:nvPr/>
          </p:nvSpPr>
          <p:spPr>
            <a:xfrm>
              <a:off x="8441061" y="1156713"/>
              <a:ext cx="26707" cy="79167"/>
            </a:xfrm>
            <a:custGeom>
              <a:avLst/>
              <a:gdLst/>
              <a:ahLst/>
              <a:cxnLst/>
              <a:rect l="l" t="t" r="r" b="b"/>
              <a:pathLst>
                <a:path w="224" h="664" extrusionOk="0">
                  <a:moveTo>
                    <a:pt x="147" y="1"/>
                  </a:moveTo>
                  <a:lnTo>
                    <a:pt x="0" y="85"/>
                  </a:lnTo>
                  <a:lnTo>
                    <a:pt x="23" y="147"/>
                  </a:lnTo>
                  <a:lnTo>
                    <a:pt x="139" y="85"/>
                  </a:lnTo>
                  <a:lnTo>
                    <a:pt x="139" y="663"/>
                  </a:lnTo>
                  <a:lnTo>
                    <a:pt x="224" y="663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1" name="Google Shape;9451;p30"/>
            <p:cNvSpPr/>
            <p:nvPr/>
          </p:nvSpPr>
          <p:spPr>
            <a:xfrm>
              <a:off x="8433669" y="130097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1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1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2" name="Google Shape;9452;p30"/>
            <p:cNvSpPr/>
            <p:nvPr/>
          </p:nvSpPr>
          <p:spPr>
            <a:xfrm>
              <a:off x="8441061" y="144703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3" name="Google Shape;9453;p30"/>
            <p:cNvSpPr/>
            <p:nvPr/>
          </p:nvSpPr>
          <p:spPr>
            <a:xfrm>
              <a:off x="8433669" y="1590344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3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4" name="Google Shape;9454;p30"/>
            <p:cNvSpPr/>
            <p:nvPr/>
          </p:nvSpPr>
          <p:spPr>
            <a:xfrm>
              <a:off x="8441061" y="1736397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5" name="Google Shape;9455;p30"/>
            <p:cNvSpPr/>
            <p:nvPr/>
          </p:nvSpPr>
          <p:spPr>
            <a:xfrm>
              <a:off x="8433669" y="187970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62"/>
                  </a:moveTo>
                  <a:cubicBezTo>
                    <a:pt x="316" y="62"/>
                    <a:pt x="355" y="162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62"/>
                    <a:pt x="224" y="62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6" name="Google Shape;9456;p30"/>
            <p:cNvSpPr/>
            <p:nvPr/>
          </p:nvSpPr>
          <p:spPr>
            <a:xfrm>
              <a:off x="8441061" y="2025762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0"/>
                  </a:moveTo>
                  <a:lnTo>
                    <a:pt x="0" y="77"/>
                  </a:lnTo>
                  <a:lnTo>
                    <a:pt x="23" y="139"/>
                  </a:lnTo>
                  <a:lnTo>
                    <a:pt x="139" y="77"/>
                  </a:lnTo>
                  <a:lnTo>
                    <a:pt x="139" y="655"/>
                  </a:lnTo>
                  <a:lnTo>
                    <a:pt x="224" y="655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7" name="Google Shape;9457;p30"/>
            <p:cNvSpPr/>
            <p:nvPr/>
          </p:nvSpPr>
          <p:spPr>
            <a:xfrm>
              <a:off x="8441061" y="2169909"/>
              <a:ext cx="26707" cy="78213"/>
            </a:xfrm>
            <a:custGeom>
              <a:avLst/>
              <a:gdLst/>
              <a:ahLst/>
              <a:cxnLst/>
              <a:rect l="l" t="t" r="r" b="b"/>
              <a:pathLst>
                <a:path w="224" h="656" extrusionOk="0">
                  <a:moveTo>
                    <a:pt x="147" y="1"/>
                  </a:moveTo>
                  <a:lnTo>
                    <a:pt x="0" y="78"/>
                  </a:lnTo>
                  <a:lnTo>
                    <a:pt x="23" y="147"/>
                  </a:lnTo>
                  <a:lnTo>
                    <a:pt x="139" y="86"/>
                  </a:lnTo>
                  <a:lnTo>
                    <a:pt x="139" y="656"/>
                  </a:lnTo>
                  <a:lnTo>
                    <a:pt x="224" y="656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8" name="Google Shape;9458;p30"/>
            <p:cNvSpPr/>
            <p:nvPr/>
          </p:nvSpPr>
          <p:spPr>
            <a:xfrm>
              <a:off x="8433669" y="2313220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40"/>
                  </a:cubicBezTo>
                  <a:cubicBezTo>
                    <a:pt x="355" y="509"/>
                    <a:pt x="309" y="610"/>
                    <a:pt x="216" y="610"/>
                  </a:cubicBezTo>
                  <a:cubicBezTo>
                    <a:pt x="139" y="610"/>
                    <a:pt x="85" y="517"/>
                    <a:pt x="85" y="348"/>
                  </a:cubicBezTo>
                  <a:cubicBezTo>
                    <a:pt x="85" y="170"/>
                    <a:pt x="139" y="70"/>
                    <a:pt x="224" y="70"/>
                  </a:cubicBezTo>
                  <a:close/>
                  <a:moveTo>
                    <a:pt x="224" y="1"/>
                  </a:moveTo>
                  <a:cubicBezTo>
                    <a:pt x="93" y="1"/>
                    <a:pt x="0" y="124"/>
                    <a:pt x="0" y="340"/>
                  </a:cubicBezTo>
                  <a:cubicBezTo>
                    <a:pt x="0" y="563"/>
                    <a:pt x="85" y="679"/>
                    <a:pt x="216" y="679"/>
                  </a:cubicBezTo>
                  <a:cubicBezTo>
                    <a:pt x="363" y="679"/>
                    <a:pt x="440" y="556"/>
                    <a:pt x="440" y="332"/>
                  </a:cubicBezTo>
                  <a:cubicBezTo>
                    <a:pt x="440" y="124"/>
                    <a:pt x="355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9" name="Google Shape;9459;p30"/>
            <p:cNvSpPr/>
            <p:nvPr/>
          </p:nvSpPr>
          <p:spPr>
            <a:xfrm>
              <a:off x="8433669" y="2458439"/>
              <a:ext cx="52460" cy="80955"/>
            </a:xfrm>
            <a:custGeom>
              <a:avLst/>
              <a:gdLst/>
              <a:ahLst/>
              <a:cxnLst/>
              <a:rect l="l" t="t" r="r" b="b"/>
              <a:pathLst>
                <a:path w="440" h="679" extrusionOk="0">
                  <a:moveTo>
                    <a:pt x="224" y="70"/>
                  </a:moveTo>
                  <a:cubicBezTo>
                    <a:pt x="316" y="70"/>
                    <a:pt x="355" y="170"/>
                    <a:pt x="355" y="332"/>
                  </a:cubicBezTo>
                  <a:cubicBezTo>
                    <a:pt x="355" y="501"/>
                    <a:pt x="309" y="609"/>
                    <a:pt x="216" y="609"/>
                  </a:cubicBezTo>
                  <a:cubicBezTo>
                    <a:pt x="139" y="609"/>
                    <a:pt x="85" y="509"/>
                    <a:pt x="85" y="339"/>
                  </a:cubicBezTo>
                  <a:cubicBezTo>
                    <a:pt x="85" y="162"/>
                    <a:pt x="139" y="70"/>
                    <a:pt x="224" y="70"/>
                  </a:cubicBezTo>
                  <a:close/>
                  <a:moveTo>
                    <a:pt x="224" y="0"/>
                  </a:moveTo>
                  <a:cubicBezTo>
                    <a:pt x="93" y="0"/>
                    <a:pt x="0" y="116"/>
                    <a:pt x="0" y="339"/>
                  </a:cubicBezTo>
                  <a:cubicBezTo>
                    <a:pt x="0" y="555"/>
                    <a:pt x="85" y="678"/>
                    <a:pt x="216" y="678"/>
                  </a:cubicBezTo>
                  <a:cubicBezTo>
                    <a:pt x="363" y="678"/>
                    <a:pt x="440" y="555"/>
                    <a:pt x="440" y="332"/>
                  </a:cubicBezTo>
                  <a:cubicBezTo>
                    <a:pt x="440" y="124"/>
                    <a:pt x="355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Rubik Glitch"/>
              <a:buNone/>
              <a:defRPr sz="3200">
                <a:solidFill>
                  <a:schemeClr val="dk1"/>
                </a:solidFill>
                <a:latin typeface="Rubik Glitch"/>
                <a:ea typeface="Rubik Glitch"/>
                <a:cs typeface="Rubik Glitch"/>
                <a:sym typeface="Rubik Glitch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Char char="●"/>
              <a:defRPr sz="1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Char char="○"/>
              <a:defRPr sz="1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Char char="■"/>
              <a:defRPr sz="1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Char char="●"/>
              <a:defRPr sz="1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Char char="○"/>
              <a:defRPr sz="1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Char char="■"/>
              <a:defRPr sz="1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Char char="●"/>
              <a:defRPr sz="1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Char char="○"/>
              <a:defRPr sz="1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ubik"/>
              <a:buChar char="■"/>
              <a:defRPr sz="15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61" r:id="rId6"/>
    <p:sldLayoutId id="2147483664" r:id="rId7"/>
    <p:sldLayoutId id="2147483667" r:id="rId8"/>
    <p:sldLayoutId id="2147483676" r:id="rId9"/>
    <p:sldLayoutId id="214748367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576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2" name="Google Shape;9522;p35"/>
          <p:cNvPicPr preferRelativeResize="0"/>
          <p:nvPr/>
        </p:nvPicPr>
        <p:blipFill rotWithShape="1">
          <a:blip r:embed="rId3">
            <a:alphaModFix amt="50000"/>
          </a:blip>
          <a:srcRect b="17790"/>
          <a:stretch/>
        </p:blipFill>
        <p:spPr>
          <a:xfrm>
            <a:off x="822700" y="539500"/>
            <a:ext cx="7498598" cy="4604176"/>
          </a:xfrm>
          <a:prstGeom prst="rect">
            <a:avLst/>
          </a:prstGeom>
          <a:noFill/>
          <a:ln>
            <a:noFill/>
          </a:ln>
        </p:spPr>
      </p:pic>
      <p:sp>
        <p:nvSpPr>
          <p:cNvPr id="9523" name="Google Shape;9523;p35"/>
          <p:cNvSpPr txBox="1">
            <a:spLocks noGrp="1"/>
          </p:cNvSpPr>
          <p:nvPr>
            <p:ph type="ctrTitle"/>
          </p:nvPr>
        </p:nvSpPr>
        <p:spPr>
          <a:xfrm>
            <a:off x="325342" y="539500"/>
            <a:ext cx="8493314" cy="268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Information</a:t>
            </a:r>
            <a:br>
              <a:rPr lang="en" dirty="0" smtClean="0"/>
            </a:br>
            <a:r>
              <a:rPr lang="en" dirty="0" smtClean="0"/>
              <a:t>Security:</a:t>
            </a:r>
            <a:br>
              <a:rPr lang="en" dirty="0" smtClean="0"/>
            </a:br>
            <a:r>
              <a:rPr lang="en" dirty="0" smtClean="0"/>
              <a:t>Term Project</a:t>
            </a:r>
            <a:endParaRPr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400550" y="3716479"/>
            <a:ext cx="6342900" cy="1381756"/>
          </a:xfrm>
        </p:spPr>
        <p:txBody>
          <a:bodyPr/>
          <a:lstStyle/>
          <a:p>
            <a:r>
              <a:rPr lang="en-US" dirty="0" smtClean="0"/>
              <a:t>By Group 8:</a:t>
            </a:r>
          </a:p>
          <a:p>
            <a:r>
              <a:rPr lang="en-US" dirty="0"/>
              <a:t>ABDULAZIZ ALSADRANI	202159170</a:t>
            </a:r>
          </a:p>
          <a:p>
            <a:r>
              <a:rPr lang="en-US" dirty="0"/>
              <a:t>SAIFULLAH BUKHARI	202177630</a:t>
            </a:r>
          </a:p>
          <a:p>
            <a:r>
              <a:rPr lang="en-US" dirty="0"/>
              <a:t>JAWAD ALSHABIB	202157750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78;p40"/>
          <p:cNvSpPr txBox="1">
            <a:spLocks noGrp="1"/>
          </p:cNvSpPr>
          <p:nvPr>
            <p:ph type="subTitle" idx="2"/>
          </p:nvPr>
        </p:nvSpPr>
        <p:spPr>
          <a:xfrm>
            <a:off x="1724234" y="348555"/>
            <a:ext cx="3854737" cy="36697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Before: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After: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140" y="3002369"/>
            <a:ext cx="4008120" cy="20317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140" y="333942"/>
            <a:ext cx="4008120" cy="247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328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19" name="Google Shape;9619;p42"/>
          <p:cNvPicPr preferRelativeResize="0"/>
          <p:nvPr/>
        </p:nvPicPr>
        <p:blipFill rotWithShape="1">
          <a:blip r:embed="rId3">
            <a:alphaModFix amt="50000"/>
          </a:blip>
          <a:srcRect b="17790"/>
          <a:stretch/>
        </p:blipFill>
        <p:spPr>
          <a:xfrm>
            <a:off x="5660750" y="866225"/>
            <a:ext cx="6966477" cy="4277450"/>
          </a:xfrm>
          <a:prstGeom prst="rect">
            <a:avLst/>
          </a:prstGeom>
          <a:noFill/>
          <a:ln>
            <a:noFill/>
          </a:ln>
        </p:spPr>
      </p:pic>
      <p:sp>
        <p:nvSpPr>
          <p:cNvPr id="9620" name="Google Shape;9620;p42"/>
          <p:cNvSpPr txBox="1">
            <a:spLocks noGrp="1"/>
          </p:cNvSpPr>
          <p:nvPr>
            <p:ph type="subTitle" idx="1"/>
          </p:nvPr>
        </p:nvSpPr>
        <p:spPr>
          <a:xfrm>
            <a:off x="1084951" y="2249026"/>
            <a:ext cx="4974300" cy="2015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Setting up Devices and applications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Attack SSH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Stop Brute Force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Work Distribution</a:t>
            </a:r>
            <a:endParaRPr dirty="0"/>
          </a:p>
        </p:txBody>
      </p:sp>
      <p:sp>
        <p:nvSpPr>
          <p:cNvPr id="9621" name="Google Shape;9621;p42"/>
          <p:cNvSpPr txBox="1">
            <a:spLocks noGrp="1"/>
          </p:cNvSpPr>
          <p:nvPr>
            <p:ph type="title"/>
          </p:nvPr>
        </p:nvSpPr>
        <p:spPr>
          <a:xfrm>
            <a:off x="1085099" y="1498100"/>
            <a:ext cx="4974300" cy="79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 </a:t>
            </a:r>
            <a:r>
              <a:rPr lang="en" dirty="0" smtClean="0"/>
              <a:t>CONCLUSION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6" name="Google Shape;9676;p45"/>
          <p:cNvSpPr txBox="1">
            <a:spLocks noGrp="1"/>
          </p:cNvSpPr>
          <p:nvPr>
            <p:ph type="title"/>
          </p:nvPr>
        </p:nvSpPr>
        <p:spPr>
          <a:xfrm>
            <a:off x="823525" y="2098625"/>
            <a:ext cx="4734000" cy="27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Setup </a:t>
            </a:r>
            <a:br>
              <a:rPr lang="en-US" dirty="0" smtClean="0"/>
            </a:br>
            <a:r>
              <a:rPr lang="en-US" dirty="0" smtClean="0"/>
              <a:t>And </a:t>
            </a:r>
            <a:br>
              <a:rPr lang="en-US" dirty="0" smtClean="0"/>
            </a:br>
            <a:r>
              <a:rPr lang="en-US" dirty="0" smtClean="0"/>
              <a:t>Compromise</a:t>
            </a:r>
            <a:endParaRPr dirty="0"/>
          </a:p>
        </p:txBody>
      </p:sp>
      <p:sp>
        <p:nvSpPr>
          <p:cNvPr id="9677" name="Google Shape;9677;p45"/>
          <p:cNvSpPr txBox="1">
            <a:spLocks noGrp="1"/>
          </p:cNvSpPr>
          <p:nvPr>
            <p:ph type="title" idx="2"/>
          </p:nvPr>
        </p:nvSpPr>
        <p:spPr>
          <a:xfrm>
            <a:off x="2375875" y="1171925"/>
            <a:ext cx="16293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01</a:t>
            </a:r>
            <a:endParaRPr dirty="0"/>
          </a:p>
        </p:txBody>
      </p:sp>
      <p:pic>
        <p:nvPicPr>
          <p:cNvPr id="9679" name="Google Shape;9679;p45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6296243" y="1171925"/>
            <a:ext cx="3420357" cy="39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8" name="Google Shape;9578;p40"/>
          <p:cNvSpPr txBox="1">
            <a:spLocks noGrp="1"/>
          </p:cNvSpPr>
          <p:nvPr>
            <p:ph type="subTitle" idx="2"/>
          </p:nvPr>
        </p:nvSpPr>
        <p:spPr>
          <a:xfrm>
            <a:off x="633443" y="1489038"/>
            <a:ext cx="7062568" cy="31191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Set up both Kali and Metasploitable3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Using </a:t>
            </a:r>
            <a:r>
              <a:rPr lang="en-US" dirty="0" err="1" smtClean="0"/>
              <a:t>nmap</a:t>
            </a:r>
            <a:r>
              <a:rPr lang="en-US" dirty="0" smtClean="0"/>
              <a:t> for open ports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Exploring and Exploiting: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FTP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SSH</a:t>
            </a:r>
            <a:endParaRPr lang="en-US" dirty="0" smtClean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Scripts</a:t>
            </a:r>
            <a:endParaRPr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181" y="769693"/>
            <a:ext cx="4646875" cy="18551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726" y="2765065"/>
            <a:ext cx="5518330" cy="225883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8" name="Google Shape;9538;p37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Screenshots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7690" y="1192354"/>
            <a:ext cx="2888619" cy="37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419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1" name="Google Shape;9611;p41"/>
          <p:cNvSpPr txBox="1">
            <a:spLocks noGrp="1"/>
          </p:cNvSpPr>
          <p:nvPr>
            <p:ph type="title"/>
          </p:nvPr>
        </p:nvSpPr>
        <p:spPr>
          <a:xfrm>
            <a:off x="3596775" y="2182674"/>
            <a:ext cx="4728600" cy="20845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Visual Analysis</a:t>
            </a:r>
            <a:endParaRPr dirty="0"/>
          </a:p>
        </p:txBody>
      </p:sp>
      <p:sp>
        <p:nvSpPr>
          <p:cNvPr id="9612" name="Google Shape;9612;p41"/>
          <p:cNvSpPr txBox="1">
            <a:spLocks noGrp="1"/>
          </p:cNvSpPr>
          <p:nvPr>
            <p:ph type="title" idx="2"/>
          </p:nvPr>
        </p:nvSpPr>
        <p:spPr>
          <a:xfrm>
            <a:off x="5113425" y="1171925"/>
            <a:ext cx="16953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pic>
        <p:nvPicPr>
          <p:cNvPr id="9614" name="Google Shape;9614;p41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-535400" y="701725"/>
            <a:ext cx="3740073" cy="374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8" name="Google Shape;9578;p40"/>
          <p:cNvSpPr txBox="1">
            <a:spLocks noGrp="1"/>
          </p:cNvSpPr>
          <p:nvPr>
            <p:ph type="subTitle" idx="2"/>
          </p:nvPr>
        </p:nvSpPr>
        <p:spPr>
          <a:xfrm>
            <a:off x="747743" y="1489036"/>
            <a:ext cx="2843088" cy="26706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Set up </a:t>
            </a:r>
            <a:r>
              <a:rPr lang="en-US" dirty="0" err="1" smtClean="0"/>
              <a:t>Splunk</a:t>
            </a:r>
            <a:r>
              <a:rPr lang="en-US" dirty="0" smtClean="0"/>
              <a:t> and </a:t>
            </a:r>
            <a:r>
              <a:rPr lang="en-US" dirty="0" err="1" smtClean="0"/>
              <a:t>SplunkForwarder</a:t>
            </a:r>
            <a:endParaRPr lang="en-US" dirty="0" smtClean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Forwarding data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9" r="1359"/>
          <a:stretch/>
        </p:blipFill>
        <p:spPr>
          <a:xfrm>
            <a:off x="3983831" y="3345095"/>
            <a:ext cx="3979069" cy="16292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483" y="177296"/>
            <a:ext cx="3961417" cy="304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584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8" name="Google Shape;9538;p37"/>
          <p:cNvSpPr txBox="1">
            <a:spLocks noGrp="1"/>
          </p:cNvSpPr>
          <p:nvPr>
            <p:ph type="title" idx="9"/>
          </p:nvPr>
        </p:nvSpPr>
        <p:spPr>
          <a:xfrm>
            <a:off x="719998" y="16662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Visualizing analysis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8" t="2464" r="3284" b="3353"/>
          <a:stretch/>
        </p:blipFill>
        <p:spPr>
          <a:xfrm>
            <a:off x="2498755" y="2085559"/>
            <a:ext cx="4146487" cy="29966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118" r="162"/>
          <a:stretch/>
        </p:blipFill>
        <p:spPr>
          <a:xfrm>
            <a:off x="1570652" y="911866"/>
            <a:ext cx="6002691" cy="102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388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8" name="Google Shape;9558;p38"/>
          <p:cNvSpPr txBox="1">
            <a:spLocks noGrp="1"/>
          </p:cNvSpPr>
          <p:nvPr>
            <p:ph type="title"/>
          </p:nvPr>
        </p:nvSpPr>
        <p:spPr>
          <a:xfrm>
            <a:off x="808424" y="2277900"/>
            <a:ext cx="4877400" cy="20845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Defense </a:t>
            </a:r>
            <a:br>
              <a:rPr lang="en" dirty="0" smtClean="0"/>
            </a:br>
            <a:r>
              <a:rPr lang="en" dirty="0" smtClean="0"/>
              <a:t>Mechanism</a:t>
            </a:r>
            <a:endParaRPr dirty="0"/>
          </a:p>
        </p:txBody>
      </p:sp>
      <p:sp>
        <p:nvSpPr>
          <p:cNvPr id="9559" name="Google Shape;9559;p38"/>
          <p:cNvSpPr txBox="1">
            <a:spLocks noGrp="1"/>
          </p:cNvSpPr>
          <p:nvPr>
            <p:ph type="title" idx="2"/>
          </p:nvPr>
        </p:nvSpPr>
        <p:spPr>
          <a:xfrm>
            <a:off x="2432474" y="1171925"/>
            <a:ext cx="1629300" cy="9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pic>
        <p:nvPicPr>
          <p:cNvPr id="9561" name="Google Shape;9561;p38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5221699" y="-113793"/>
            <a:ext cx="5406199" cy="5410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8" name="Google Shape;9578;p40"/>
          <p:cNvSpPr txBox="1">
            <a:spLocks noGrp="1"/>
          </p:cNvSpPr>
          <p:nvPr>
            <p:ph type="subTitle" idx="2"/>
          </p:nvPr>
        </p:nvSpPr>
        <p:spPr>
          <a:xfrm>
            <a:off x="747743" y="1489036"/>
            <a:ext cx="2843088" cy="26706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Understanding our attack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Implementation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Software used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993" y="770412"/>
            <a:ext cx="3433071" cy="16543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12" y="2943675"/>
            <a:ext cx="3590831" cy="160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721764"/>
      </p:ext>
    </p:extLst>
  </p:cSld>
  <p:clrMapOvr>
    <a:masterClrMapping/>
  </p:clrMapOvr>
</p:sld>
</file>

<file path=ppt/theme/theme1.xml><?xml version="1.0" encoding="utf-8"?>
<a:theme xmlns:a="http://schemas.openxmlformats.org/drawingml/2006/main" name="Digital Scam Awareness Newsletter by Slidesgo">
  <a:themeElements>
    <a:clrScheme name="Simple Light">
      <a:dk1>
        <a:srgbClr val="E4FAFF"/>
      </a:dk1>
      <a:lt1>
        <a:srgbClr val="28373C"/>
      </a:lt1>
      <a:dk2>
        <a:srgbClr val="4E6872"/>
      </a:dk2>
      <a:lt2>
        <a:srgbClr val="1DB2C5"/>
      </a:lt2>
      <a:accent1>
        <a:srgbClr val="3FE6FF"/>
      </a:accent1>
      <a:accent2>
        <a:srgbClr val="93EFFD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4FA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66</Words>
  <Application>Microsoft Office PowerPoint</Application>
  <PresentationFormat>On-screen Show (16:9)</PresentationFormat>
  <Paragraphs>73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Fredoka One</vt:lpstr>
      <vt:lpstr>Palanquin Dark</vt:lpstr>
      <vt:lpstr>Rubik</vt:lpstr>
      <vt:lpstr>Rubik Black</vt:lpstr>
      <vt:lpstr>Rubik Glitch</vt:lpstr>
      <vt:lpstr>Arial</vt:lpstr>
      <vt:lpstr>Digital Scam Awareness Newsletter by Slidesgo</vt:lpstr>
      <vt:lpstr>Information Security: Term Project</vt:lpstr>
      <vt:lpstr>Setup  And  Compromise</vt:lpstr>
      <vt:lpstr>PowerPoint Presentation</vt:lpstr>
      <vt:lpstr>Screenshots</vt:lpstr>
      <vt:lpstr>Visual Analysis</vt:lpstr>
      <vt:lpstr>PowerPoint Presentation</vt:lpstr>
      <vt:lpstr>Visualizing analysis</vt:lpstr>
      <vt:lpstr>Defense  Mechanism</vt:lpstr>
      <vt:lpstr>PowerPoint Presentation</vt:lpstr>
      <vt:lpstr>PowerPoint Presentation</vt:lpstr>
      <vt:lpstr>IN 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Security: Term Project</dc:title>
  <cp:lastModifiedBy>smbukhari</cp:lastModifiedBy>
  <cp:revision>9</cp:revision>
  <dcterms:modified xsi:type="dcterms:W3CDTF">2025-05-03T17:47:30Z</dcterms:modified>
</cp:coreProperties>
</file>