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3" r:id="rId4"/>
    <p:sldId id="257" r:id="rId5"/>
    <p:sldId id="264" r:id="rId6"/>
    <p:sldId id="267" r:id="rId7"/>
    <p:sldId id="256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9C456-E140-454C-B325-08DD0EBB5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947C7-ABD4-4CD0-8722-87E2EF74D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394CC-3C63-4969-A544-B783F7E9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E0682-4AB0-4777-B766-484819CB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5F06A-0791-4E5A-B233-69D55424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09A8A-22C3-4C3E-BA65-931C8A75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403C-7010-47FD-AA0D-C9C2EAE1F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A18B3-55C4-4426-A58A-37B66B34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613C9-B851-4B85-9C50-4323286F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5697B-2DC0-41E3-8087-E88337A8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1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4DA78A-7563-4917-96FE-3F5E46383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617BBB-4403-4FBA-8835-88D38595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191E6-1C13-4628-8A36-5AA2B8B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AABE0-AE8B-46D9-96D9-D2E14E63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B6EACD-179D-43CE-8CD2-D7D17B1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E1DC6-8A3F-4954-A3FD-A1C0B765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400D7-C017-4153-BD00-95BA8825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D3832-CB5C-4C50-BFB2-6C8181E7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34AD5-E5FB-4AD7-B111-990692F1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C033A-7F01-49E0-88F1-7F38B80C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9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D8EC9-3425-4FD5-86F1-3082E079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FCDEC-D8A6-4A06-89AA-386A44A32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1DCBA-E3BD-4231-B03B-4819DED4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E0877-CC8F-4877-8448-77BDB302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9E059-6028-430E-BC05-28A748E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BCE06-04F8-4049-BD29-C4F431DC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6A0DC-8A67-4AA6-902D-7ED17F45D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A0EBA-D35E-47BD-80ED-9034F2CA1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1BD62-A85F-4657-8B98-730EADD5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8EF74B-483C-4D83-B7C7-BF4FCE66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34DAB2-E1CB-484E-848F-74223B9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B25A3-D49B-4CA8-BC99-B95DECD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11DA1D-FBA4-4CE8-8CBB-4CA9E0E8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7F4172-0E6B-48BD-AB81-D0C55865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45B65-A0CB-4C16-994F-B6B76F9D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95359A-E31E-44F0-AAF5-4B81842D4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58AC71-B846-479B-9783-CF6C76E3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A7330B-B7E7-42E2-BE79-408C714F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77F8D2-1FCB-4BF2-AF51-6CEC0274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3B67B-1561-4D9E-86DF-E46ED46D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DF1CE0-3D3A-443C-B22A-6D291289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A72D72-00A8-4E61-8365-571A051F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DD661A-1ECB-4CFE-8BCB-2DB88863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E6BC5F-C5F8-42F9-97C6-0147BD45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EC5007-A933-4894-8BF7-9564A780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F4F10-7A98-4C56-8C70-07C616A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15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02EAC-77D6-49AE-B6D7-6A2F826C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1E34E-6DCB-404F-BC30-0135B8409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51961-FEBB-4932-889B-E28B6C93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71B85-0BC3-4A0E-BAE3-280E8EB6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D0224-CBF6-478D-8EA0-677B841A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AE993-BBD0-48A9-8B19-408E328D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06CA3-4FC6-42D8-9C0F-E054EE7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6C27B0-56AF-4256-895D-3521722F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FBA3CA-54BB-4ED2-AC14-DDB03906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7539A0-825B-471E-9232-8B39A3B4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91AD84-6C19-4BB4-9917-BEC928AB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AD97CB-89B7-44D0-9A21-1449B9BC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AE8D66-5DC6-4BE8-8326-530F72DC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E10EA-2C29-4FF9-88E4-3BA416C7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2BE50C-9D8A-485A-922E-1A0859307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969-F91D-4943-8A58-994929D11163}" type="datetimeFigureOut">
              <a:rPr lang="pt-BR" smtClean="0"/>
              <a:t>15/06/2019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C591E-343F-4A6A-9E71-FBD2AD95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DB785-2B96-4393-A35F-B4FE6D11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18FF-7CD6-4E13-8882-E9F7B45809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9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64597" y="5075340"/>
            <a:ext cx="3644347" cy="1782660"/>
          </a:xfrm>
        </p:spPr>
        <p:txBody>
          <a:bodyPr>
            <a:normAutofit fontScale="77500" lnSpcReduction="20000"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BIANCA JÚNIA DE CASTRO GOMES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DANILO MATIAS MARTINS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VINÍCIUS HENRIQUE CÉSAR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WILLIAM DOURADO FERREIRA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Colaborador (Vinícius Rocha 2º ADS - Noturno)</a:t>
            </a:r>
            <a:endParaRPr lang="pt-BR"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825E635D-4211-4102-8208-CBE0949C3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02" y="1397465"/>
            <a:ext cx="4937195" cy="17066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A11B6E-8DA0-41AB-8D6C-F1F6A5E8018C}"/>
              </a:ext>
            </a:extLst>
          </p:cNvPr>
          <p:cNvSpPr txBox="1"/>
          <p:nvPr/>
        </p:nvSpPr>
        <p:spPr>
          <a:xfrm>
            <a:off x="9362661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4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B0F0"/>
                </a:solidFill>
                <a:latin typeface="Arial Black" panose="020B0A04020102020204" pitchFamily="34" charset="0"/>
              </a:rPr>
              <a:t>Aplicação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8259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Exemplo : Projeção da quantidade de crianças matriculadas na educação básica em 2030, no município de Franca.</a:t>
            </a: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E30F208-D3E5-4F01-AD4B-6FB15D270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11" y="3039899"/>
            <a:ext cx="4321782" cy="3266973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34648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127042F-BD34-4E9E-B6E6-F6EB5A41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" y="820265"/>
            <a:ext cx="2479453" cy="1874298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77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92E3076-03C4-43EE-9519-DD0938CCF6E0}"/>
              </a:ext>
            </a:extLst>
          </p:cNvPr>
          <p:cNvGrpSpPr/>
          <p:nvPr/>
        </p:nvGrpSpPr>
        <p:grpSpPr>
          <a:xfrm>
            <a:off x="3194021" y="3473060"/>
            <a:ext cx="5803958" cy="3427813"/>
            <a:chOff x="3194021" y="3473060"/>
            <a:chExt cx="5803958" cy="3427813"/>
          </a:xfrm>
        </p:grpSpPr>
        <p:pic>
          <p:nvPicPr>
            <p:cNvPr id="16" name="Imagem 15" descr="Uma imagem contendo monitor, tela, captura de tela&#10;&#10;Descrição gerada automaticamente">
              <a:extLst>
                <a:ext uri="{FF2B5EF4-FFF2-40B4-BE49-F238E27FC236}">
                  <a16:creationId xmlns:a16="http://schemas.microsoft.com/office/drawing/2014/main" id="{181BC9C2-8851-4CB3-AF12-6697E1F8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021" y="3473060"/>
              <a:ext cx="5803958" cy="338375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BD4FC50-0638-4F70-A68F-4BEE26733BCD}"/>
                </a:ext>
              </a:extLst>
            </p:cNvPr>
            <p:cNvSpPr txBox="1"/>
            <p:nvPr/>
          </p:nvSpPr>
          <p:spPr>
            <a:xfrm>
              <a:off x="6523968" y="6500763"/>
              <a:ext cx="2474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Blue Statistics </a:t>
              </a:r>
              <a:r>
                <a:rPr lang="en-US" sz="2000" b="1" dirty="0" err="1">
                  <a:solidFill>
                    <a:schemeClr val="bg1"/>
                  </a:solidFill>
                </a:rPr>
                <a:t>v_Final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D19288E-FF2F-4AA4-B617-6C3923058A9C}"/>
              </a:ext>
            </a:extLst>
          </p:cNvPr>
          <p:cNvGrpSpPr/>
          <p:nvPr/>
        </p:nvGrpSpPr>
        <p:grpSpPr>
          <a:xfrm>
            <a:off x="1" y="0"/>
            <a:ext cx="5881568" cy="3429000"/>
            <a:chOff x="1" y="0"/>
            <a:chExt cx="5881568" cy="3429000"/>
          </a:xfrm>
        </p:grpSpPr>
        <p:pic>
          <p:nvPicPr>
            <p:cNvPr id="14" name="Imagem 13" descr="Uma imagem contendo equipamentos eletrônicos, mostrador, computador&#10;&#10;Descrição gerada automaticamente">
              <a:extLst>
                <a:ext uri="{FF2B5EF4-FFF2-40B4-BE49-F238E27FC236}">
                  <a16:creationId xmlns:a16="http://schemas.microsoft.com/office/drawing/2014/main" id="{163D6EEA-243E-49E6-B299-074776013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5881568" cy="3429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2C62BFE-000E-47BE-AD7E-96CC0A6755E9}"/>
                </a:ext>
              </a:extLst>
            </p:cNvPr>
            <p:cNvSpPr txBox="1"/>
            <p:nvPr/>
          </p:nvSpPr>
          <p:spPr>
            <a:xfrm>
              <a:off x="3784264" y="3028890"/>
              <a:ext cx="2097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Blue Statistics v_1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B2CA149-1A3A-4FB4-AC24-9F5555D19CB8}"/>
              </a:ext>
            </a:extLst>
          </p:cNvPr>
          <p:cNvGrpSpPr/>
          <p:nvPr/>
        </p:nvGrpSpPr>
        <p:grpSpPr>
          <a:xfrm>
            <a:off x="6310432" y="0"/>
            <a:ext cx="5881568" cy="3473060"/>
            <a:chOff x="6310432" y="0"/>
            <a:chExt cx="5881568" cy="3473060"/>
          </a:xfrm>
        </p:grpSpPr>
        <p:pic>
          <p:nvPicPr>
            <p:cNvPr id="12" name="Imagem 11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49C6BEA0-2FE0-4800-A9C7-2687EDE0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0432" y="0"/>
              <a:ext cx="5881568" cy="3429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C06104F-20E1-4F43-B90C-F3D34B2F0C88}"/>
                </a:ext>
              </a:extLst>
            </p:cNvPr>
            <p:cNvSpPr txBox="1"/>
            <p:nvPr/>
          </p:nvSpPr>
          <p:spPr>
            <a:xfrm>
              <a:off x="9964852" y="3072950"/>
              <a:ext cx="2227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Blue Statistics v_10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5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815E788-CE86-4E23-9D55-BEBBE203A886}"/>
              </a:ext>
            </a:extLst>
          </p:cNvPr>
          <p:cNvGrpSpPr/>
          <p:nvPr/>
        </p:nvGrpSpPr>
        <p:grpSpPr>
          <a:xfrm>
            <a:off x="123970" y="105577"/>
            <a:ext cx="3885771" cy="3965802"/>
            <a:chOff x="123970" y="105577"/>
            <a:chExt cx="3885771" cy="396580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2C62BFE-000E-47BE-AD7E-96CC0A6755E9}"/>
                </a:ext>
              </a:extLst>
            </p:cNvPr>
            <p:cNvSpPr txBox="1"/>
            <p:nvPr/>
          </p:nvSpPr>
          <p:spPr>
            <a:xfrm>
              <a:off x="1125033" y="3671269"/>
              <a:ext cx="2097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Blue Statistics v_1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Imagem 11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D626F2FA-BA36-4F27-AD2C-E9410E29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70" y="105578"/>
              <a:ext cx="1788699" cy="3513111"/>
            </a:xfrm>
            <a:prstGeom prst="rect">
              <a:avLst/>
            </a:prstGeom>
          </p:spPr>
        </p:pic>
        <p:pic>
          <p:nvPicPr>
            <p:cNvPr id="14" name="Imagem 13" descr="Uma imagem contendo monitor, equipamentos eletrônicos, telefone, sentado&#10;&#10;Descrição gerada automaticamente">
              <a:extLst>
                <a:ext uri="{FF2B5EF4-FFF2-40B4-BE49-F238E27FC236}">
                  <a16:creationId xmlns:a16="http://schemas.microsoft.com/office/drawing/2014/main" id="{6F77F906-9B62-481D-B404-99375FEA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686" y="105577"/>
              <a:ext cx="1836055" cy="3513111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4036E39-157E-4A75-A31F-CEF3FDF6B8D4}"/>
              </a:ext>
            </a:extLst>
          </p:cNvPr>
          <p:cNvGrpSpPr/>
          <p:nvPr/>
        </p:nvGrpSpPr>
        <p:grpSpPr>
          <a:xfrm>
            <a:off x="8191850" y="99996"/>
            <a:ext cx="3995744" cy="3971383"/>
            <a:chOff x="8191850" y="99996"/>
            <a:chExt cx="3995744" cy="3971383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C06104F-20E1-4F43-B90C-F3D34B2F0C88}"/>
                </a:ext>
              </a:extLst>
            </p:cNvPr>
            <p:cNvSpPr txBox="1"/>
            <p:nvPr/>
          </p:nvSpPr>
          <p:spPr>
            <a:xfrm>
              <a:off x="9175348" y="3671269"/>
              <a:ext cx="2227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Blue Statistics v_10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Imagem 15" descr="Uma imagem contendo equipamentos eletrônicos, monitor&#10;&#10;Descrição gerada automaticamente">
              <a:extLst>
                <a:ext uri="{FF2B5EF4-FFF2-40B4-BE49-F238E27FC236}">
                  <a16:creationId xmlns:a16="http://schemas.microsoft.com/office/drawing/2014/main" id="{0B06A084-86C1-49D3-8F7A-430A392CF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50" y="99996"/>
              <a:ext cx="1931073" cy="3513111"/>
            </a:xfrm>
            <a:prstGeom prst="rect">
              <a:avLst/>
            </a:prstGeom>
          </p:spPr>
        </p:pic>
        <p:pic>
          <p:nvPicPr>
            <p:cNvPr id="18" name="Imagem 17" descr="Uma imagem contendo monitor, equipamentos eletrônicos, superior&#10;&#10;Descrição gerada automaticamente">
              <a:extLst>
                <a:ext uri="{FF2B5EF4-FFF2-40B4-BE49-F238E27FC236}">
                  <a16:creationId xmlns:a16="http://schemas.microsoft.com/office/drawing/2014/main" id="{5A905081-FA88-47EF-BBB9-8B5BC89C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922" y="105576"/>
              <a:ext cx="1898672" cy="3513111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42613D0-1841-4762-A744-97E713B5B5D8}"/>
              </a:ext>
            </a:extLst>
          </p:cNvPr>
          <p:cNvGrpSpPr/>
          <p:nvPr/>
        </p:nvGrpSpPr>
        <p:grpSpPr>
          <a:xfrm>
            <a:off x="4183280" y="2799515"/>
            <a:ext cx="4018442" cy="3990391"/>
            <a:chOff x="4183280" y="2799515"/>
            <a:chExt cx="4018442" cy="3990391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BD4FC50-0638-4F70-A68F-4BEE26733BCD}"/>
                </a:ext>
              </a:extLst>
            </p:cNvPr>
            <p:cNvSpPr txBox="1"/>
            <p:nvPr/>
          </p:nvSpPr>
          <p:spPr>
            <a:xfrm>
              <a:off x="4981134" y="2799515"/>
              <a:ext cx="2474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Blue Statistics </a:t>
              </a:r>
              <a:r>
                <a:rPr lang="en-US" sz="2000" b="1" dirty="0" err="1">
                  <a:solidFill>
                    <a:schemeClr val="bg1"/>
                  </a:solidFill>
                </a:rPr>
                <a:t>v_Final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Imagem 19" descr="Uma imagem contendo monitor, equipamentos eletrônicos&#10;&#10;Descrição gerada automaticamente">
              <a:extLst>
                <a:ext uri="{FF2B5EF4-FFF2-40B4-BE49-F238E27FC236}">
                  <a16:creationId xmlns:a16="http://schemas.microsoft.com/office/drawing/2014/main" id="{4CFE285D-D08B-446E-A341-8981C670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3280" y="3199625"/>
              <a:ext cx="1872143" cy="3513111"/>
            </a:xfrm>
            <a:prstGeom prst="rect">
              <a:avLst/>
            </a:prstGeom>
          </p:spPr>
        </p:pic>
        <p:pic>
          <p:nvPicPr>
            <p:cNvPr id="22" name="Imagem 21" descr="Uma imagem contendo monitor, equipamentos eletrônicos&#10;&#10;Descrição gerada automaticamente">
              <a:extLst>
                <a:ext uri="{FF2B5EF4-FFF2-40B4-BE49-F238E27FC236}">
                  <a16:creationId xmlns:a16="http://schemas.microsoft.com/office/drawing/2014/main" id="{08159BB8-BF6D-4894-97C2-A84BFC5A422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951" y="3199625"/>
              <a:ext cx="2038771" cy="3590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5131FC3-575A-4141-904D-1F7E1F78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69" y="15231"/>
            <a:ext cx="7116296" cy="684276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82761D-DEEE-4BFD-BC22-B75F684F38BC}"/>
              </a:ext>
            </a:extLst>
          </p:cNvPr>
          <p:cNvSpPr txBox="1"/>
          <p:nvPr/>
        </p:nvSpPr>
        <p:spPr>
          <a:xfrm>
            <a:off x="1" y="437322"/>
            <a:ext cx="2292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00B0F0"/>
                </a:solidFill>
                <a:latin typeface="Arial Black" panose="020B0A04020102020204" pitchFamily="34" charset="0"/>
                <a:ea typeface="+mj-ea"/>
                <a:cs typeface="+mj-cs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9299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9B3FDD-EA3D-49CE-B7F5-DF8BCD14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327">
            <a:off x="4570583" y="4639747"/>
            <a:ext cx="3233798" cy="1818124"/>
          </a:xfrm>
          <a:prstGeom prst="rect">
            <a:avLst/>
          </a:prstGeom>
        </p:spPr>
      </p:pic>
      <p:pic>
        <p:nvPicPr>
          <p:cNvPr id="7" name="Imagem 6" descr="Uma imagem contendo monitor, sentado&#10;&#10;Descrição gerada automaticamente">
            <a:extLst>
              <a:ext uri="{FF2B5EF4-FFF2-40B4-BE49-F238E27FC236}">
                <a16:creationId xmlns:a16="http://schemas.microsoft.com/office/drawing/2014/main" id="{6A73FF18-6E63-49D5-9A99-36EEE5103E9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91">
            <a:off x="3535642" y="5750471"/>
            <a:ext cx="642344" cy="6423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2C9294-E396-4B94-9FA0-E6DA32753F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52" y="1008180"/>
            <a:ext cx="1233848" cy="12338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ABA984C-D07F-443F-A82B-2CEAE803E1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7" y="5805683"/>
            <a:ext cx="804427" cy="8044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AD8E53-2876-42B6-BB99-3378FC0B2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8" y="380557"/>
            <a:ext cx="2970992" cy="23767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447C1AA-DE63-4B2D-BE33-BF88B029B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5" y="1481051"/>
            <a:ext cx="2472846" cy="1712446"/>
          </a:xfrm>
          <a:prstGeom prst="rect">
            <a:avLst/>
          </a:prstGeom>
        </p:spPr>
      </p:pic>
      <p:pic>
        <p:nvPicPr>
          <p:cNvPr id="17" name="Imagem 16" descr="Uma imagem contendo sinal, objeto, kit de primeiros socorros&#10;&#10;Descrição gerada automaticamente">
            <a:extLst>
              <a:ext uri="{FF2B5EF4-FFF2-40B4-BE49-F238E27FC236}">
                <a16:creationId xmlns:a16="http://schemas.microsoft.com/office/drawing/2014/main" id="{8D641B14-E6CE-411F-861F-67A7819108F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8" y="2229916"/>
            <a:ext cx="1227428" cy="122742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F501268-21FC-48BD-B6DD-D6FE5944EC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5578">
            <a:off x="2369117" y="3724535"/>
            <a:ext cx="2285863" cy="151458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18C47CC-0F92-4640-A6A6-ACEEC9E20C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70" y="5735214"/>
            <a:ext cx="2558351" cy="870504"/>
          </a:xfrm>
          <a:prstGeom prst="rect">
            <a:avLst/>
          </a:prstGeom>
        </p:spPr>
      </p:pic>
      <p:pic>
        <p:nvPicPr>
          <p:cNvPr id="23" name="Imagem 22" descr="Uma imagem contendo texto&#10;&#10;Descrição gerada automaticamente">
            <a:extLst>
              <a:ext uri="{FF2B5EF4-FFF2-40B4-BE49-F238E27FC236}">
                <a16:creationId xmlns:a16="http://schemas.microsoft.com/office/drawing/2014/main" id="{1F72988E-0048-4ED7-A9D9-5E009268BE21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0" y="5735214"/>
            <a:ext cx="945366" cy="9453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9748DCA-E6E2-4501-99F8-CE77A05BC65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7"/>
          <a:stretch/>
        </p:blipFill>
        <p:spPr>
          <a:xfrm>
            <a:off x="5851879" y="3560726"/>
            <a:ext cx="912937" cy="959353"/>
          </a:xfrm>
          <a:prstGeom prst="rect">
            <a:avLst/>
          </a:prstGeom>
        </p:spPr>
      </p:pic>
      <p:pic>
        <p:nvPicPr>
          <p:cNvPr id="27" name="Imagem 26" descr="Uma imagem contendo texto&#10;&#10;Descrição gerada automaticamente">
            <a:extLst>
              <a:ext uri="{FF2B5EF4-FFF2-40B4-BE49-F238E27FC236}">
                <a16:creationId xmlns:a16="http://schemas.microsoft.com/office/drawing/2014/main" id="{65B95410-AAB6-43DA-8E3E-C5DCBFFCE86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10" y="2585280"/>
            <a:ext cx="1094779" cy="1094779"/>
          </a:xfrm>
          <a:prstGeom prst="rect">
            <a:avLst/>
          </a:prstGeom>
        </p:spPr>
      </p:pic>
      <p:pic>
        <p:nvPicPr>
          <p:cNvPr id="29" name="Imagem 28" descr="Uma imagem contendo texto&#10;&#10;Descrição gerada automaticamente">
            <a:extLst>
              <a:ext uri="{FF2B5EF4-FFF2-40B4-BE49-F238E27FC236}">
                <a16:creationId xmlns:a16="http://schemas.microsoft.com/office/drawing/2014/main" id="{4F77B786-ABF3-4A50-AB0B-E7A0C749497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863">
            <a:off x="228145" y="3659665"/>
            <a:ext cx="1636219" cy="163621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7811DE1-D370-4DED-94C3-7ABC64562B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35" y="2990720"/>
            <a:ext cx="959521" cy="95952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1953160-3E2B-4A99-BB86-5CB1433CAD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336">
            <a:off x="7736976" y="4199917"/>
            <a:ext cx="3052810" cy="1195221"/>
          </a:xfrm>
          <a:prstGeom prst="rect">
            <a:avLst/>
          </a:prstGeom>
        </p:spPr>
      </p:pic>
      <p:pic>
        <p:nvPicPr>
          <p:cNvPr id="35" name="Imagem 34" descr="Uma imagem contendo objeto&#10;&#10;Descrição gerada automaticamente">
            <a:extLst>
              <a:ext uri="{FF2B5EF4-FFF2-40B4-BE49-F238E27FC236}">
                <a16:creationId xmlns:a16="http://schemas.microsoft.com/office/drawing/2014/main" id="{8CB958B6-9F12-4892-8153-DE58C249650C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5672">
            <a:off x="174975" y="513910"/>
            <a:ext cx="3054291" cy="1527146"/>
          </a:xfrm>
          <a:prstGeom prst="rect">
            <a:avLst/>
          </a:prstGeom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FCD407E6-85F7-4D4D-B464-A14B201C06C0}"/>
              </a:ext>
            </a:extLst>
          </p:cNvPr>
          <p:cNvSpPr/>
          <p:nvPr/>
        </p:nvSpPr>
        <p:spPr>
          <a:xfrm>
            <a:off x="3466293" y="-14772"/>
            <a:ext cx="48688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Ferramentas</a:t>
            </a:r>
            <a:r>
              <a:rPr lang="pt-BR" sz="5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04D79D-8AC4-4986-9333-11775E1764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185" y="3106859"/>
            <a:ext cx="1762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64597" y="5075340"/>
            <a:ext cx="3644347" cy="1782660"/>
          </a:xfrm>
        </p:spPr>
        <p:txBody>
          <a:bodyPr>
            <a:normAutofit fontScale="77500" lnSpcReduction="20000"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BIANCA JÚNIA DE CASTRO GOMES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DANILO MATIAS MARTINS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VINÍCIUS HENRIQUE CÉSAR</a:t>
            </a:r>
          </a:p>
          <a:p>
            <a:r>
              <a:rPr lang="pt-BR" sz="1800" b="1" dirty="0">
                <a:solidFill>
                  <a:schemeClr val="bg1"/>
                </a:solidFill>
              </a:rPr>
              <a:t>WILLIAM DOURADO FERREIRA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Colaborador (Vinícius Rocha 2º ADS - Noturno)</a:t>
            </a:r>
            <a:endParaRPr lang="pt-BR" sz="1800" b="1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825E635D-4211-4102-8208-CBE0949C3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02" y="1397465"/>
            <a:ext cx="4937195" cy="17066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A11B6E-8DA0-41AB-8D6C-F1F6A5E8018C}"/>
              </a:ext>
            </a:extLst>
          </p:cNvPr>
          <p:cNvSpPr txBox="1"/>
          <p:nvPr/>
        </p:nvSpPr>
        <p:spPr>
          <a:xfrm>
            <a:off x="9362661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043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Aplicação do sistema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Ferr</dc:creator>
  <cp:lastModifiedBy>William Ferr</cp:lastModifiedBy>
  <cp:revision>32</cp:revision>
  <cp:lastPrinted>2019-06-15T04:03:22Z</cp:lastPrinted>
  <dcterms:created xsi:type="dcterms:W3CDTF">2019-06-07T14:17:21Z</dcterms:created>
  <dcterms:modified xsi:type="dcterms:W3CDTF">2019-06-15T12:56:30Z</dcterms:modified>
</cp:coreProperties>
</file>