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51F5-7324-46AE-A4F3-BB0A80A0B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19276-1D9B-4482-84BA-5A595FC4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70FA7-D7C8-4B72-8038-A6EBFF03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736E6-FBEA-4C91-9547-04AA64C8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23DDC-BD2E-4910-AF2B-B3AD6E6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F04E1-7074-472E-BD11-771CAD1F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E9076-C6AD-4647-A8CB-D85667E7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3628A-7249-44BC-B24B-38B8384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9C7D7-F4A4-4463-B094-EE955119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CAA85D-0025-4EDD-81B9-FA6AB175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5B1ED-7507-438A-B4DD-14DD2C36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737B4-C201-4E3E-801C-F6A898C1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A4012-1EB6-4E2E-90A1-9392A28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83741-B735-4CF6-B4FC-D8A1DE5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52301-62DA-4A16-BE61-C9C4CE49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E60B7-77E7-412C-8EF8-0E95AB3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587DA-B81F-43A3-8CB8-E3D9BCB3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33900-165B-4780-B518-B3F1DE4C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DC42D-2267-4B3E-86CD-F5ADEA29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6266B-E43D-4634-B5B7-32AC23CB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1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47EB-1691-4CFB-BB7D-D369F97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D063C2-269B-41BD-831F-39818F14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FB081-8642-4258-B66C-702F91B7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1FCF2-3B04-46A4-8952-79F1B55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AEC75-1E80-45DD-B4EB-85ACF516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8C44-0241-437A-8AD4-EDB4B2FB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B4BBC-78D8-426F-9575-42248F59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3EBD5-26B3-4A90-80F8-9F79CBA4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9E4EE-65D0-4878-A1AB-C34337B6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B2411C-45EC-47E7-9FE2-3F2F019F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F372A1-F0AB-4F7F-A56A-ACB916EE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DC45-C6D3-4EFC-873B-685AB2CA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A02C38-BA86-4076-9069-F6E485DA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40D10-FBAC-459B-9260-8360E338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6D7243-877B-41D5-92F2-F525BC8EC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4FF7F-DBC9-4D7B-91AC-CD30F2D4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00D44A-55DC-445F-9C28-18DE3262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49583-5D0A-4AFE-A944-064250D7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37E33E-9352-4AA7-A71D-1063B3AC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BE02-30D1-4BED-AEDC-21724FA3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AB88B-7260-4061-B9D9-3FA0331D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31077-C5C8-4E6B-9F6D-341192D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493016-C72C-4C74-99C9-0EC6AF77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37D415-97C6-4959-9B9C-8685CED3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8F7939-2979-42CF-AF51-38875A3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A195AE-20E1-4A9A-98C6-182B5F3F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6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D76D-7E58-4AD6-BF19-C48A2034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D1026-2FC2-4CA2-BAE2-789B12CB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0C284E-0030-49E4-8CA7-DDFC13EA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CB8A55-CA3F-4861-9B54-1E9E1D9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BA96F-639E-49A3-B77E-8516D8C5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B9DCE-13D1-4C54-9F38-279CF5B4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9264-D06B-4384-8237-FE5E79A4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8AFD45-88B9-40D2-B650-C64149869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A40663-57F3-429F-90BB-84C3EFC7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90136-7345-4F34-9BF7-B9341E8F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7F3030-DB73-4315-BC9F-370E5AF8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795E11-09F0-4371-90EE-FB9CA593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93AEC1-001C-42C1-8EBD-DE3E736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62D4DF-A21A-4091-A35B-486AC69D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67180-EB39-43D8-96C7-81182CBB2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A0FA-0152-4FEE-A555-ADCF6634E06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E271E-5C4B-4FA8-9FDA-661567CB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A5C4C-79E7-4233-BE4E-A0CDC244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80E2-E2AD-4D9A-9D1C-B45B5CA16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5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EAA9CB7-66F4-4F29-AAB3-8FB153116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92984"/>
              </p:ext>
            </p:extLst>
          </p:nvPr>
        </p:nvGraphicFramePr>
        <p:xfrm>
          <a:off x="409927" y="516061"/>
          <a:ext cx="4308867" cy="418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63">
                  <a:extLst>
                    <a:ext uri="{9D8B030D-6E8A-4147-A177-3AD203B41FA5}">
                      <a16:colId xmlns:a16="http://schemas.microsoft.com/office/drawing/2014/main" val="1908411878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64170921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43527016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535072070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34164382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80564252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5390701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7963216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46712091"/>
                    </a:ext>
                  </a:extLst>
                </a:gridCol>
              </a:tblGrid>
              <a:tr h="35283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56435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1923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0613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850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22821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1054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54697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5324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36809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425F853A-D1A7-45D7-9201-C3E4C1888B7C}"/>
              </a:ext>
            </a:extLst>
          </p:cNvPr>
          <p:cNvSpPr/>
          <p:nvPr/>
        </p:nvSpPr>
        <p:spPr>
          <a:xfrm>
            <a:off x="930627" y="901557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450F6B-6331-4EC4-9BC3-CD1E33DDA257}"/>
              </a:ext>
            </a:extLst>
          </p:cNvPr>
          <p:cNvSpPr/>
          <p:nvPr/>
        </p:nvSpPr>
        <p:spPr>
          <a:xfrm>
            <a:off x="8394700" y="843182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ECCB8E2-CAAE-4A9D-8022-3B5E1C4033ED}"/>
              </a:ext>
            </a:extLst>
          </p:cNvPr>
          <p:cNvSpPr/>
          <p:nvPr/>
        </p:nvSpPr>
        <p:spPr>
          <a:xfrm>
            <a:off x="7416800" y="1573476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1,1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C8D283-08D4-48BE-A0C7-1A9349CDEE42}"/>
              </a:ext>
            </a:extLst>
          </p:cNvPr>
          <p:cNvSpPr/>
          <p:nvPr/>
        </p:nvSpPr>
        <p:spPr>
          <a:xfrm>
            <a:off x="1838456" y="140017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0B6A941-0D7C-4D4D-A762-1F500B58ED6F}"/>
              </a:ext>
            </a:extLst>
          </p:cNvPr>
          <p:cNvSpPr/>
          <p:nvPr/>
        </p:nvSpPr>
        <p:spPr>
          <a:xfrm>
            <a:off x="6572252" y="2411676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2,3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EFC87A1-1CCB-4B15-A7FD-2121780424EC}"/>
              </a:ext>
            </a:extLst>
          </p:cNvPr>
          <p:cNvSpPr/>
          <p:nvPr/>
        </p:nvSpPr>
        <p:spPr>
          <a:xfrm>
            <a:off x="2835627" y="183434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BB9C36-2427-4C29-894C-F10F228DCD2A}"/>
              </a:ext>
            </a:extLst>
          </p:cNvPr>
          <p:cNvSpPr/>
          <p:nvPr/>
        </p:nvSpPr>
        <p:spPr>
          <a:xfrm>
            <a:off x="6026152" y="3403600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3,5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EEB29F-527B-4F14-BE01-4468F96C5948}"/>
              </a:ext>
            </a:extLst>
          </p:cNvPr>
          <p:cNvSpPr/>
          <p:nvPr/>
        </p:nvSpPr>
        <p:spPr>
          <a:xfrm>
            <a:off x="1393730" y="2405037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ED6733D-9EDE-4D21-B42E-BE7FDB5E075E}"/>
              </a:ext>
            </a:extLst>
          </p:cNvPr>
          <p:cNvSpPr/>
          <p:nvPr/>
        </p:nvSpPr>
        <p:spPr>
          <a:xfrm>
            <a:off x="5422904" y="4467318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4,2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8343E77-1F85-4FA4-A963-38D8B83FDBB4}"/>
              </a:ext>
            </a:extLst>
          </p:cNvPr>
          <p:cNvSpPr/>
          <p:nvPr/>
        </p:nvSpPr>
        <p:spPr>
          <a:xfrm>
            <a:off x="2361868" y="2821100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301D4EB-FB1F-4A3C-BDDD-2E4FF27A45E8}"/>
              </a:ext>
            </a:extLst>
          </p:cNvPr>
          <p:cNvSpPr/>
          <p:nvPr/>
        </p:nvSpPr>
        <p:spPr>
          <a:xfrm>
            <a:off x="5035552" y="5511369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5,4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7EA8E89-14DB-441F-B45B-9802E216FCE6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7962900" y="1074861"/>
            <a:ext cx="431800" cy="49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23AE56-64D2-43C8-9F82-382BB48B6B1B}"/>
              </a:ext>
            </a:extLst>
          </p:cNvPr>
          <p:cNvSpPr txBox="1"/>
          <p:nvPr/>
        </p:nvSpPr>
        <p:spPr>
          <a:xfrm>
            <a:off x="6300520" y="5974727"/>
            <a:ext cx="36301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Sem movimentos restantes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CE3138E-57D9-44B3-8A78-CFEAF6D514B9}"/>
              </a:ext>
            </a:extLst>
          </p:cNvPr>
          <p:cNvSpPr txBox="1"/>
          <p:nvPr/>
        </p:nvSpPr>
        <p:spPr>
          <a:xfrm>
            <a:off x="7624335" y="3779053"/>
            <a:ext cx="32544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Exemplo de tentativa 01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218B6CD-1A53-4CCB-A26B-635838B7851A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118352" y="2036834"/>
            <a:ext cx="844548" cy="37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0A36981-12A6-4943-9F93-809F75E9FF1B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6572252" y="2875034"/>
            <a:ext cx="546100" cy="52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F24827-C816-4315-9DFB-E592F47A498D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5969004" y="3866958"/>
            <a:ext cx="603248" cy="60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EE5F091-6FFD-46EF-A66F-02C80E18422B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5581652" y="4930676"/>
            <a:ext cx="387352" cy="58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E54C794-0E5C-48BD-9E3F-E5939A55B710}"/>
              </a:ext>
            </a:extLst>
          </p:cNvPr>
          <p:cNvSpPr txBox="1"/>
          <p:nvPr/>
        </p:nvSpPr>
        <p:spPr>
          <a:xfrm>
            <a:off x="72695" y="107888"/>
            <a:ext cx="2642070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William David Martins de Almeida</a:t>
            </a:r>
          </a:p>
        </p:txBody>
      </p:sp>
    </p:spTree>
    <p:extLst>
      <p:ext uri="{BB962C8B-B14F-4D97-AF65-F5344CB8AC3E}">
        <p14:creationId xmlns:p14="http://schemas.microsoft.com/office/powerpoint/2010/main" val="11320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EAA9CB7-66F4-4F29-AAB3-8FB153116943}"/>
              </a:ext>
            </a:extLst>
          </p:cNvPr>
          <p:cNvGraphicFramePr>
            <a:graphicFrameLocks noGrp="1"/>
          </p:cNvGraphicFramePr>
          <p:nvPr/>
        </p:nvGraphicFramePr>
        <p:xfrm>
          <a:off x="409927" y="516061"/>
          <a:ext cx="4308867" cy="418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63">
                  <a:extLst>
                    <a:ext uri="{9D8B030D-6E8A-4147-A177-3AD203B41FA5}">
                      <a16:colId xmlns:a16="http://schemas.microsoft.com/office/drawing/2014/main" val="1908411878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64170921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43527016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535072070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34164382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80564252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5390701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7963216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46712091"/>
                    </a:ext>
                  </a:extLst>
                </a:gridCol>
              </a:tblGrid>
              <a:tr h="35283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56435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1923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0613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850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22821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1054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54697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5324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36809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425F853A-D1A7-45D7-9201-C3E4C1888B7C}"/>
              </a:ext>
            </a:extLst>
          </p:cNvPr>
          <p:cNvSpPr/>
          <p:nvPr/>
        </p:nvSpPr>
        <p:spPr>
          <a:xfrm>
            <a:off x="930627" y="901557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450F6B-6331-4EC4-9BC3-CD1E33DDA257}"/>
              </a:ext>
            </a:extLst>
          </p:cNvPr>
          <p:cNvSpPr/>
          <p:nvPr/>
        </p:nvSpPr>
        <p:spPr>
          <a:xfrm>
            <a:off x="8503888" y="0"/>
            <a:ext cx="10084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ECCB8E2-CAAE-4A9D-8022-3B5E1C4033ED}"/>
              </a:ext>
            </a:extLst>
          </p:cNvPr>
          <p:cNvSpPr/>
          <p:nvPr/>
        </p:nvSpPr>
        <p:spPr>
          <a:xfrm>
            <a:off x="7525988" y="73029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1,1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C8D283-08D4-48BE-A0C7-1A9349CDEE42}"/>
              </a:ext>
            </a:extLst>
          </p:cNvPr>
          <p:cNvSpPr/>
          <p:nvPr/>
        </p:nvSpPr>
        <p:spPr>
          <a:xfrm>
            <a:off x="1838456" y="140017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0B6A941-0D7C-4D4D-A762-1F500B58ED6F}"/>
              </a:ext>
            </a:extLst>
          </p:cNvPr>
          <p:cNvSpPr/>
          <p:nvPr/>
        </p:nvSpPr>
        <p:spPr>
          <a:xfrm>
            <a:off x="6746180" y="131293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2,3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EFC87A1-1CCB-4B15-A7FD-2121780424EC}"/>
              </a:ext>
            </a:extLst>
          </p:cNvPr>
          <p:cNvSpPr/>
          <p:nvPr/>
        </p:nvSpPr>
        <p:spPr>
          <a:xfrm>
            <a:off x="2835627" y="183434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BB9C36-2427-4C29-894C-F10F228DCD2A}"/>
              </a:ext>
            </a:extLst>
          </p:cNvPr>
          <p:cNvSpPr/>
          <p:nvPr/>
        </p:nvSpPr>
        <p:spPr>
          <a:xfrm>
            <a:off x="6311900" y="189557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3,5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EEB29F-527B-4F14-BE01-4468F96C5948}"/>
              </a:ext>
            </a:extLst>
          </p:cNvPr>
          <p:cNvSpPr/>
          <p:nvPr/>
        </p:nvSpPr>
        <p:spPr>
          <a:xfrm>
            <a:off x="3819430" y="2320849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ED6733D-9EDE-4D21-B42E-BE7FDB5E075E}"/>
              </a:ext>
            </a:extLst>
          </p:cNvPr>
          <p:cNvSpPr/>
          <p:nvPr/>
        </p:nvSpPr>
        <p:spPr>
          <a:xfrm>
            <a:off x="5875806" y="2532917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4,7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7EA8E89-14DB-441F-B45B-9802E216FCE6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flipH="1">
            <a:off x="7915892" y="184666"/>
            <a:ext cx="587996" cy="54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338DB68-7675-46C5-825B-8B5B8BBE8F6E}"/>
              </a:ext>
            </a:extLst>
          </p:cNvPr>
          <p:cNvSpPr/>
          <p:nvPr/>
        </p:nvSpPr>
        <p:spPr>
          <a:xfrm>
            <a:off x="5706096" y="3174047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5,2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711C97-DE74-43CF-AC51-A548A422B1E4}"/>
              </a:ext>
            </a:extLst>
          </p:cNvPr>
          <p:cNvSpPr/>
          <p:nvPr/>
        </p:nvSpPr>
        <p:spPr>
          <a:xfrm>
            <a:off x="1335610" y="2859109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6CA5078-9CEA-4E6C-9105-CADEE112DAA2}"/>
              </a:ext>
            </a:extLst>
          </p:cNvPr>
          <p:cNvSpPr/>
          <p:nvPr/>
        </p:nvSpPr>
        <p:spPr>
          <a:xfrm>
            <a:off x="5389338" y="394537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6,4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0A583E2-45EC-4F31-9556-9A9B1DB0E78A}"/>
              </a:ext>
            </a:extLst>
          </p:cNvPr>
          <p:cNvSpPr/>
          <p:nvPr/>
        </p:nvSpPr>
        <p:spPr>
          <a:xfrm>
            <a:off x="2361868" y="3302384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0A5F9F4-879A-4418-9A1E-FEFABFAE3678}"/>
              </a:ext>
            </a:extLst>
          </p:cNvPr>
          <p:cNvSpPr/>
          <p:nvPr/>
        </p:nvSpPr>
        <p:spPr>
          <a:xfrm>
            <a:off x="5095998" y="4587786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7,6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CBDF33-D0A6-4FEB-8C2A-B2906512A1CD}"/>
              </a:ext>
            </a:extLst>
          </p:cNvPr>
          <p:cNvSpPr/>
          <p:nvPr/>
        </p:nvSpPr>
        <p:spPr>
          <a:xfrm>
            <a:off x="3240610" y="3794186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8DFAEE3-39CF-4459-BE34-02C8B59224B1}"/>
              </a:ext>
            </a:extLst>
          </p:cNvPr>
          <p:cNvSpPr/>
          <p:nvPr/>
        </p:nvSpPr>
        <p:spPr>
          <a:xfrm>
            <a:off x="4609530" y="5273626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7,6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A29169-8D65-4A53-9923-4E93D53B4CE2}"/>
              </a:ext>
            </a:extLst>
          </p:cNvPr>
          <p:cNvSpPr txBox="1"/>
          <p:nvPr/>
        </p:nvSpPr>
        <p:spPr>
          <a:xfrm>
            <a:off x="8081535" y="4904294"/>
            <a:ext cx="2869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Exemplo de tentativa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5602A5F-1428-4E0B-B21D-A48A84578B6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136084" y="1061122"/>
            <a:ext cx="779808" cy="25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EB511D3-4B60-42FD-B5EA-8E62E7DFD20F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V="1">
            <a:off x="6701804" y="1643762"/>
            <a:ext cx="434280" cy="25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5B200DF-3E63-42D9-9842-192DABE3F5F1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6265710" y="2226402"/>
            <a:ext cx="436094" cy="30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F5FE8BB-0482-4C7C-9391-80C64BEAC0F8}"/>
              </a:ext>
            </a:extLst>
          </p:cNvPr>
          <p:cNvCxnSpPr>
            <a:stCxn id="22" idx="2"/>
            <a:endCxn id="7" idx="0"/>
          </p:cNvCxnSpPr>
          <p:nvPr/>
        </p:nvCxnSpPr>
        <p:spPr>
          <a:xfrm flipH="1">
            <a:off x="6096000" y="2863745"/>
            <a:ext cx="169710" cy="3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546B7B3-846A-48B7-BDD7-D87B70EFF92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5779242" y="3504875"/>
            <a:ext cx="316758" cy="44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1954DDE-BF20-483D-A52D-EA0FE4C731AA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5485902" y="4276202"/>
            <a:ext cx="293340" cy="31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8A1D205-4051-4E0C-BAA2-56ADAC7647F4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flipH="1">
            <a:off x="4999434" y="4918614"/>
            <a:ext cx="486468" cy="35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5017998-79C7-44DC-ADB3-BBE60542CE12}"/>
              </a:ext>
            </a:extLst>
          </p:cNvPr>
          <p:cNvSpPr txBox="1"/>
          <p:nvPr/>
        </p:nvSpPr>
        <p:spPr>
          <a:xfrm>
            <a:off x="72695" y="107888"/>
            <a:ext cx="2642070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William David Martins de Almeida</a:t>
            </a:r>
          </a:p>
        </p:txBody>
      </p:sp>
    </p:spTree>
    <p:extLst>
      <p:ext uri="{BB962C8B-B14F-4D97-AF65-F5344CB8AC3E}">
        <p14:creationId xmlns:p14="http://schemas.microsoft.com/office/powerpoint/2010/main" val="403950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EAA9CB7-66F4-4F29-AAB3-8FB153116943}"/>
              </a:ext>
            </a:extLst>
          </p:cNvPr>
          <p:cNvGraphicFramePr>
            <a:graphicFrameLocks noGrp="1"/>
          </p:cNvGraphicFramePr>
          <p:nvPr/>
        </p:nvGraphicFramePr>
        <p:xfrm>
          <a:off x="409927" y="516061"/>
          <a:ext cx="4308867" cy="418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63">
                  <a:extLst>
                    <a:ext uri="{9D8B030D-6E8A-4147-A177-3AD203B41FA5}">
                      <a16:colId xmlns:a16="http://schemas.microsoft.com/office/drawing/2014/main" val="1908411878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64170921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43527016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535072070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34164382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80564252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5390701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7963216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46712091"/>
                    </a:ext>
                  </a:extLst>
                </a:gridCol>
              </a:tblGrid>
              <a:tr h="35283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56435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1923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0613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850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22821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1054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54697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5324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36809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425F853A-D1A7-45D7-9201-C3E4C1888B7C}"/>
              </a:ext>
            </a:extLst>
          </p:cNvPr>
          <p:cNvSpPr/>
          <p:nvPr/>
        </p:nvSpPr>
        <p:spPr>
          <a:xfrm>
            <a:off x="930627" y="901557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450F6B-6331-4EC4-9BC3-CD1E33DDA257}"/>
              </a:ext>
            </a:extLst>
          </p:cNvPr>
          <p:cNvSpPr/>
          <p:nvPr/>
        </p:nvSpPr>
        <p:spPr>
          <a:xfrm>
            <a:off x="8503888" y="0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ECCB8E2-CAAE-4A9D-8022-3B5E1C4033ED}"/>
              </a:ext>
            </a:extLst>
          </p:cNvPr>
          <p:cNvSpPr/>
          <p:nvPr/>
        </p:nvSpPr>
        <p:spPr>
          <a:xfrm>
            <a:off x="7525988" y="73029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1,1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C8D283-08D4-48BE-A0C7-1A9349CDEE42}"/>
              </a:ext>
            </a:extLst>
          </p:cNvPr>
          <p:cNvSpPr/>
          <p:nvPr/>
        </p:nvSpPr>
        <p:spPr>
          <a:xfrm>
            <a:off x="1838456" y="140017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0B6A941-0D7C-4D4D-A762-1F500B58ED6F}"/>
              </a:ext>
            </a:extLst>
          </p:cNvPr>
          <p:cNvSpPr/>
          <p:nvPr/>
        </p:nvSpPr>
        <p:spPr>
          <a:xfrm>
            <a:off x="6681440" y="1568494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2,3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EFC87A1-1CCB-4B15-A7FD-2121780424EC}"/>
              </a:ext>
            </a:extLst>
          </p:cNvPr>
          <p:cNvSpPr/>
          <p:nvPr/>
        </p:nvSpPr>
        <p:spPr>
          <a:xfrm>
            <a:off x="3278625" y="1805155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DBB9C36-2427-4C29-894C-F10F228DCD2A}"/>
              </a:ext>
            </a:extLst>
          </p:cNvPr>
          <p:cNvSpPr/>
          <p:nvPr/>
        </p:nvSpPr>
        <p:spPr>
          <a:xfrm>
            <a:off x="6135340" y="2560418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3,6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EEB29F-527B-4F14-BE01-4468F96C5948}"/>
              </a:ext>
            </a:extLst>
          </p:cNvPr>
          <p:cNvSpPr/>
          <p:nvPr/>
        </p:nvSpPr>
        <p:spPr>
          <a:xfrm>
            <a:off x="4313811" y="2357926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7EA8E89-14DB-441F-B45B-9802E216FCE6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7915892" y="165414"/>
            <a:ext cx="587996" cy="56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2711C97-DE74-43CF-AC51-A548A422B1E4}"/>
              </a:ext>
            </a:extLst>
          </p:cNvPr>
          <p:cNvSpPr/>
          <p:nvPr/>
        </p:nvSpPr>
        <p:spPr>
          <a:xfrm>
            <a:off x="1335610" y="2859109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0A583E2-45EC-4F31-9556-9A9B1DB0E78A}"/>
              </a:ext>
            </a:extLst>
          </p:cNvPr>
          <p:cNvSpPr/>
          <p:nvPr/>
        </p:nvSpPr>
        <p:spPr>
          <a:xfrm>
            <a:off x="2361868" y="3302384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CBDF33-D0A6-4FEB-8C2A-B2906512A1CD}"/>
              </a:ext>
            </a:extLst>
          </p:cNvPr>
          <p:cNvSpPr/>
          <p:nvPr/>
        </p:nvSpPr>
        <p:spPr>
          <a:xfrm>
            <a:off x="3761124" y="375332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651C68F-635D-4A66-BBBE-C3F9CB5EFFA9}"/>
              </a:ext>
            </a:extLst>
          </p:cNvPr>
          <p:cNvSpPr/>
          <p:nvPr/>
        </p:nvSpPr>
        <p:spPr>
          <a:xfrm>
            <a:off x="5616521" y="3207479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4,9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77421CF-E2C8-4403-B367-5D9253A458D1}"/>
              </a:ext>
            </a:extLst>
          </p:cNvPr>
          <p:cNvSpPr/>
          <p:nvPr/>
        </p:nvSpPr>
        <p:spPr>
          <a:xfrm>
            <a:off x="5147631" y="3868341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5,2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FC137D4-A25C-484C-95B8-1461B833037E}"/>
              </a:ext>
            </a:extLst>
          </p:cNvPr>
          <p:cNvSpPr/>
          <p:nvPr/>
        </p:nvSpPr>
        <p:spPr>
          <a:xfrm>
            <a:off x="4861438" y="4706852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6,4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B1848B2-C184-41B7-A471-F8E884B61AD7}"/>
              </a:ext>
            </a:extLst>
          </p:cNvPr>
          <p:cNvSpPr/>
          <p:nvPr/>
        </p:nvSpPr>
        <p:spPr>
          <a:xfrm>
            <a:off x="4304232" y="5379949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7,7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440595-AB33-4685-92FD-24AFCF6AFC98}"/>
              </a:ext>
            </a:extLst>
          </p:cNvPr>
          <p:cNvSpPr/>
          <p:nvPr/>
        </p:nvSpPr>
        <p:spPr>
          <a:xfrm>
            <a:off x="3683608" y="6060901"/>
            <a:ext cx="779808" cy="330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8,5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8F7682-021A-4B3A-B274-8B095BC4994D}"/>
              </a:ext>
            </a:extLst>
          </p:cNvPr>
          <p:cNvSpPr/>
          <p:nvPr/>
        </p:nvSpPr>
        <p:spPr>
          <a:xfrm>
            <a:off x="2832354" y="4294014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69A22C-F525-455C-8F26-C914026D043B}"/>
              </a:ext>
            </a:extLst>
          </p:cNvPr>
          <p:cNvSpPr txBox="1"/>
          <p:nvPr/>
        </p:nvSpPr>
        <p:spPr>
          <a:xfrm>
            <a:off x="7624335" y="3779053"/>
            <a:ext cx="2869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Exemplo de tentativa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3B1C739-6F5E-495D-B501-34E55476030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7071344" y="1061122"/>
            <a:ext cx="844548" cy="50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62054DB-F820-4E5C-AFA3-8795EA8FE90B}"/>
              </a:ext>
            </a:extLst>
          </p:cNvPr>
          <p:cNvCxnSpPr>
            <a:stCxn id="14" idx="2"/>
          </p:cNvCxnSpPr>
          <p:nvPr/>
        </p:nvCxnSpPr>
        <p:spPr>
          <a:xfrm flipH="1">
            <a:off x="6553200" y="1899322"/>
            <a:ext cx="518144" cy="8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F3DDAAF-5ADC-4DA4-BD2E-8ADF1CC79CB3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6006425" y="2891246"/>
            <a:ext cx="518819" cy="31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EA0D469-D811-4E69-9687-0280059BC763}"/>
              </a:ext>
            </a:extLst>
          </p:cNvPr>
          <p:cNvCxnSpPr>
            <a:stCxn id="2" idx="2"/>
          </p:cNvCxnSpPr>
          <p:nvPr/>
        </p:nvCxnSpPr>
        <p:spPr>
          <a:xfrm flipH="1">
            <a:off x="5448300" y="3538307"/>
            <a:ext cx="558125" cy="42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09DA8CB-DBD7-43CA-9DEC-CA9C24932D2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251342" y="4199169"/>
            <a:ext cx="286193" cy="50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935DA8F-AC2C-402F-9EBA-118DAC377E68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694136" y="5037680"/>
            <a:ext cx="557206" cy="34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051D9C1-21DF-4857-BD3C-641DA7C71A5E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4073512" y="5710777"/>
            <a:ext cx="620624" cy="35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95338E2-7C40-4A97-A7D4-3491D02DB034}"/>
              </a:ext>
            </a:extLst>
          </p:cNvPr>
          <p:cNvCxnSpPr>
            <a:stCxn id="11" idx="5"/>
            <a:endCxn id="17" idx="1"/>
          </p:cNvCxnSpPr>
          <p:nvPr/>
        </p:nvCxnSpPr>
        <p:spPr>
          <a:xfrm>
            <a:off x="1681285" y="3204784"/>
            <a:ext cx="1210377" cy="114853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14FAAAA-15F3-40ED-B425-DE9051BEE131}"/>
              </a:ext>
            </a:extLst>
          </p:cNvPr>
          <p:cNvSpPr txBox="1"/>
          <p:nvPr/>
        </p:nvSpPr>
        <p:spPr>
          <a:xfrm>
            <a:off x="808559" y="4921283"/>
            <a:ext cx="31213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Conflito na ultima peça</a:t>
            </a:r>
          </a:p>
          <a:p>
            <a:r>
              <a:rPr lang="pt-BR" dirty="0">
                <a:latin typeface="Arial Black" panose="020B0A04020102020204" pitchFamily="34" charset="0"/>
              </a:rPr>
              <a:t>-&gt; Inválido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AFE5DFA-52FD-44E9-B3F7-68A7C4CD3EE1}"/>
              </a:ext>
            </a:extLst>
          </p:cNvPr>
          <p:cNvSpPr txBox="1"/>
          <p:nvPr/>
        </p:nvSpPr>
        <p:spPr>
          <a:xfrm>
            <a:off x="72695" y="107888"/>
            <a:ext cx="2642070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William David Martins de Almeida</a:t>
            </a:r>
          </a:p>
        </p:txBody>
      </p:sp>
    </p:spTree>
    <p:extLst>
      <p:ext uri="{BB962C8B-B14F-4D97-AF65-F5344CB8AC3E}">
        <p14:creationId xmlns:p14="http://schemas.microsoft.com/office/powerpoint/2010/main" val="256123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EAA9CB7-66F4-4F29-AAB3-8FB153116943}"/>
              </a:ext>
            </a:extLst>
          </p:cNvPr>
          <p:cNvGraphicFramePr>
            <a:graphicFrameLocks noGrp="1"/>
          </p:cNvGraphicFramePr>
          <p:nvPr/>
        </p:nvGraphicFramePr>
        <p:xfrm>
          <a:off x="409927" y="516061"/>
          <a:ext cx="4308867" cy="418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63">
                  <a:extLst>
                    <a:ext uri="{9D8B030D-6E8A-4147-A177-3AD203B41FA5}">
                      <a16:colId xmlns:a16="http://schemas.microsoft.com/office/drawing/2014/main" val="1908411878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64170921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43527016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535072070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1341643825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80564252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25390701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796321647"/>
                    </a:ext>
                  </a:extLst>
                </a:gridCol>
                <a:gridCol w="478763">
                  <a:extLst>
                    <a:ext uri="{9D8B030D-6E8A-4147-A177-3AD203B41FA5}">
                      <a16:colId xmlns:a16="http://schemas.microsoft.com/office/drawing/2014/main" val="3446712091"/>
                    </a:ext>
                  </a:extLst>
                </a:gridCol>
              </a:tblGrid>
              <a:tr h="35283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56435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1923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0613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850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522821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10548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54697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53242"/>
                  </a:ext>
                </a:extLst>
              </a:tr>
              <a:tr h="4787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82268" marR="82268" marT="41133" marB="411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82268" marR="82268" marT="41133" marB="411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36809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425F853A-D1A7-45D7-9201-C3E4C1888B7C}"/>
              </a:ext>
            </a:extLst>
          </p:cNvPr>
          <p:cNvSpPr/>
          <p:nvPr/>
        </p:nvSpPr>
        <p:spPr>
          <a:xfrm>
            <a:off x="2361867" y="858630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450F6B-6331-4EC4-9BC3-CD1E33DDA257}"/>
              </a:ext>
            </a:extLst>
          </p:cNvPr>
          <p:cNvSpPr/>
          <p:nvPr/>
        </p:nvSpPr>
        <p:spPr>
          <a:xfrm>
            <a:off x="8212331" y="40249"/>
            <a:ext cx="1059212" cy="516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C8D283-08D4-48BE-A0C7-1A9349CDEE42}"/>
              </a:ext>
            </a:extLst>
          </p:cNvPr>
          <p:cNvSpPr/>
          <p:nvPr/>
        </p:nvSpPr>
        <p:spPr>
          <a:xfrm>
            <a:off x="3784406" y="1400172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EFC87A1-1CCB-4B15-A7FD-2121780424EC}"/>
              </a:ext>
            </a:extLst>
          </p:cNvPr>
          <p:cNvSpPr/>
          <p:nvPr/>
        </p:nvSpPr>
        <p:spPr>
          <a:xfrm>
            <a:off x="1956884" y="1878015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EEB29F-527B-4F14-BE01-4468F96C5948}"/>
              </a:ext>
            </a:extLst>
          </p:cNvPr>
          <p:cNvSpPr/>
          <p:nvPr/>
        </p:nvSpPr>
        <p:spPr>
          <a:xfrm>
            <a:off x="4313811" y="2357926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7EA8E89-14DB-441F-B45B-9802E216FCE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4335" y="298280"/>
            <a:ext cx="587996" cy="4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2711C97-DE74-43CF-AC51-A548A422B1E4}"/>
              </a:ext>
            </a:extLst>
          </p:cNvPr>
          <p:cNvSpPr/>
          <p:nvPr/>
        </p:nvSpPr>
        <p:spPr>
          <a:xfrm>
            <a:off x="1335610" y="2859109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0A583E2-45EC-4F31-9556-9A9B1DB0E78A}"/>
              </a:ext>
            </a:extLst>
          </p:cNvPr>
          <p:cNvSpPr/>
          <p:nvPr/>
        </p:nvSpPr>
        <p:spPr>
          <a:xfrm>
            <a:off x="2832354" y="3289301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CBDF33-D0A6-4FEB-8C2A-B2906512A1CD}"/>
              </a:ext>
            </a:extLst>
          </p:cNvPr>
          <p:cNvSpPr/>
          <p:nvPr/>
        </p:nvSpPr>
        <p:spPr>
          <a:xfrm>
            <a:off x="930627" y="3779053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8F7682-021A-4B3A-B274-8B095BC4994D}"/>
              </a:ext>
            </a:extLst>
          </p:cNvPr>
          <p:cNvSpPr/>
          <p:nvPr/>
        </p:nvSpPr>
        <p:spPr>
          <a:xfrm>
            <a:off x="3315468" y="4263374"/>
            <a:ext cx="404983" cy="4049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9944214-1717-4C92-9253-CF19F034432F}"/>
              </a:ext>
            </a:extLst>
          </p:cNvPr>
          <p:cNvSpPr/>
          <p:nvPr/>
        </p:nvSpPr>
        <p:spPr>
          <a:xfrm>
            <a:off x="7255492" y="730294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1,4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5953B44-9C33-458C-A0CD-30B82BC6C17E}"/>
              </a:ext>
            </a:extLst>
          </p:cNvPr>
          <p:cNvSpPr/>
          <p:nvPr/>
        </p:nvSpPr>
        <p:spPr>
          <a:xfrm>
            <a:off x="6709392" y="1392429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2,7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7050D4B-91B2-4180-8E48-47ED81E1AA15}"/>
              </a:ext>
            </a:extLst>
          </p:cNvPr>
          <p:cNvSpPr/>
          <p:nvPr/>
        </p:nvSpPr>
        <p:spPr>
          <a:xfrm>
            <a:off x="6163292" y="2051319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3,3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2BEB5FE-7D7A-4EA2-B6E9-F5AF75541FFF}"/>
              </a:ext>
            </a:extLst>
          </p:cNvPr>
          <p:cNvSpPr/>
          <p:nvPr/>
        </p:nvSpPr>
        <p:spPr>
          <a:xfrm>
            <a:off x="5622986" y="2710209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4,9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C16AE43-F7C2-4696-BBB4-AF9095CD7D05}"/>
              </a:ext>
            </a:extLst>
          </p:cNvPr>
          <p:cNvSpPr/>
          <p:nvPr/>
        </p:nvSpPr>
        <p:spPr>
          <a:xfrm>
            <a:off x="5113664" y="3446574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5,2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E2A2A4E-69A7-42D3-8F88-1033C42929B4}"/>
              </a:ext>
            </a:extLst>
          </p:cNvPr>
          <p:cNvSpPr/>
          <p:nvPr/>
        </p:nvSpPr>
        <p:spPr>
          <a:xfrm>
            <a:off x="5113664" y="4234186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6,5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EC0558A-B350-4AC5-8875-BEE31FF254C2}"/>
              </a:ext>
            </a:extLst>
          </p:cNvPr>
          <p:cNvSpPr/>
          <p:nvPr/>
        </p:nvSpPr>
        <p:spPr>
          <a:xfrm>
            <a:off x="5113664" y="5021798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7,1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5CBF1D2-A90C-40F3-BFFF-E83B311C2A18}"/>
              </a:ext>
            </a:extLst>
          </p:cNvPr>
          <p:cNvSpPr/>
          <p:nvPr/>
        </p:nvSpPr>
        <p:spPr>
          <a:xfrm>
            <a:off x="4567564" y="5788649"/>
            <a:ext cx="1092200" cy="46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8,6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B4FF25C-1EF9-495F-A733-C3A582FF67D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7255492" y="1193652"/>
            <a:ext cx="546100" cy="19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DADA4B3-D0A4-4210-B35E-03D176EA055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flipH="1">
            <a:off x="6709392" y="1855787"/>
            <a:ext cx="546100" cy="19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C49C88D-281A-4142-8DD9-4CAA9984D12A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6169086" y="2514677"/>
            <a:ext cx="540306" cy="19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44069A1-AE4F-4E56-8583-451EE27F55C6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5659764" y="3173567"/>
            <a:ext cx="509322" cy="27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245099F-1E63-404B-9453-6E9EC9113B19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5659764" y="3909932"/>
            <a:ext cx="0" cy="32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43F460-CE26-4983-B335-CCFF59F0CD8B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5659764" y="4697544"/>
            <a:ext cx="0" cy="32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E4919CBC-ADF3-4F7F-A451-0D0FCB13E55A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flipH="1">
            <a:off x="5113664" y="5485156"/>
            <a:ext cx="546100" cy="30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C0704D3-1E14-43EA-A652-70F513AAB274}"/>
              </a:ext>
            </a:extLst>
          </p:cNvPr>
          <p:cNvSpPr txBox="1"/>
          <p:nvPr/>
        </p:nvSpPr>
        <p:spPr>
          <a:xfrm>
            <a:off x="7624335" y="3779053"/>
            <a:ext cx="36303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Solução encontrada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Com o uso de </a:t>
            </a:r>
            <a:r>
              <a:rPr lang="pt-BR" dirty="0" err="1">
                <a:latin typeface="Arial Black" panose="020B0A04020102020204" pitchFamily="34" charset="0"/>
              </a:rPr>
              <a:t>backtracking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12D422-502F-4516-B4D9-B0F71308BD18}"/>
              </a:ext>
            </a:extLst>
          </p:cNvPr>
          <p:cNvSpPr txBox="1"/>
          <p:nvPr/>
        </p:nvSpPr>
        <p:spPr>
          <a:xfrm>
            <a:off x="72695" y="107888"/>
            <a:ext cx="2642070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William David Martins de Almeida</a:t>
            </a:r>
          </a:p>
        </p:txBody>
      </p:sp>
    </p:spTree>
    <p:extLst>
      <p:ext uri="{BB962C8B-B14F-4D97-AF65-F5344CB8AC3E}">
        <p14:creationId xmlns:p14="http://schemas.microsoft.com/office/powerpoint/2010/main" val="906770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144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</dc:creator>
  <cp:lastModifiedBy>William</cp:lastModifiedBy>
  <cp:revision>6</cp:revision>
  <dcterms:created xsi:type="dcterms:W3CDTF">2020-09-09T23:33:32Z</dcterms:created>
  <dcterms:modified xsi:type="dcterms:W3CDTF">2020-09-10T00:19:32Z</dcterms:modified>
</cp:coreProperties>
</file>