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7b26427c1e85rId000002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685800" y="2130425"/>
            <a:ext cx="7772400" cy="1470025"/>
          </a:xfrm>
        </p:spPr>
        <p:txBody>
          <a:bodyPr/>
          <a:lstStyle/>
          <a:p>
            <a:r>
              <a:rPr/>
              <a:t>Analysis Result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Moderation Effect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04754" y="1898389"/>
              <a:ext cx="5569989" cy="39925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04754" y="5823631"/>
              <a:ext cx="5569989" cy="0"/>
            </a:xfrm>
            <a:custGeom>
              <a:avLst/>
              <a:pathLst>
                <a:path w="5569989" h="0">
                  <a:moveTo>
                    <a:pt x="0" y="0"/>
                  </a:moveTo>
                  <a:lnTo>
                    <a:pt x="5569989" y="0"/>
                  </a:lnTo>
                  <a:lnTo>
                    <a:pt x="5569989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04754" y="4635510"/>
              <a:ext cx="5569989" cy="0"/>
            </a:xfrm>
            <a:custGeom>
              <a:avLst/>
              <a:pathLst>
                <a:path w="5569989" h="0">
                  <a:moveTo>
                    <a:pt x="0" y="0"/>
                  </a:moveTo>
                  <a:lnTo>
                    <a:pt x="5569989" y="0"/>
                  </a:lnTo>
                  <a:lnTo>
                    <a:pt x="5569989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04754" y="3447388"/>
              <a:ext cx="5569989" cy="0"/>
            </a:xfrm>
            <a:custGeom>
              <a:avLst/>
              <a:pathLst>
                <a:path w="5569989" h="0">
                  <a:moveTo>
                    <a:pt x="0" y="0"/>
                  </a:moveTo>
                  <a:lnTo>
                    <a:pt x="5569989" y="0"/>
                  </a:lnTo>
                  <a:lnTo>
                    <a:pt x="5569989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04754" y="2259267"/>
              <a:ext cx="5569989" cy="0"/>
            </a:xfrm>
            <a:custGeom>
              <a:avLst/>
              <a:pathLst>
                <a:path w="5569989" h="0">
                  <a:moveTo>
                    <a:pt x="0" y="0"/>
                  </a:moveTo>
                  <a:lnTo>
                    <a:pt x="5569989" y="0"/>
                  </a:lnTo>
                  <a:lnTo>
                    <a:pt x="5569989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39230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73619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08007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942396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57936" y="2446014"/>
              <a:ext cx="5063627" cy="3263456"/>
            </a:xfrm>
            <a:custGeom>
              <a:avLst/>
              <a:pathLst>
                <a:path w="5063627" h="3263456">
                  <a:moveTo>
                    <a:pt x="0" y="3263456"/>
                  </a:moveTo>
                  <a:lnTo>
                    <a:pt x="51147" y="3230492"/>
                  </a:lnTo>
                  <a:lnTo>
                    <a:pt x="102295" y="3197528"/>
                  </a:lnTo>
                  <a:lnTo>
                    <a:pt x="153443" y="3164564"/>
                  </a:lnTo>
                  <a:lnTo>
                    <a:pt x="204590" y="3131600"/>
                  </a:lnTo>
                  <a:lnTo>
                    <a:pt x="255738" y="3098635"/>
                  </a:lnTo>
                  <a:lnTo>
                    <a:pt x="306886" y="3065671"/>
                  </a:lnTo>
                  <a:lnTo>
                    <a:pt x="358034" y="3032707"/>
                  </a:lnTo>
                  <a:lnTo>
                    <a:pt x="409181" y="2999743"/>
                  </a:lnTo>
                  <a:lnTo>
                    <a:pt x="460329" y="2966779"/>
                  </a:lnTo>
                  <a:lnTo>
                    <a:pt x="511477" y="2933814"/>
                  </a:lnTo>
                  <a:lnTo>
                    <a:pt x="562625" y="2900850"/>
                  </a:lnTo>
                  <a:lnTo>
                    <a:pt x="613772" y="2867886"/>
                  </a:lnTo>
                  <a:lnTo>
                    <a:pt x="664920" y="2834922"/>
                  </a:lnTo>
                  <a:lnTo>
                    <a:pt x="716068" y="2801958"/>
                  </a:lnTo>
                  <a:lnTo>
                    <a:pt x="767216" y="2768993"/>
                  </a:lnTo>
                  <a:lnTo>
                    <a:pt x="818363" y="2736029"/>
                  </a:lnTo>
                  <a:lnTo>
                    <a:pt x="869511" y="2703065"/>
                  </a:lnTo>
                  <a:lnTo>
                    <a:pt x="920659" y="2670101"/>
                  </a:lnTo>
                  <a:lnTo>
                    <a:pt x="971807" y="2637136"/>
                  </a:lnTo>
                  <a:lnTo>
                    <a:pt x="1022954" y="2604172"/>
                  </a:lnTo>
                  <a:lnTo>
                    <a:pt x="1074102" y="2571208"/>
                  </a:lnTo>
                  <a:lnTo>
                    <a:pt x="1125250" y="2538244"/>
                  </a:lnTo>
                  <a:lnTo>
                    <a:pt x="1176398" y="2505280"/>
                  </a:lnTo>
                  <a:lnTo>
                    <a:pt x="1227545" y="2472315"/>
                  </a:lnTo>
                  <a:lnTo>
                    <a:pt x="1278693" y="2439351"/>
                  </a:lnTo>
                  <a:lnTo>
                    <a:pt x="1329841" y="2406387"/>
                  </a:lnTo>
                  <a:lnTo>
                    <a:pt x="1380989" y="2373423"/>
                  </a:lnTo>
                  <a:lnTo>
                    <a:pt x="1432136" y="2340459"/>
                  </a:lnTo>
                  <a:lnTo>
                    <a:pt x="1483284" y="2307494"/>
                  </a:lnTo>
                  <a:lnTo>
                    <a:pt x="1534432" y="2274530"/>
                  </a:lnTo>
                  <a:lnTo>
                    <a:pt x="1585580" y="2241566"/>
                  </a:lnTo>
                  <a:lnTo>
                    <a:pt x="1636727" y="2208602"/>
                  </a:lnTo>
                  <a:lnTo>
                    <a:pt x="1687875" y="2175637"/>
                  </a:lnTo>
                  <a:lnTo>
                    <a:pt x="1739023" y="2142673"/>
                  </a:lnTo>
                  <a:lnTo>
                    <a:pt x="1790171" y="2109709"/>
                  </a:lnTo>
                  <a:lnTo>
                    <a:pt x="1841318" y="2076745"/>
                  </a:lnTo>
                  <a:lnTo>
                    <a:pt x="1892466" y="2043781"/>
                  </a:lnTo>
                  <a:lnTo>
                    <a:pt x="1943614" y="2010816"/>
                  </a:lnTo>
                  <a:lnTo>
                    <a:pt x="1994762" y="1977852"/>
                  </a:lnTo>
                  <a:lnTo>
                    <a:pt x="2045909" y="1944888"/>
                  </a:lnTo>
                  <a:lnTo>
                    <a:pt x="2097057" y="1911924"/>
                  </a:lnTo>
                  <a:lnTo>
                    <a:pt x="2148205" y="1878960"/>
                  </a:lnTo>
                  <a:lnTo>
                    <a:pt x="2199353" y="1845995"/>
                  </a:lnTo>
                  <a:lnTo>
                    <a:pt x="2250500" y="1813031"/>
                  </a:lnTo>
                  <a:lnTo>
                    <a:pt x="2301648" y="1780067"/>
                  </a:lnTo>
                  <a:lnTo>
                    <a:pt x="2352796" y="1747103"/>
                  </a:lnTo>
                  <a:lnTo>
                    <a:pt x="2403944" y="1714139"/>
                  </a:lnTo>
                  <a:lnTo>
                    <a:pt x="2455091" y="1681174"/>
                  </a:lnTo>
                  <a:lnTo>
                    <a:pt x="2506239" y="1648210"/>
                  </a:lnTo>
                  <a:lnTo>
                    <a:pt x="2557387" y="1615246"/>
                  </a:lnTo>
                  <a:lnTo>
                    <a:pt x="2608535" y="1582282"/>
                  </a:lnTo>
                  <a:lnTo>
                    <a:pt x="2659682" y="1549317"/>
                  </a:lnTo>
                  <a:lnTo>
                    <a:pt x="2710830" y="1516353"/>
                  </a:lnTo>
                  <a:lnTo>
                    <a:pt x="2761978" y="1483389"/>
                  </a:lnTo>
                  <a:lnTo>
                    <a:pt x="2813126" y="1450425"/>
                  </a:lnTo>
                  <a:lnTo>
                    <a:pt x="2864273" y="1417461"/>
                  </a:lnTo>
                  <a:lnTo>
                    <a:pt x="2915421" y="1384496"/>
                  </a:lnTo>
                  <a:lnTo>
                    <a:pt x="2966569" y="1351532"/>
                  </a:lnTo>
                  <a:lnTo>
                    <a:pt x="3017717" y="1318568"/>
                  </a:lnTo>
                  <a:lnTo>
                    <a:pt x="3068864" y="1285604"/>
                  </a:lnTo>
                  <a:lnTo>
                    <a:pt x="3120012" y="1252640"/>
                  </a:lnTo>
                  <a:lnTo>
                    <a:pt x="3171160" y="1219675"/>
                  </a:lnTo>
                  <a:lnTo>
                    <a:pt x="3222308" y="1186711"/>
                  </a:lnTo>
                  <a:lnTo>
                    <a:pt x="3273455" y="1153747"/>
                  </a:lnTo>
                  <a:lnTo>
                    <a:pt x="3324603" y="1120783"/>
                  </a:lnTo>
                  <a:lnTo>
                    <a:pt x="3375751" y="1087818"/>
                  </a:lnTo>
                  <a:lnTo>
                    <a:pt x="3426899" y="1054854"/>
                  </a:lnTo>
                  <a:lnTo>
                    <a:pt x="3478046" y="1021890"/>
                  </a:lnTo>
                  <a:lnTo>
                    <a:pt x="3529194" y="988926"/>
                  </a:lnTo>
                  <a:lnTo>
                    <a:pt x="3580342" y="955962"/>
                  </a:lnTo>
                  <a:lnTo>
                    <a:pt x="3631490" y="922997"/>
                  </a:lnTo>
                  <a:lnTo>
                    <a:pt x="3682637" y="890033"/>
                  </a:lnTo>
                  <a:lnTo>
                    <a:pt x="3733785" y="857069"/>
                  </a:lnTo>
                  <a:lnTo>
                    <a:pt x="3784933" y="824105"/>
                  </a:lnTo>
                  <a:lnTo>
                    <a:pt x="3836081" y="791141"/>
                  </a:lnTo>
                  <a:lnTo>
                    <a:pt x="3887228" y="758176"/>
                  </a:lnTo>
                  <a:lnTo>
                    <a:pt x="3938376" y="725212"/>
                  </a:lnTo>
                  <a:lnTo>
                    <a:pt x="3989524" y="692248"/>
                  </a:lnTo>
                  <a:lnTo>
                    <a:pt x="4040672" y="659284"/>
                  </a:lnTo>
                  <a:lnTo>
                    <a:pt x="4091819" y="626320"/>
                  </a:lnTo>
                  <a:lnTo>
                    <a:pt x="4142967" y="593355"/>
                  </a:lnTo>
                  <a:lnTo>
                    <a:pt x="4194115" y="560391"/>
                  </a:lnTo>
                  <a:lnTo>
                    <a:pt x="4245263" y="527427"/>
                  </a:lnTo>
                  <a:lnTo>
                    <a:pt x="4296410" y="494463"/>
                  </a:lnTo>
                  <a:lnTo>
                    <a:pt x="4347558" y="461498"/>
                  </a:lnTo>
                  <a:lnTo>
                    <a:pt x="4398706" y="428534"/>
                  </a:lnTo>
                  <a:lnTo>
                    <a:pt x="4449854" y="395570"/>
                  </a:lnTo>
                  <a:lnTo>
                    <a:pt x="4501001" y="362606"/>
                  </a:lnTo>
                  <a:lnTo>
                    <a:pt x="4552149" y="329642"/>
                  </a:lnTo>
                  <a:lnTo>
                    <a:pt x="4603297" y="296677"/>
                  </a:lnTo>
                  <a:lnTo>
                    <a:pt x="4654445" y="263713"/>
                  </a:lnTo>
                  <a:lnTo>
                    <a:pt x="4705592" y="230749"/>
                  </a:lnTo>
                  <a:lnTo>
                    <a:pt x="4756740" y="197785"/>
                  </a:lnTo>
                  <a:lnTo>
                    <a:pt x="4807888" y="164821"/>
                  </a:lnTo>
                  <a:lnTo>
                    <a:pt x="4859036" y="131856"/>
                  </a:lnTo>
                  <a:lnTo>
                    <a:pt x="4910183" y="98892"/>
                  </a:lnTo>
                  <a:lnTo>
                    <a:pt x="4961331" y="65928"/>
                  </a:lnTo>
                  <a:lnTo>
                    <a:pt x="5012479" y="32964"/>
                  </a:lnTo>
                  <a:lnTo>
                    <a:pt x="5063627" y="0"/>
                  </a:lnTo>
                </a:path>
              </a:pathLst>
            </a:custGeom>
            <a:ln w="27101" cap="flat">
              <a:solidFill>
                <a:srgbClr val="064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57936" y="2079869"/>
              <a:ext cx="5063627" cy="1817951"/>
            </a:xfrm>
            <a:custGeom>
              <a:avLst/>
              <a:pathLst>
                <a:path w="5063627" h="1817951">
                  <a:moveTo>
                    <a:pt x="0" y="1817951"/>
                  </a:moveTo>
                  <a:lnTo>
                    <a:pt x="51147" y="1799588"/>
                  </a:lnTo>
                  <a:lnTo>
                    <a:pt x="102295" y="1781225"/>
                  </a:lnTo>
                  <a:lnTo>
                    <a:pt x="153443" y="1762862"/>
                  </a:lnTo>
                  <a:lnTo>
                    <a:pt x="204590" y="1744499"/>
                  </a:lnTo>
                  <a:lnTo>
                    <a:pt x="255738" y="1726136"/>
                  </a:lnTo>
                  <a:lnTo>
                    <a:pt x="306886" y="1707772"/>
                  </a:lnTo>
                  <a:lnTo>
                    <a:pt x="358034" y="1689409"/>
                  </a:lnTo>
                  <a:lnTo>
                    <a:pt x="409181" y="1671046"/>
                  </a:lnTo>
                  <a:lnTo>
                    <a:pt x="460329" y="1652683"/>
                  </a:lnTo>
                  <a:lnTo>
                    <a:pt x="511477" y="1634320"/>
                  </a:lnTo>
                  <a:lnTo>
                    <a:pt x="562625" y="1615957"/>
                  </a:lnTo>
                  <a:lnTo>
                    <a:pt x="613772" y="1597593"/>
                  </a:lnTo>
                  <a:lnTo>
                    <a:pt x="664920" y="1579230"/>
                  </a:lnTo>
                  <a:lnTo>
                    <a:pt x="716068" y="1560867"/>
                  </a:lnTo>
                  <a:lnTo>
                    <a:pt x="767216" y="1542504"/>
                  </a:lnTo>
                  <a:lnTo>
                    <a:pt x="818363" y="1524141"/>
                  </a:lnTo>
                  <a:lnTo>
                    <a:pt x="869511" y="1505778"/>
                  </a:lnTo>
                  <a:lnTo>
                    <a:pt x="920659" y="1487415"/>
                  </a:lnTo>
                  <a:lnTo>
                    <a:pt x="971807" y="1469051"/>
                  </a:lnTo>
                  <a:lnTo>
                    <a:pt x="1022954" y="1450688"/>
                  </a:lnTo>
                  <a:lnTo>
                    <a:pt x="1074102" y="1432325"/>
                  </a:lnTo>
                  <a:lnTo>
                    <a:pt x="1125250" y="1413962"/>
                  </a:lnTo>
                  <a:lnTo>
                    <a:pt x="1176398" y="1395599"/>
                  </a:lnTo>
                  <a:lnTo>
                    <a:pt x="1227545" y="1377236"/>
                  </a:lnTo>
                  <a:lnTo>
                    <a:pt x="1278693" y="1358873"/>
                  </a:lnTo>
                  <a:lnTo>
                    <a:pt x="1329841" y="1340509"/>
                  </a:lnTo>
                  <a:lnTo>
                    <a:pt x="1380989" y="1322146"/>
                  </a:lnTo>
                  <a:lnTo>
                    <a:pt x="1432136" y="1303783"/>
                  </a:lnTo>
                  <a:lnTo>
                    <a:pt x="1483284" y="1285420"/>
                  </a:lnTo>
                  <a:lnTo>
                    <a:pt x="1534432" y="1267057"/>
                  </a:lnTo>
                  <a:lnTo>
                    <a:pt x="1585580" y="1248694"/>
                  </a:lnTo>
                  <a:lnTo>
                    <a:pt x="1636727" y="1230330"/>
                  </a:lnTo>
                  <a:lnTo>
                    <a:pt x="1687875" y="1211967"/>
                  </a:lnTo>
                  <a:lnTo>
                    <a:pt x="1739023" y="1193604"/>
                  </a:lnTo>
                  <a:lnTo>
                    <a:pt x="1790171" y="1175241"/>
                  </a:lnTo>
                  <a:lnTo>
                    <a:pt x="1841318" y="1156878"/>
                  </a:lnTo>
                  <a:lnTo>
                    <a:pt x="1892466" y="1138515"/>
                  </a:lnTo>
                  <a:lnTo>
                    <a:pt x="1943614" y="1120152"/>
                  </a:lnTo>
                  <a:lnTo>
                    <a:pt x="1994762" y="1101788"/>
                  </a:lnTo>
                  <a:lnTo>
                    <a:pt x="2045909" y="1083425"/>
                  </a:lnTo>
                  <a:lnTo>
                    <a:pt x="2097057" y="1065062"/>
                  </a:lnTo>
                  <a:lnTo>
                    <a:pt x="2148205" y="1046699"/>
                  </a:lnTo>
                  <a:lnTo>
                    <a:pt x="2199353" y="1028336"/>
                  </a:lnTo>
                  <a:lnTo>
                    <a:pt x="2250500" y="1009973"/>
                  </a:lnTo>
                  <a:lnTo>
                    <a:pt x="2301648" y="991610"/>
                  </a:lnTo>
                  <a:lnTo>
                    <a:pt x="2352796" y="973246"/>
                  </a:lnTo>
                  <a:lnTo>
                    <a:pt x="2403944" y="954883"/>
                  </a:lnTo>
                  <a:lnTo>
                    <a:pt x="2455091" y="936520"/>
                  </a:lnTo>
                  <a:lnTo>
                    <a:pt x="2506239" y="918157"/>
                  </a:lnTo>
                  <a:lnTo>
                    <a:pt x="2557387" y="899794"/>
                  </a:lnTo>
                  <a:lnTo>
                    <a:pt x="2608535" y="881431"/>
                  </a:lnTo>
                  <a:lnTo>
                    <a:pt x="2659682" y="863068"/>
                  </a:lnTo>
                  <a:lnTo>
                    <a:pt x="2710830" y="844704"/>
                  </a:lnTo>
                  <a:lnTo>
                    <a:pt x="2761978" y="826341"/>
                  </a:lnTo>
                  <a:lnTo>
                    <a:pt x="2813126" y="807978"/>
                  </a:lnTo>
                  <a:lnTo>
                    <a:pt x="2864273" y="789615"/>
                  </a:lnTo>
                  <a:lnTo>
                    <a:pt x="2915421" y="771252"/>
                  </a:lnTo>
                  <a:lnTo>
                    <a:pt x="2966569" y="752889"/>
                  </a:lnTo>
                  <a:lnTo>
                    <a:pt x="3017717" y="734525"/>
                  </a:lnTo>
                  <a:lnTo>
                    <a:pt x="3068864" y="716162"/>
                  </a:lnTo>
                  <a:lnTo>
                    <a:pt x="3120012" y="697799"/>
                  </a:lnTo>
                  <a:lnTo>
                    <a:pt x="3171160" y="679436"/>
                  </a:lnTo>
                  <a:lnTo>
                    <a:pt x="3222308" y="661073"/>
                  </a:lnTo>
                  <a:lnTo>
                    <a:pt x="3273455" y="642710"/>
                  </a:lnTo>
                  <a:lnTo>
                    <a:pt x="3324603" y="624347"/>
                  </a:lnTo>
                  <a:lnTo>
                    <a:pt x="3375751" y="605983"/>
                  </a:lnTo>
                  <a:lnTo>
                    <a:pt x="3426899" y="587620"/>
                  </a:lnTo>
                  <a:lnTo>
                    <a:pt x="3478046" y="569257"/>
                  </a:lnTo>
                  <a:lnTo>
                    <a:pt x="3529194" y="550894"/>
                  </a:lnTo>
                  <a:lnTo>
                    <a:pt x="3580342" y="532531"/>
                  </a:lnTo>
                  <a:lnTo>
                    <a:pt x="3631490" y="514168"/>
                  </a:lnTo>
                  <a:lnTo>
                    <a:pt x="3682637" y="495805"/>
                  </a:lnTo>
                  <a:lnTo>
                    <a:pt x="3733785" y="477441"/>
                  </a:lnTo>
                  <a:lnTo>
                    <a:pt x="3784933" y="459078"/>
                  </a:lnTo>
                  <a:lnTo>
                    <a:pt x="3836081" y="440715"/>
                  </a:lnTo>
                  <a:lnTo>
                    <a:pt x="3887228" y="422352"/>
                  </a:lnTo>
                  <a:lnTo>
                    <a:pt x="3938376" y="403989"/>
                  </a:lnTo>
                  <a:lnTo>
                    <a:pt x="3989524" y="385626"/>
                  </a:lnTo>
                  <a:lnTo>
                    <a:pt x="4040672" y="367262"/>
                  </a:lnTo>
                  <a:lnTo>
                    <a:pt x="4091819" y="348899"/>
                  </a:lnTo>
                  <a:lnTo>
                    <a:pt x="4142967" y="330536"/>
                  </a:lnTo>
                  <a:lnTo>
                    <a:pt x="4194115" y="312173"/>
                  </a:lnTo>
                  <a:lnTo>
                    <a:pt x="4245263" y="293810"/>
                  </a:lnTo>
                  <a:lnTo>
                    <a:pt x="4296410" y="275447"/>
                  </a:lnTo>
                  <a:lnTo>
                    <a:pt x="4347558" y="257084"/>
                  </a:lnTo>
                  <a:lnTo>
                    <a:pt x="4398706" y="238720"/>
                  </a:lnTo>
                  <a:lnTo>
                    <a:pt x="4449854" y="220357"/>
                  </a:lnTo>
                  <a:lnTo>
                    <a:pt x="4501001" y="201994"/>
                  </a:lnTo>
                  <a:lnTo>
                    <a:pt x="4552149" y="183631"/>
                  </a:lnTo>
                  <a:lnTo>
                    <a:pt x="4603297" y="165268"/>
                  </a:lnTo>
                  <a:lnTo>
                    <a:pt x="4654445" y="146905"/>
                  </a:lnTo>
                  <a:lnTo>
                    <a:pt x="4705592" y="128542"/>
                  </a:lnTo>
                  <a:lnTo>
                    <a:pt x="4756740" y="110178"/>
                  </a:lnTo>
                  <a:lnTo>
                    <a:pt x="4807888" y="91815"/>
                  </a:lnTo>
                  <a:lnTo>
                    <a:pt x="4859036" y="73452"/>
                  </a:lnTo>
                  <a:lnTo>
                    <a:pt x="4910183" y="55089"/>
                  </a:lnTo>
                  <a:lnTo>
                    <a:pt x="4961331" y="36726"/>
                  </a:lnTo>
                  <a:lnTo>
                    <a:pt x="5012479" y="18363"/>
                  </a:lnTo>
                  <a:lnTo>
                    <a:pt x="5063627" y="0"/>
                  </a:lnTo>
                </a:path>
              </a:pathLst>
            </a:custGeom>
            <a:ln w="27101" cap="flat">
              <a:solidFill>
                <a:srgbClr val="9ED2FA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214118" y="57819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-5.0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14118" y="45938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32727" y="3405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32727" y="22175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589544" y="6004717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42541" y="60033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476930" y="60047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911318" y="60047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14169" y="6171512"/>
              <a:ext cx="551160" cy="12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EXAM_z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79555" y="3830857"/>
              <a:ext cx="481241" cy="12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TIME_z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430827" y="3567866"/>
              <a:ext cx="51227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7283511" y="3820165"/>
              <a:ext cx="548640" cy="2385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338375" y="3939464"/>
              <a:ext cx="438911" cy="0"/>
            </a:xfrm>
            <a:custGeom>
              <a:avLst/>
              <a:pathLst>
                <a:path w="438911" h="0">
                  <a:moveTo>
                    <a:pt x="0" y="0"/>
                  </a:moveTo>
                  <a:lnTo>
                    <a:pt x="438911" y="0"/>
                  </a:lnTo>
                </a:path>
              </a:pathLst>
            </a:custGeom>
            <a:ln w="27101" cap="flat">
              <a:solidFill>
                <a:srgbClr val="064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283511" y="4058763"/>
              <a:ext cx="548640" cy="2385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7338375" y="4178062"/>
              <a:ext cx="438911" cy="0"/>
            </a:xfrm>
            <a:custGeom>
              <a:avLst/>
              <a:pathLst>
                <a:path w="438911" h="0">
                  <a:moveTo>
                    <a:pt x="0" y="0"/>
                  </a:moveTo>
                  <a:lnTo>
                    <a:pt x="438911" y="0"/>
                  </a:lnTo>
                </a:path>
              </a:pathLst>
            </a:custGeom>
            <a:ln w="27101" cap="flat">
              <a:solidFill>
                <a:srgbClr val="9ED2FA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7965003" y="38991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965003" y="413637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Simple Slope Analysis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02931" y="1898389"/>
              <a:ext cx="6157079" cy="39925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282798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440887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98976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757065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915155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073244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696270" y="4802070"/>
              <a:ext cx="2183873" cy="0"/>
            </a:xfrm>
            <a:custGeom>
              <a:avLst/>
              <a:pathLst>
                <a:path w="2183873" h="0">
                  <a:moveTo>
                    <a:pt x="0" y="0"/>
                  </a:moveTo>
                  <a:lnTo>
                    <a:pt x="2183873" y="0"/>
                  </a:lnTo>
                </a:path>
              </a:pathLst>
            </a:custGeom>
            <a:ln w="2168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8350" y="2987269"/>
              <a:ext cx="2928489" cy="0"/>
            </a:xfrm>
            <a:custGeom>
              <a:avLst/>
              <a:pathLst>
                <a:path w="2928489" h="0">
                  <a:moveTo>
                    <a:pt x="0" y="0"/>
                  </a:moveTo>
                  <a:lnTo>
                    <a:pt x="2928489" y="0"/>
                  </a:lnTo>
                </a:path>
              </a:pathLst>
            </a:custGeom>
            <a:ln w="2168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746685" y="4760549"/>
              <a:ext cx="83043" cy="8304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8000" cap="rnd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751074" y="2945748"/>
              <a:ext cx="83043" cy="8304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8000" cap="rnd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82798" y="1898389"/>
              <a:ext cx="0" cy="3992562"/>
            </a:xfrm>
            <a:custGeom>
              <a:avLst/>
              <a:pathLst>
                <a:path w="0" h="3992562">
                  <a:moveTo>
                    <a:pt x="0" y="3992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047251" y="4753453"/>
              <a:ext cx="857622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GROUP = 1.00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47251" y="2938652"/>
              <a:ext cx="857622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GROUP = 0.00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205117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363206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521295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679385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837474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995563" y="60033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510972" y="6169806"/>
              <a:ext cx="1140997" cy="129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34495E">
                      <a:alpha val="100000"/>
                    </a:srgbClr>
                  </a:solidFill>
                  <a:latin typeface="Arial"/>
                  <a:cs typeface="Arial"/>
                </a:rPr>
                <a:t>Slope of EXAM_z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Johnson-Neyman 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84732" y="2127323"/>
              <a:ext cx="5708713" cy="3853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4219" y="4641468"/>
              <a:ext cx="535078" cy="179120"/>
            </a:xfrm>
            <a:custGeom>
              <a:avLst/>
              <a:pathLst>
                <a:path w="535078" h="179120">
                  <a:moveTo>
                    <a:pt x="0" y="179120"/>
                  </a:moveTo>
                  <a:lnTo>
                    <a:pt x="5194" y="177381"/>
                  </a:lnTo>
                  <a:lnTo>
                    <a:pt x="10389" y="175642"/>
                  </a:lnTo>
                  <a:lnTo>
                    <a:pt x="15584" y="173903"/>
                  </a:lnTo>
                  <a:lnTo>
                    <a:pt x="20779" y="172164"/>
                  </a:lnTo>
                  <a:lnTo>
                    <a:pt x="25974" y="170425"/>
                  </a:lnTo>
                  <a:lnTo>
                    <a:pt x="31169" y="168686"/>
                  </a:lnTo>
                  <a:lnTo>
                    <a:pt x="36364" y="166947"/>
                  </a:lnTo>
                  <a:lnTo>
                    <a:pt x="41559" y="165208"/>
                  </a:lnTo>
                  <a:lnTo>
                    <a:pt x="46754" y="163469"/>
                  </a:lnTo>
                  <a:lnTo>
                    <a:pt x="51949" y="161730"/>
                  </a:lnTo>
                  <a:lnTo>
                    <a:pt x="57144" y="159991"/>
                  </a:lnTo>
                  <a:lnTo>
                    <a:pt x="62339" y="158252"/>
                  </a:lnTo>
                  <a:lnTo>
                    <a:pt x="67534" y="156513"/>
                  </a:lnTo>
                  <a:lnTo>
                    <a:pt x="72729" y="154774"/>
                  </a:lnTo>
                  <a:lnTo>
                    <a:pt x="77924" y="153035"/>
                  </a:lnTo>
                  <a:lnTo>
                    <a:pt x="83118" y="151296"/>
                  </a:lnTo>
                  <a:lnTo>
                    <a:pt x="88313" y="149557"/>
                  </a:lnTo>
                  <a:lnTo>
                    <a:pt x="93508" y="147818"/>
                  </a:lnTo>
                  <a:lnTo>
                    <a:pt x="98703" y="146079"/>
                  </a:lnTo>
                  <a:lnTo>
                    <a:pt x="103898" y="144340"/>
                  </a:lnTo>
                  <a:lnTo>
                    <a:pt x="109093" y="142601"/>
                  </a:lnTo>
                  <a:lnTo>
                    <a:pt x="114288" y="140862"/>
                  </a:lnTo>
                  <a:lnTo>
                    <a:pt x="119483" y="139123"/>
                  </a:lnTo>
                  <a:lnTo>
                    <a:pt x="124678" y="137384"/>
                  </a:lnTo>
                  <a:lnTo>
                    <a:pt x="129873" y="135645"/>
                  </a:lnTo>
                  <a:lnTo>
                    <a:pt x="135068" y="133905"/>
                  </a:lnTo>
                  <a:lnTo>
                    <a:pt x="140263" y="132166"/>
                  </a:lnTo>
                  <a:lnTo>
                    <a:pt x="145458" y="130427"/>
                  </a:lnTo>
                  <a:lnTo>
                    <a:pt x="150653" y="128688"/>
                  </a:lnTo>
                  <a:lnTo>
                    <a:pt x="155848" y="126949"/>
                  </a:lnTo>
                  <a:lnTo>
                    <a:pt x="161042" y="125210"/>
                  </a:lnTo>
                  <a:lnTo>
                    <a:pt x="166237" y="123471"/>
                  </a:lnTo>
                  <a:lnTo>
                    <a:pt x="171432" y="121732"/>
                  </a:lnTo>
                  <a:lnTo>
                    <a:pt x="176627" y="119993"/>
                  </a:lnTo>
                  <a:lnTo>
                    <a:pt x="181822" y="118254"/>
                  </a:lnTo>
                  <a:lnTo>
                    <a:pt x="187017" y="116515"/>
                  </a:lnTo>
                  <a:lnTo>
                    <a:pt x="192212" y="114776"/>
                  </a:lnTo>
                  <a:lnTo>
                    <a:pt x="197407" y="113037"/>
                  </a:lnTo>
                  <a:lnTo>
                    <a:pt x="202602" y="111298"/>
                  </a:lnTo>
                  <a:lnTo>
                    <a:pt x="207797" y="109559"/>
                  </a:lnTo>
                  <a:lnTo>
                    <a:pt x="212992" y="107820"/>
                  </a:lnTo>
                  <a:lnTo>
                    <a:pt x="218187" y="106081"/>
                  </a:lnTo>
                  <a:lnTo>
                    <a:pt x="223382" y="104342"/>
                  </a:lnTo>
                  <a:lnTo>
                    <a:pt x="228577" y="102603"/>
                  </a:lnTo>
                  <a:lnTo>
                    <a:pt x="233772" y="100864"/>
                  </a:lnTo>
                  <a:lnTo>
                    <a:pt x="238966" y="99125"/>
                  </a:lnTo>
                  <a:lnTo>
                    <a:pt x="244161" y="97386"/>
                  </a:lnTo>
                  <a:lnTo>
                    <a:pt x="249356" y="95647"/>
                  </a:lnTo>
                  <a:lnTo>
                    <a:pt x="254551" y="93908"/>
                  </a:lnTo>
                  <a:lnTo>
                    <a:pt x="259746" y="92169"/>
                  </a:lnTo>
                  <a:lnTo>
                    <a:pt x="264941" y="90430"/>
                  </a:lnTo>
                  <a:lnTo>
                    <a:pt x="270136" y="88690"/>
                  </a:lnTo>
                  <a:lnTo>
                    <a:pt x="275331" y="86951"/>
                  </a:lnTo>
                  <a:lnTo>
                    <a:pt x="280526" y="85212"/>
                  </a:lnTo>
                  <a:lnTo>
                    <a:pt x="285721" y="83473"/>
                  </a:lnTo>
                  <a:lnTo>
                    <a:pt x="290916" y="81734"/>
                  </a:lnTo>
                  <a:lnTo>
                    <a:pt x="296111" y="79995"/>
                  </a:lnTo>
                  <a:lnTo>
                    <a:pt x="301306" y="78256"/>
                  </a:lnTo>
                  <a:lnTo>
                    <a:pt x="306501" y="76517"/>
                  </a:lnTo>
                  <a:lnTo>
                    <a:pt x="311696" y="74778"/>
                  </a:lnTo>
                  <a:lnTo>
                    <a:pt x="316890" y="73039"/>
                  </a:lnTo>
                  <a:lnTo>
                    <a:pt x="322085" y="71300"/>
                  </a:lnTo>
                  <a:lnTo>
                    <a:pt x="327280" y="69561"/>
                  </a:lnTo>
                  <a:lnTo>
                    <a:pt x="332475" y="67822"/>
                  </a:lnTo>
                  <a:lnTo>
                    <a:pt x="337670" y="66083"/>
                  </a:lnTo>
                  <a:lnTo>
                    <a:pt x="342865" y="64344"/>
                  </a:lnTo>
                  <a:lnTo>
                    <a:pt x="348060" y="62605"/>
                  </a:lnTo>
                  <a:lnTo>
                    <a:pt x="353255" y="60866"/>
                  </a:lnTo>
                  <a:lnTo>
                    <a:pt x="358450" y="59127"/>
                  </a:lnTo>
                  <a:lnTo>
                    <a:pt x="363645" y="57388"/>
                  </a:lnTo>
                  <a:lnTo>
                    <a:pt x="368840" y="55649"/>
                  </a:lnTo>
                  <a:lnTo>
                    <a:pt x="374035" y="53910"/>
                  </a:lnTo>
                  <a:lnTo>
                    <a:pt x="379230" y="52171"/>
                  </a:lnTo>
                  <a:lnTo>
                    <a:pt x="384425" y="50432"/>
                  </a:lnTo>
                  <a:lnTo>
                    <a:pt x="389620" y="48693"/>
                  </a:lnTo>
                  <a:lnTo>
                    <a:pt x="394815" y="46954"/>
                  </a:lnTo>
                  <a:lnTo>
                    <a:pt x="400009" y="45215"/>
                  </a:lnTo>
                  <a:lnTo>
                    <a:pt x="405204" y="43475"/>
                  </a:lnTo>
                  <a:lnTo>
                    <a:pt x="410399" y="41736"/>
                  </a:lnTo>
                  <a:lnTo>
                    <a:pt x="415594" y="39997"/>
                  </a:lnTo>
                  <a:lnTo>
                    <a:pt x="420789" y="38258"/>
                  </a:lnTo>
                  <a:lnTo>
                    <a:pt x="425984" y="36519"/>
                  </a:lnTo>
                  <a:lnTo>
                    <a:pt x="431179" y="34780"/>
                  </a:lnTo>
                  <a:lnTo>
                    <a:pt x="436374" y="33041"/>
                  </a:lnTo>
                  <a:lnTo>
                    <a:pt x="441569" y="31302"/>
                  </a:lnTo>
                  <a:lnTo>
                    <a:pt x="446764" y="29563"/>
                  </a:lnTo>
                  <a:lnTo>
                    <a:pt x="451959" y="27824"/>
                  </a:lnTo>
                  <a:lnTo>
                    <a:pt x="457154" y="26085"/>
                  </a:lnTo>
                  <a:lnTo>
                    <a:pt x="462349" y="24346"/>
                  </a:lnTo>
                  <a:lnTo>
                    <a:pt x="467544" y="22607"/>
                  </a:lnTo>
                  <a:lnTo>
                    <a:pt x="472739" y="20868"/>
                  </a:lnTo>
                  <a:lnTo>
                    <a:pt x="477933" y="19129"/>
                  </a:lnTo>
                  <a:lnTo>
                    <a:pt x="483128" y="17390"/>
                  </a:lnTo>
                  <a:lnTo>
                    <a:pt x="488323" y="15651"/>
                  </a:lnTo>
                  <a:lnTo>
                    <a:pt x="493518" y="13912"/>
                  </a:lnTo>
                  <a:lnTo>
                    <a:pt x="498713" y="12173"/>
                  </a:lnTo>
                  <a:lnTo>
                    <a:pt x="503908" y="10434"/>
                  </a:lnTo>
                  <a:lnTo>
                    <a:pt x="509103" y="8695"/>
                  </a:lnTo>
                  <a:lnTo>
                    <a:pt x="514298" y="6956"/>
                  </a:lnTo>
                  <a:lnTo>
                    <a:pt x="519493" y="5217"/>
                  </a:lnTo>
                  <a:lnTo>
                    <a:pt x="524688" y="3478"/>
                  </a:lnTo>
                  <a:lnTo>
                    <a:pt x="529883" y="1739"/>
                  </a:lnTo>
                  <a:lnTo>
                    <a:pt x="5350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84492" y="3083290"/>
              <a:ext cx="4649466" cy="1556439"/>
            </a:xfrm>
            <a:custGeom>
              <a:avLst/>
              <a:pathLst>
                <a:path w="4649466" h="1556439">
                  <a:moveTo>
                    <a:pt x="0" y="1556439"/>
                  </a:moveTo>
                  <a:lnTo>
                    <a:pt x="5194" y="1554700"/>
                  </a:lnTo>
                  <a:lnTo>
                    <a:pt x="10389" y="1552961"/>
                  </a:lnTo>
                  <a:lnTo>
                    <a:pt x="15584" y="1551222"/>
                  </a:lnTo>
                  <a:lnTo>
                    <a:pt x="20779" y="1549483"/>
                  </a:lnTo>
                  <a:lnTo>
                    <a:pt x="25974" y="1547744"/>
                  </a:lnTo>
                  <a:lnTo>
                    <a:pt x="31169" y="1546005"/>
                  </a:lnTo>
                  <a:lnTo>
                    <a:pt x="36364" y="1544266"/>
                  </a:lnTo>
                  <a:lnTo>
                    <a:pt x="41559" y="1542527"/>
                  </a:lnTo>
                  <a:lnTo>
                    <a:pt x="46754" y="1540788"/>
                  </a:lnTo>
                  <a:lnTo>
                    <a:pt x="51949" y="1539049"/>
                  </a:lnTo>
                  <a:lnTo>
                    <a:pt x="57144" y="1537310"/>
                  </a:lnTo>
                  <a:lnTo>
                    <a:pt x="62339" y="1535571"/>
                  </a:lnTo>
                  <a:lnTo>
                    <a:pt x="67534" y="1533832"/>
                  </a:lnTo>
                  <a:lnTo>
                    <a:pt x="72729" y="1532093"/>
                  </a:lnTo>
                  <a:lnTo>
                    <a:pt x="77924" y="1530354"/>
                  </a:lnTo>
                  <a:lnTo>
                    <a:pt x="83118" y="1528614"/>
                  </a:lnTo>
                  <a:lnTo>
                    <a:pt x="88313" y="1526875"/>
                  </a:lnTo>
                  <a:lnTo>
                    <a:pt x="93508" y="1525136"/>
                  </a:lnTo>
                  <a:lnTo>
                    <a:pt x="98703" y="1523397"/>
                  </a:lnTo>
                  <a:lnTo>
                    <a:pt x="103898" y="1521658"/>
                  </a:lnTo>
                  <a:lnTo>
                    <a:pt x="109093" y="1519919"/>
                  </a:lnTo>
                  <a:lnTo>
                    <a:pt x="114288" y="1518180"/>
                  </a:lnTo>
                  <a:lnTo>
                    <a:pt x="119483" y="1516441"/>
                  </a:lnTo>
                  <a:lnTo>
                    <a:pt x="124678" y="1514702"/>
                  </a:lnTo>
                  <a:lnTo>
                    <a:pt x="129873" y="1512963"/>
                  </a:lnTo>
                  <a:lnTo>
                    <a:pt x="135068" y="1511224"/>
                  </a:lnTo>
                  <a:lnTo>
                    <a:pt x="140263" y="1509485"/>
                  </a:lnTo>
                  <a:lnTo>
                    <a:pt x="145458" y="1507746"/>
                  </a:lnTo>
                  <a:lnTo>
                    <a:pt x="150653" y="1506007"/>
                  </a:lnTo>
                  <a:lnTo>
                    <a:pt x="155848" y="1504268"/>
                  </a:lnTo>
                  <a:lnTo>
                    <a:pt x="161042" y="1502529"/>
                  </a:lnTo>
                  <a:lnTo>
                    <a:pt x="166237" y="1500790"/>
                  </a:lnTo>
                  <a:lnTo>
                    <a:pt x="171432" y="1499051"/>
                  </a:lnTo>
                  <a:lnTo>
                    <a:pt x="176627" y="1497312"/>
                  </a:lnTo>
                  <a:lnTo>
                    <a:pt x="181822" y="1495573"/>
                  </a:lnTo>
                  <a:lnTo>
                    <a:pt x="187017" y="1493834"/>
                  </a:lnTo>
                  <a:lnTo>
                    <a:pt x="192212" y="1492095"/>
                  </a:lnTo>
                  <a:lnTo>
                    <a:pt x="197407" y="1490356"/>
                  </a:lnTo>
                  <a:lnTo>
                    <a:pt x="202602" y="1488617"/>
                  </a:lnTo>
                  <a:lnTo>
                    <a:pt x="207797" y="1486878"/>
                  </a:lnTo>
                  <a:lnTo>
                    <a:pt x="212992" y="1485139"/>
                  </a:lnTo>
                  <a:lnTo>
                    <a:pt x="218187" y="1483399"/>
                  </a:lnTo>
                  <a:lnTo>
                    <a:pt x="223382" y="1481660"/>
                  </a:lnTo>
                  <a:lnTo>
                    <a:pt x="228577" y="1479921"/>
                  </a:lnTo>
                  <a:lnTo>
                    <a:pt x="233772" y="1478182"/>
                  </a:lnTo>
                  <a:lnTo>
                    <a:pt x="238966" y="1476443"/>
                  </a:lnTo>
                  <a:lnTo>
                    <a:pt x="244161" y="1474704"/>
                  </a:lnTo>
                  <a:lnTo>
                    <a:pt x="249356" y="1472965"/>
                  </a:lnTo>
                  <a:lnTo>
                    <a:pt x="254551" y="1471226"/>
                  </a:lnTo>
                  <a:lnTo>
                    <a:pt x="259746" y="1469487"/>
                  </a:lnTo>
                  <a:lnTo>
                    <a:pt x="264941" y="1467748"/>
                  </a:lnTo>
                  <a:lnTo>
                    <a:pt x="270136" y="1466009"/>
                  </a:lnTo>
                  <a:lnTo>
                    <a:pt x="275331" y="1464270"/>
                  </a:lnTo>
                  <a:lnTo>
                    <a:pt x="280526" y="1462531"/>
                  </a:lnTo>
                  <a:lnTo>
                    <a:pt x="285721" y="1460792"/>
                  </a:lnTo>
                  <a:lnTo>
                    <a:pt x="290916" y="1459053"/>
                  </a:lnTo>
                  <a:lnTo>
                    <a:pt x="296111" y="1457314"/>
                  </a:lnTo>
                  <a:lnTo>
                    <a:pt x="301306" y="1455575"/>
                  </a:lnTo>
                  <a:lnTo>
                    <a:pt x="306501" y="1453836"/>
                  </a:lnTo>
                  <a:lnTo>
                    <a:pt x="311696" y="1452097"/>
                  </a:lnTo>
                  <a:lnTo>
                    <a:pt x="316890" y="1450358"/>
                  </a:lnTo>
                  <a:lnTo>
                    <a:pt x="322085" y="1448619"/>
                  </a:lnTo>
                  <a:lnTo>
                    <a:pt x="327280" y="1446880"/>
                  </a:lnTo>
                  <a:lnTo>
                    <a:pt x="332475" y="1445141"/>
                  </a:lnTo>
                  <a:lnTo>
                    <a:pt x="337670" y="1443402"/>
                  </a:lnTo>
                  <a:lnTo>
                    <a:pt x="342865" y="1441663"/>
                  </a:lnTo>
                  <a:lnTo>
                    <a:pt x="348060" y="1439923"/>
                  </a:lnTo>
                  <a:lnTo>
                    <a:pt x="353255" y="1438184"/>
                  </a:lnTo>
                  <a:lnTo>
                    <a:pt x="358450" y="1436445"/>
                  </a:lnTo>
                  <a:lnTo>
                    <a:pt x="363645" y="1434706"/>
                  </a:lnTo>
                  <a:lnTo>
                    <a:pt x="368840" y="1432967"/>
                  </a:lnTo>
                  <a:lnTo>
                    <a:pt x="374035" y="1431228"/>
                  </a:lnTo>
                  <a:lnTo>
                    <a:pt x="379230" y="1429489"/>
                  </a:lnTo>
                  <a:lnTo>
                    <a:pt x="384425" y="1427750"/>
                  </a:lnTo>
                  <a:lnTo>
                    <a:pt x="389620" y="1426011"/>
                  </a:lnTo>
                  <a:lnTo>
                    <a:pt x="394815" y="1424272"/>
                  </a:lnTo>
                  <a:lnTo>
                    <a:pt x="400009" y="1422533"/>
                  </a:lnTo>
                  <a:lnTo>
                    <a:pt x="405204" y="1420794"/>
                  </a:lnTo>
                  <a:lnTo>
                    <a:pt x="410399" y="1419055"/>
                  </a:lnTo>
                  <a:lnTo>
                    <a:pt x="415594" y="1417316"/>
                  </a:lnTo>
                  <a:lnTo>
                    <a:pt x="420789" y="1415577"/>
                  </a:lnTo>
                  <a:lnTo>
                    <a:pt x="425984" y="1413838"/>
                  </a:lnTo>
                  <a:lnTo>
                    <a:pt x="431179" y="1412099"/>
                  </a:lnTo>
                  <a:lnTo>
                    <a:pt x="436374" y="1410360"/>
                  </a:lnTo>
                  <a:lnTo>
                    <a:pt x="441569" y="1408621"/>
                  </a:lnTo>
                  <a:lnTo>
                    <a:pt x="446764" y="1406882"/>
                  </a:lnTo>
                  <a:lnTo>
                    <a:pt x="451959" y="1405143"/>
                  </a:lnTo>
                  <a:lnTo>
                    <a:pt x="457154" y="1403404"/>
                  </a:lnTo>
                  <a:lnTo>
                    <a:pt x="462349" y="1401665"/>
                  </a:lnTo>
                  <a:lnTo>
                    <a:pt x="467544" y="1399926"/>
                  </a:lnTo>
                  <a:lnTo>
                    <a:pt x="472739" y="1398187"/>
                  </a:lnTo>
                  <a:lnTo>
                    <a:pt x="477933" y="1396448"/>
                  </a:lnTo>
                  <a:lnTo>
                    <a:pt x="483128" y="1394708"/>
                  </a:lnTo>
                  <a:lnTo>
                    <a:pt x="488323" y="1392969"/>
                  </a:lnTo>
                  <a:lnTo>
                    <a:pt x="493518" y="1391230"/>
                  </a:lnTo>
                  <a:lnTo>
                    <a:pt x="498713" y="1389491"/>
                  </a:lnTo>
                  <a:lnTo>
                    <a:pt x="503908" y="1387752"/>
                  </a:lnTo>
                  <a:lnTo>
                    <a:pt x="509103" y="1386013"/>
                  </a:lnTo>
                  <a:lnTo>
                    <a:pt x="514298" y="1384274"/>
                  </a:lnTo>
                  <a:lnTo>
                    <a:pt x="519493" y="1382535"/>
                  </a:lnTo>
                  <a:lnTo>
                    <a:pt x="524688" y="1380796"/>
                  </a:lnTo>
                  <a:lnTo>
                    <a:pt x="529883" y="1379057"/>
                  </a:lnTo>
                  <a:lnTo>
                    <a:pt x="535078" y="1377318"/>
                  </a:lnTo>
                  <a:lnTo>
                    <a:pt x="540273" y="1375579"/>
                  </a:lnTo>
                  <a:lnTo>
                    <a:pt x="545468" y="1373840"/>
                  </a:lnTo>
                  <a:lnTo>
                    <a:pt x="550663" y="1372101"/>
                  </a:lnTo>
                  <a:lnTo>
                    <a:pt x="555857" y="1370362"/>
                  </a:lnTo>
                  <a:lnTo>
                    <a:pt x="561052" y="1368623"/>
                  </a:lnTo>
                  <a:lnTo>
                    <a:pt x="566247" y="1366884"/>
                  </a:lnTo>
                  <a:lnTo>
                    <a:pt x="571442" y="1365145"/>
                  </a:lnTo>
                  <a:lnTo>
                    <a:pt x="576637" y="1363406"/>
                  </a:lnTo>
                  <a:lnTo>
                    <a:pt x="581832" y="1361667"/>
                  </a:lnTo>
                  <a:lnTo>
                    <a:pt x="587027" y="1359928"/>
                  </a:lnTo>
                  <a:lnTo>
                    <a:pt x="592222" y="1358189"/>
                  </a:lnTo>
                  <a:lnTo>
                    <a:pt x="597417" y="1356450"/>
                  </a:lnTo>
                  <a:lnTo>
                    <a:pt x="602612" y="1354711"/>
                  </a:lnTo>
                  <a:lnTo>
                    <a:pt x="607807" y="1352972"/>
                  </a:lnTo>
                  <a:lnTo>
                    <a:pt x="613002" y="1351233"/>
                  </a:lnTo>
                  <a:lnTo>
                    <a:pt x="618197" y="1349493"/>
                  </a:lnTo>
                  <a:lnTo>
                    <a:pt x="623392" y="1347754"/>
                  </a:lnTo>
                  <a:lnTo>
                    <a:pt x="628587" y="1346015"/>
                  </a:lnTo>
                  <a:lnTo>
                    <a:pt x="633781" y="1344276"/>
                  </a:lnTo>
                  <a:lnTo>
                    <a:pt x="638976" y="1342537"/>
                  </a:lnTo>
                  <a:lnTo>
                    <a:pt x="644171" y="1340798"/>
                  </a:lnTo>
                  <a:lnTo>
                    <a:pt x="649366" y="1339059"/>
                  </a:lnTo>
                  <a:lnTo>
                    <a:pt x="654561" y="1337320"/>
                  </a:lnTo>
                  <a:lnTo>
                    <a:pt x="659756" y="1335581"/>
                  </a:lnTo>
                  <a:lnTo>
                    <a:pt x="664951" y="1333842"/>
                  </a:lnTo>
                  <a:lnTo>
                    <a:pt x="670146" y="1332103"/>
                  </a:lnTo>
                  <a:lnTo>
                    <a:pt x="675341" y="1330364"/>
                  </a:lnTo>
                  <a:lnTo>
                    <a:pt x="680536" y="1328625"/>
                  </a:lnTo>
                  <a:lnTo>
                    <a:pt x="685731" y="1326886"/>
                  </a:lnTo>
                  <a:lnTo>
                    <a:pt x="690926" y="1325147"/>
                  </a:lnTo>
                  <a:lnTo>
                    <a:pt x="696121" y="1323408"/>
                  </a:lnTo>
                  <a:lnTo>
                    <a:pt x="701316" y="1321669"/>
                  </a:lnTo>
                  <a:lnTo>
                    <a:pt x="706511" y="1319930"/>
                  </a:lnTo>
                  <a:lnTo>
                    <a:pt x="711705" y="1318191"/>
                  </a:lnTo>
                  <a:lnTo>
                    <a:pt x="716900" y="1316452"/>
                  </a:lnTo>
                  <a:lnTo>
                    <a:pt x="722095" y="1314713"/>
                  </a:lnTo>
                  <a:lnTo>
                    <a:pt x="727290" y="1312974"/>
                  </a:lnTo>
                  <a:lnTo>
                    <a:pt x="732485" y="1311235"/>
                  </a:lnTo>
                  <a:lnTo>
                    <a:pt x="737680" y="1309496"/>
                  </a:lnTo>
                  <a:lnTo>
                    <a:pt x="742875" y="1307757"/>
                  </a:lnTo>
                  <a:lnTo>
                    <a:pt x="748070" y="1306018"/>
                  </a:lnTo>
                  <a:lnTo>
                    <a:pt x="753265" y="1304278"/>
                  </a:lnTo>
                  <a:lnTo>
                    <a:pt x="758460" y="1302539"/>
                  </a:lnTo>
                  <a:lnTo>
                    <a:pt x="763655" y="1300800"/>
                  </a:lnTo>
                  <a:lnTo>
                    <a:pt x="768850" y="1299061"/>
                  </a:lnTo>
                  <a:lnTo>
                    <a:pt x="774045" y="1297322"/>
                  </a:lnTo>
                  <a:lnTo>
                    <a:pt x="779240" y="1295583"/>
                  </a:lnTo>
                  <a:lnTo>
                    <a:pt x="784435" y="1293844"/>
                  </a:lnTo>
                  <a:lnTo>
                    <a:pt x="789630" y="1292105"/>
                  </a:lnTo>
                  <a:lnTo>
                    <a:pt x="794824" y="1290366"/>
                  </a:lnTo>
                  <a:lnTo>
                    <a:pt x="800019" y="1288627"/>
                  </a:lnTo>
                  <a:lnTo>
                    <a:pt x="805214" y="1286888"/>
                  </a:lnTo>
                  <a:lnTo>
                    <a:pt x="810409" y="1285149"/>
                  </a:lnTo>
                  <a:lnTo>
                    <a:pt x="815604" y="1283410"/>
                  </a:lnTo>
                  <a:lnTo>
                    <a:pt x="820799" y="1281671"/>
                  </a:lnTo>
                  <a:lnTo>
                    <a:pt x="825994" y="1279932"/>
                  </a:lnTo>
                  <a:lnTo>
                    <a:pt x="831189" y="1278193"/>
                  </a:lnTo>
                  <a:lnTo>
                    <a:pt x="836384" y="1276454"/>
                  </a:lnTo>
                  <a:lnTo>
                    <a:pt x="841579" y="1274715"/>
                  </a:lnTo>
                  <a:lnTo>
                    <a:pt x="846774" y="1272976"/>
                  </a:lnTo>
                  <a:lnTo>
                    <a:pt x="851969" y="1271237"/>
                  </a:lnTo>
                  <a:lnTo>
                    <a:pt x="857164" y="1269498"/>
                  </a:lnTo>
                  <a:lnTo>
                    <a:pt x="862359" y="1267759"/>
                  </a:lnTo>
                  <a:lnTo>
                    <a:pt x="867554" y="1266020"/>
                  </a:lnTo>
                  <a:lnTo>
                    <a:pt x="872748" y="1264281"/>
                  </a:lnTo>
                  <a:lnTo>
                    <a:pt x="877943" y="1262542"/>
                  </a:lnTo>
                  <a:lnTo>
                    <a:pt x="883138" y="1260803"/>
                  </a:lnTo>
                  <a:lnTo>
                    <a:pt x="888333" y="1259063"/>
                  </a:lnTo>
                  <a:lnTo>
                    <a:pt x="893528" y="1257324"/>
                  </a:lnTo>
                  <a:lnTo>
                    <a:pt x="898723" y="1255585"/>
                  </a:lnTo>
                  <a:lnTo>
                    <a:pt x="903918" y="1253846"/>
                  </a:lnTo>
                  <a:lnTo>
                    <a:pt x="909113" y="1252107"/>
                  </a:lnTo>
                  <a:lnTo>
                    <a:pt x="914308" y="1250368"/>
                  </a:lnTo>
                  <a:lnTo>
                    <a:pt x="919503" y="1248629"/>
                  </a:lnTo>
                  <a:lnTo>
                    <a:pt x="924698" y="1246890"/>
                  </a:lnTo>
                  <a:lnTo>
                    <a:pt x="929893" y="1245151"/>
                  </a:lnTo>
                  <a:lnTo>
                    <a:pt x="935088" y="1243412"/>
                  </a:lnTo>
                  <a:lnTo>
                    <a:pt x="940283" y="1241673"/>
                  </a:lnTo>
                  <a:lnTo>
                    <a:pt x="945478" y="1239934"/>
                  </a:lnTo>
                  <a:lnTo>
                    <a:pt x="950672" y="1238195"/>
                  </a:lnTo>
                  <a:lnTo>
                    <a:pt x="955867" y="1236456"/>
                  </a:lnTo>
                  <a:lnTo>
                    <a:pt x="961062" y="1234717"/>
                  </a:lnTo>
                  <a:lnTo>
                    <a:pt x="966257" y="1232978"/>
                  </a:lnTo>
                  <a:lnTo>
                    <a:pt x="971452" y="1231239"/>
                  </a:lnTo>
                  <a:lnTo>
                    <a:pt x="976647" y="1229500"/>
                  </a:lnTo>
                  <a:lnTo>
                    <a:pt x="981842" y="1227761"/>
                  </a:lnTo>
                  <a:lnTo>
                    <a:pt x="987037" y="1226022"/>
                  </a:lnTo>
                  <a:lnTo>
                    <a:pt x="992232" y="1224283"/>
                  </a:lnTo>
                  <a:lnTo>
                    <a:pt x="997427" y="1222544"/>
                  </a:lnTo>
                  <a:lnTo>
                    <a:pt x="1002622" y="1220805"/>
                  </a:lnTo>
                  <a:lnTo>
                    <a:pt x="1007817" y="1219066"/>
                  </a:lnTo>
                  <a:lnTo>
                    <a:pt x="1013012" y="1217327"/>
                  </a:lnTo>
                  <a:lnTo>
                    <a:pt x="1018207" y="1215588"/>
                  </a:lnTo>
                  <a:lnTo>
                    <a:pt x="1023402" y="1213848"/>
                  </a:lnTo>
                  <a:lnTo>
                    <a:pt x="1028596" y="1212109"/>
                  </a:lnTo>
                  <a:lnTo>
                    <a:pt x="1033791" y="1210370"/>
                  </a:lnTo>
                  <a:lnTo>
                    <a:pt x="1038986" y="1208631"/>
                  </a:lnTo>
                  <a:lnTo>
                    <a:pt x="1044181" y="1206892"/>
                  </a:lnTo>
                  <a:lnTo>
                    <a:pt x="1049376" y="1205153"/>
                  </a:lnTo>
                  <a:lnTo>
                    <a:pt x="1054571" y="1203414"/>
                  </a:lnTo>
                  <a:lnTo>
                    <a:pt x="1059766" y="1201675"/>
                  </a:lnTo>
                  <a:lnTo>
                    <a:pt x="1064961" y="1199936"/>
                  </a:lnTo>
                  <a:lnTo>
                    <a:pt x="1070156" y="1198197"/>
                  </a:lnTo>
                  <a:lnTo>
                    <a:pt x="1075351" y="1196458"/>
                  </a:lnTo>
                  <a:lnTo>
                    <a:pt x="1080546" y="1194719"/>
                  </a:lnTo>
                  <a:lnTo>
                    <a:pt x="1085741" y="1192980"/>
                  </a:lnTo>
                  <a:lnTo>
                    <a:pt x="1090936" y="1191241"/>
                  </a:lnTo>
                  <a:lnTo>
                    <a:pt x="1096131" y="1189502"/>
                  </a:lnTo>
                  <a:lnTo>
                    <a:pt x="1101326" y="1187763"/>
                  </a:lnTo>
                  <a:lnTo>
                    <a:pt x="1106521" y="1186024"/>
                  </a:lnTo>
                  <a:lnTo>
                    <a:pt x="1111715" y="1184285"/>
                  </a:lnTo>
                  <a:lnTo>
                    <a:pt x="1116910" y="1182546"/>
                  </a:lnTo>
                  <a:lnTo>
                    <a:pt x="1122105" y="1180807"/>
                  </a:lnTo>
                  <a:lnTo>
                    <a:pt x="1127300" y="1179068"/>
                  </a:lnTo>
                  <a:lnTo>
                    <a:pt x="1132495" y="1177329"/>
                  </a:lnTo>
                  <a:lnTo>
                    <a:pt x="1137690" y="1175590"/>
                  </a:lnTo>
                  <a:lnTo>
                    <a:pt x="1142885" y="1173851"/>
                  </a:lnTo>
                  <a:lnTo>
                    <a:pt x="1148080" y="1172112"/>
                  </a:lnTo>
                  <a:lnTo>
                    <a:pt x="1153275" y="1170373"/>
                  </a:lnTo>
                  <a:lnTo>
                    <a:pt x="1158470" y="1168633"/>
                  </a:lnTo>
                  <a:lnTo>
                    <a:pt x="1163665" y="1166894"/>
                  </a:lnTo>
                  <a:lnTo>
                    <a:pt x="1168860" y="1165155"/>
                  </a:lnTo>
                  <a:lnTo>
                    <a:pt x="1174055" y="1163416"/>
                  </a:lnTo>
                  <a:lnTo>
                    <a:pt x="1179250" y="1161677"/>
                  </a:lnTo>
                  <a:lnTo>
                    <a:pt x="1184445" y="1159938"/>
                  </a:lnTo>
                  <a:lnTo>
                    <a:pt x="1189639" y="1158199"/>
                  </a:lnTo>
                  <a:lnTo>
                    <a:pt x="1194834" y="1156460"/>
                  </a:lnTo>
                  <a:lnTo>
                    <a:pt x="1200029" y="1154721"/>
                  </a:lnTo>
                  <a:lnTo>
                    <a:pt x="1205224" y="1152982"/>
                  </a:lnTo>
                  <a:lnTo>
                    <a:pt x="1210419" y="1151243"/>
                  </a:lnTo>
                  <a:lnTo>
                    <a:pt x="1215614" y="1149504"/>
                  </a:lnTo>
                  <a:lnTo>
                    <a:pt x="1220809" y="1147765"/>
                  </a:lnTo>
                  <a:lnTo>
                    <a:pt x="1226004" y="1146026"/>
                  </a:lnTo>
                  <a:lnTo>
                    <a:pt x="1231199" y="1144287"/>
                  </a:lnTo>
                  <a:lnTo>
                    <a:pt x="1236394" y="1142548"/>
                  </a:lnTo>
                  <a:lnTo>
                    <a:pt x="1241589" y="1140809"/>
                  </a:lnTo>
                  <a:lnTo>
                    <a:pt x="1246784" y="1139070"/>
                  </a:lnTo>
                  <a:lnTo>
                    <a:pt x="1251979" y="1137331"/>
                  </a:lnTo>
                  <a:lnTo>
                    <a:pt x="1257174" y="1135592"/>
                  </a:lnTo>
                  <a:lnTo>
                    <a:pt x="1262369" y="1133853"/>
                  </a:lnTo>
                  <a:lnTo>
                    <a:pt x="1267563" y="1132114"/>
                  </a:lnTo>
                  <a:lnTo>
                    <a:pt x="1272758" y="1130375"/>
                  </a:lnTo>
                  <a:lnTo>
                    <a:pt x="1277953" y="1128636"/>
                  </a:lnTo>
                  <a:lnTo>
                    <a:pt x="1283148" y="1126897"/>
                  </a:lnTo>
                  <a:lnTo>
                    <a:pt x="1288343" y="1125158"/>
                  </a:lnTo>
                  <a:lnTo>
                    <a:pt x="1293538" y="1123418"/>
                  </a:lnTo>
                  <a:lnTo>
                    <a:pt x="1298733" y="1121679"/>
                  </a:lnTo>
                  <a:lnTo>
                    <a:pt x="1303928" y="1119940"/>
                  </a:lnTo>
                  <a:lnTo>
                    <a:pt x="1309123" y="1118201"/>
                  </a:lnTo>
                  <a:lnTo>
                    <a:pt x="1314318" y="1116462"/>
                  </a:lnTo>
                  <a:lnTo>
                    <a:pt x="1319513" y="1114723"/>
                  </a:lnTo>
                  <a:lnTo>
                    <a:pt x="1324708" y="1112984"/>
                  </a:lnTo>
                  <a:lnTo>
                    <a:pt x="1329903" y="1111245"/>
                  </a:lnTo>
                  <a:lnTo>
                    <a:pt x="1335098" y="1109506"/>
                  </a:lnTo>
                  <a:lnTo>
                    <a:pt x="1340293" y="1107767"/>
                  </a:lnTo>
                  <a:lnTo>
                    <a:pt x="1345487" y="1106028"/>
                  </a:lnTo>
                  <a:lnTo>
                    <a:pt x="1350682" y="1104289"/>
                  </a:lnTo>
                  <a:lnTo>
                    <a:pt x="1355877" y="1102550"/>
                  </a:lnTo>
                  <a:lnTo>
                    <a:pt x="1361072" y="1100811"/>
                  </a:lnTo>
                  <a:lnTo>
                    <a:pt x="1366267" y="1099072"/>
                  </a:lnTo>
                  <a:lnTo>
                    <a:pt x="1371462" y="1097333"/>
                  </a:lnTo>
                  <a:lnTo>
                    <a:pt x="1376657" y="1095594"/>
                  </a:lnTo>
                  <a:lnTo>
                    <a:pt x="1381852" y="1093855"/>
                  </a:lnTo>
                  <a:lnTo>
                    <a:pt x="1387047" y="1092116"/>
                  </a:lnTo>
                  <a:lnTo>
                    <a:pt x="1392242" y="1090377"/>
                  </a:lnTo>
                  <a:lnTo>
                    <a:pt x="1397437" y="1088638"/>
                  </a:lnTo>
                  <a:lnTo>
                    <a:pt x="1402632" y="1086899"/>
                  </a:lnTo>
                  <a:lnTo>
                    <a:pt x="1407827" y="1085160"/>
                  </a:lnTo>
                  <a:lnTo>
                    <a:pt x="1413022" y="1083421"/>
                  </a:lnTo>
                  <a:lnTo>
                    <a:pt x="1418217" y="1081682"/>
                  </a:lnTo>
                  <a:lnTo>
                    <a:pt x="1423411" y="1079942"/>
                  </a:lnTo>
                  <a:lnTo>
                    <a:pt x="1428606" y="1078203"/>
                  </a:lnTo>
                  <a:lnTo>
                    <a:pt x="1433801" y="1076464"/>
                  </a:lnTo>
                  <a:lnTo>
                    <a:pt x="1438996" y="1074725"/>
                  </a:lnTo>
                  <a:lnTo>
                    <a:pt x="1444191" y="1072986"/>
                  </a:lnTo>
                  <a:lnTo>
                    <a:pt x="1449386" y="1071247"/>
                  </a:lnTo>
                  <a:lnTo>
                    <a:pt x="1454581" y="1069508"/>
                  </a:lnTo>
                  <a:lnTo>
                    <a:pt x="1459776" y="1067769"/>
                  </a:lnTo>
                  <a:lnTo>
                    <a:pt x="1464971" y="1066030"/>
                  </a:lnTo>
                  <a:lnTo>
                    <a:pt x="1470166" y="1064291"/>
                  </a:lnTo>
                  <a:lnTo>
                    <a:pt x="1475361" y="1062552"/>
                  </a:lnTo>
                  <a:lnTo>
                    <a:pt x="1480556" y="1060813"/>
                  </a:lnTo>
                  <a:lnTo>
                    <a:pt x="1485751" y="1059074"/>
                  </a:lnTo>
                  <a:lnTo>
                    <a:pt x="1490946" y="1057335"/>
                  </a:lnTo>
                  <a:lnTo>
                    <a:pt x="1496141" y="1055596"/>
                  </a:lnTo>
                  <a:lnTo>
                    <a:pt x="1501336" y="1053857"/>
                  </a:lnTo>
                  <a:lnTo>
                    <a:pt x="1506530" y="1052118"/>
                  </a:lnTo>
                  <a:lnTo>
                    <a:pt x="1511725" y="1050379"/>
                  </a:lnTo>
                  <a:lnTo>
                    <a:pt x="1516920" y="1048640"/>
                  </a:lnTo>
                  <a:lnTo>
                    <a:pt x="1522115" y="1046901"/>
                  </a:lnTo>
                  <a:lnTo>
                    <a:pt x="1527310" y="1045162"/>
                  </a:lnTo>
                  <a:lnTo>
                    <a:pt x="1532505" y="1043423"/>
                  </a:lnTo>
                  <a:lnTo>
                    <a:pt x="1537700" y="1041684"/>
                  </a:lnTo>
                  <a:lnTo>
                    <a:pt x="1542895" y="1039945"/>
                  </a:lnTo>
                  <a:lnTo>
                    <a:pt x="1548090" y="1038206"/>
                  </a:lnTo>
                  <a:lnTo>
                    <a:pt x="1553285" y="1036467"/>
                  </a:lnTo>
                  <a:lnTo>
                    <a:pt x="1558480" y="1034727"/>
                  </a:lnTo>
                  <a:lnTo>
                    <a:pt x="1563675" y="1032988"/>
                  </a:lnTo>
                  <a:lnTo>
                    <a:pt x="1568870" y="1031249"/>
                  </a:lnTo>
                  <a:lnTo>
                    <a:pt x="1574065" y="1029510"/>
                  </a:lnTo>
                  <a:lnTo>
                    <a:pt x="1579260" y="1027771"/>
                  </a:lnTo>
                  <a:lnTo>
                    <a:pt x="1584454" y="1026032"/>
                  </a:lnTo>
                  <a:lnTo>
                    <a:pt x="1589649" y="1024293"/>
                  </a:lnTo>
                  <a:lnTo>
                    <a:pt x="1594844" y="1022554"/>
                  </a:lnTo>
                  <a:lnTo>
                    <a:pt x="1600039" y="1020815"/>
                  </a:lnTo>
                  <a:lnTo>
                    <a:pt x="1605234" y="1019076"/>
                  </a:lnTo>
                  <a:lnTo>
                    <a:pt x="1610429" y="1017337"/>
                  </a:lnTo>
                  <a:lnTo>
                    <a:pt x="1615624" y="1015598"/>
                  </a:lnTo>
                  <a:lnTo>
                    <a:pt x="1620819" y="1013859"/>
                  </a:lnTo>
                  <a:lnTo>
                    <a:pt x="1626014" y="1012120"/>
                  </a:lnTo>
                  <a:lnTo>
                    <a:pt x="1631209" y="1010381"/>
                  </a:lnTo>
                  <a:lnTo>
                    <a:pt x="1636404" y="1008642"/>
                  </a:lnTo>
                  <a:lnTo>
                    <a:pt x="1641599" y="1006903"/>
                  </a:lnTo>
                  <a:lnTo>
                    <a:pt x="1646794" y="1005164"/>
                  </a:lnTo>
                  <a:lnTo>
                    <a:pt x="1651989" y="1003425"/>
                  </a:lnTo>
                  <a:lnTo>
                    <a:pt x="1657184" y="1001686"/>
                  </a:lnTo>
                  <a:lnTo>
                    <a:pt x="1662378" y="999947"/>
                  </a:lnTo>
                  <a:lnTo>
                    <a:pt x="1667573" y="998208"/>
                  </a:lnTo>
                  <a:lnTo>
                    <a:pt x="1672768" y="996469"/>
                  </a:lnTo>
                  <a:lnTo>
                    <a:pt x="1677963" y="994730"/>
                  </a:lnTo>
                  <a:lnTo>
                    <a:pt x="1683158" y="992991"/>
                  </a:lnTo>
                  <a:lnTo>
                    <a:pt x="1688353" y="991252"/>
                  </a:lnTo>
                  <a:lnTo>
                    <a:pt x="1693548" y="989512"/>
                  </a:lnTo>
                  <a:lnTo>
                    <a:pt x="1698743" y="987773"/>
                  </a:lnTo>
                  <a:lnTo>
                    <a:pt x="1703938" y="986034"/>
                  </a:lnTo>
                  <a:lnTo>
                    <a:pt x="1709133" y="984295"/>
                  </a:lnTo>
                  <a:lnTo>
                    <a:pt x="1714328" y="982556"/>
                  </a:lnTo>
                  <a:lnTo>
                    <a:pt x="1719523" y="980817"/>
                  </a:lnTo>
                  <a:lnTo>
                    <a:pt x="1724718" y="979078"/>
                  </a:lnTo>
                  <a:lnTo>
                    <a:pt x="1729913" y="977339"/>
                  </a:lnTo>
                  <a:lnTo>
                    <a:pt x="1735108" y="975600"/>
                  </a:lnTo>
                  <a:lnTo>
                    <a:pt x="1740302" y="973861"/>
                  </a:lnTo>
                  <a:lnTo>
                    <a:pt x="1745497" y="972122"/>
                  </a:lnTo>
                  <a:lnTo>
                    <a:pt x="1750692" y="970383"/>
                  </a:lnTo>
                  <a:lnTo>
                    <a:pt x="1755887" y="968644"/>
                  </a:lnTo>
                  <a:lnTo>
                    <a:pt x="1761082" y="966905"/>
                  </a:lnTo>
                  <a:lnTo>
                    <a:pt x="1766277" y="965166"/>
                  </a:lnTo>
                  <a:lnTo>
                    <a:pt x="1771472" y="963427"/>
                  </a:lnTo>
                  <a:lnTo>
                    <a:pt x="1776667" y="961688"/>
                  </a:lnTo>
                  <a:lnTo>
                    <a:pt x="1781862" y="959949"/>
                  </a:lnTo>
                  <a:lnTo>
                    <a:pt x="1787057" y="958210"/>
                  </a:lnTo>
                  <a:lnTo>
                    <a:pt x="1792252" y="956471"/>
                  </a:lnTo>
                  <a:lnTo>
                    <a:pt x="1797447" y="954732"/>
                  </a:lnTo>
                  <a:lnTo>
                    <a:pt x="1802642" y="952993"/>
                  </a:lnTo>
                  <a:lnTo>
                    <a:pt x="1807837" y="951254"/>
                  </a:lnTo>
                  <a:lnTo>
                    <a:pt x="1813032" y="949515"/>
                  </a:lnTo>
                  <a:lnTo>
                    <a:pt x="1818227" y="947776"/>
                  </a:lnTo>
                  <a:lnTo>
                    <a:pt x="1823421" y="946037"/>
                  </a:lnTo>
                  <a:lnTo>
                    <a:pt x="1828616" y="944297"/>
                  </a:lnTo>
                  <a:lnTo>
                    <a:pt x="1833811" y="942558"/>
                  </a:lnTo>
                  <a:lnTo>
                    <a:pt x="1839006" y="940819"/>
                  </a:lnTo>
                  <a:lnTo>
                    <a:pt x="1844201" y="939080"/>
                  </a:lnTo>
                  <a:lnTo>
                    <a:pt x="1849396" y="937341"/>
                  </a:lnTo>
                  <a:lnTo>
                    <a:pt x="1854591" y="935602"/>
                  </a:lnTo>
                  <a:lnTo>
                    <a:pt x="1859786" y="933863"/>
                  </a:lnTo>
                  <a:lnTo>
                    <a:pt x="1864981" y="932124"/>
                  </a:lnTo>
                  <a:lnTo>
                    <a:pt x="1870176" y="930385"/>
                  </a:lnTo>
                  <a:lnTo>
                    <a:pt x="1875371" y="928646"/>
                  </a:lnTo>
                  <a:lnTo>
                    <a:pt x="1880566" y="926907"/>
                  </a:lnTo>
                  <a:lnTo>
                    <a:pt x="1885761" y="925168"/>
                  </a:lnTo>
                  <a:lnTo>
                    <a:pt x="1890956" y="923429"/>
                  </a:lnTo>
                  <a:lnTo>
                    <a:pt x="1896151" y="921690"/>
                  </a:lnTo>
                  <a:lnTo>
                    <a:pt x="1901345" y="919951"/>
                  </a:lnTo>
                  <a:lnTo>
                    <a:pt x="1906540" y="918212"/>
                  </a:lnTo>
                  <a:lnTo>
                    <a:pt x="1911735" y="916473"/>
                  </a:lnTo>
                  <a:lnTo>
                    <a:pt x="1916930" y="914734"/>
                  </a:lnTo>
                  <a:lnTo>
                    <a:pt x="1922125" y="912995"/>
                  </a:lnTo>
                  <a:lnTo>
                    <a:pt x="1927320" y="911256"/>
                  </a:lnTo>
                  <a:lnTo>
                    <a:pt x="1932515" y="909517"/>
                  </a:lnTo>
                  <a:lnTo>
                    <a:pt x="1937710" y="907778"/>
                  </a:lnTo>
                  <a:lnTo>
                    <a:pt x="1942905" y="906039"/>
                  </a:lnTo>
                  <a:lnTo>
                    <a:pt x="1948100" y="904300"/>
                  </a:lnTo>
                  <a:lnTo>
                    <a:pt x="1953295" y="902561"/>
                  </a:lnTo>
                  <a:lnTo>
                    <a:pt x="1958490" y="900822"/>
                  </a:lnTo>
                  <a:lnTo>
                    <a:pt x="1963685" y="899082"/>
                  </a:lnTo>
                  <a:lnTo>
                    <a:pt x="1968880" y="897343"/>
                  </a:lnTo>
                  <a:lnTo>
                    <a:pt x="1974075" y="895604"/>
                  </a:lnTo>
                  <a:lnTo>
                    <a:pt x="1979269" y="893865"/>
                  </a:lnTo>
                  <a:lnTo>
                    <a:pt x="1984464" y="892126"/>
                  </a:lnTo>
                  <a:lnTo>
                    <a:pt x="1989659" y="890387"/>
                  </a:lnTo>
                  <a:lnTo>
                    <a:pt x="1994854" y="888648"/>
                  </a:lnTo>
                  <a:lnTo>
                    <a:pt x="2000049" y="886909"/>
                  </a:lnTo>
                  <a:lnTo>
                    <a:pt x="2005244" y="885170"/>
                  </a:lnTo>
                  <a:lnTo>
                    <a:pt x="2010439" y="883431"/>
                  </a:lnTo>
                  <a:lnTo>
                    <a:pt x="2015634" y="881692"/>
                  </a:lnTo>
                  <a:lnTo>
                    <a:pt x="2020829" y="879953"/>
                  </a:lnTo>
                  <a:lnTo>
                    <a:pt x="2026024" y="878214"/>
                  </a:lnTo>
                  <a:lnTo>
                    <a:pt x="2031219" y="876475"/>
                  </a:lnTo>
                  <a:lnTo>
                    <a:pt x="2036414" y="874736"/>
                  </a:lnTo>
                  <a:lnTo>
                    <a:pt x="2041609" y="872997"/>
                  </a:lnTo>
                  <a:lnTo>
                    <a:pt x="2046804" y="871258"/>
                  </a:lnTo>
                  <a:lnTo>
                    <a:pt x="2051999" y="869519"/>
                  </a:lnTo>
                  <a:lnTo>
                    <a:pt x="2057193" y="867780"/>
                  </a:lnTo>
                  <a:lnTo>
                    <a:pt x="2062388" y="866041"/>
                  </a:lnTo>
                  <a:lnTo>
                    <a:pt x="2067583" y="864302"/>
                  </a:lnTo>
                  <a:lnTo>
                    <a:pt x="2072778" y="862563"/>
                  </a:lnTo>
                  <a:lnTo>
                    <a:pt x="2077973" y="860824"/>
                  </a:lnTo>
                  <a:lnTo>
                    <a:pt x="2083168" y="859085"/>
                  </a:lnTo>
                  <a:lnTo>
                    <a:pt x="2088363" y="857346"/>
                  </a:lnTo>
                  <a:lnTo>
                    <a:pt x="2093558" y="855607"/>
                  </a:lnTo>
                  <a:lnTo>
                    <a:pt x="2098753" y="853867"/>
                  </a:lnTo>
                  <a:lnTo>
                    <a:pt x="2103948" y="852128"/>
                  </a:lnTo>
                  <a:lnTo>
                    <a:pt x="2109143" y="850389"/>
                  </a:lnTo>
                  <a:lnTo>
                    <a:pt x="2114338" y="848650"/>
                  </a:lnTo>
                  <a:lnTo>
                    <a:pt x="2119533" y="846911"/>
                  </a:lnTo>
                  <a:lnTo>
                    <a:pt x="2124728" y="845172"/>
                  </a:lnTo>
                  <a:lnTo>
                    <a:pt x="2129923" y="843433"/>
                  </a:lnTo>
                  <a:lnTo>
                    <a:pt x="2135117" y="841694"/>
                  </a:lnTo>
                  <a:lnTo>
                    <a:pt x="2140312" y="839955"/>
                  </a:lnTo>
                  <a:lnTo>
                    <a:pt x="2145507" y="838216"/>
                  </a:lnTo>
                  <a:lnTo>
                    <a:pt x="2150702" y="836477"/>
                  </a:lnTo>
                  <a:lnTo>
                    <a:pt x="2155897" y="834738"/>
                  </a:lnTo>
                  <a:lnTo>
                    <a:pt x="2161092" y="832999"/>
                  </a:lnTo>
                  <a:lnTo>
                    <a:pt x="2166287" y="831260"/>
                  </a:lnTo>
                  <a:lnTo>
                    <a:pt x="2171482" y="829521"/>
                  </a:lnTo>
                  <a:lnTo>
                    <a:pt x="2176677" y="827782"/>
                  </a:lnTo>
                  <a:lnTo>
                    <a:pt x="2181872" y="826043"/>
                  </a:lnTo>
                  <a:lnTo>
                    <a:pt x="2187067" y="824304"/>
                  </a:lnTo>
                  <a:lnTo>
                    <a:pt x="2192262" y="822565"/>
                  </a:lnTo>
                  <a:lnTo>
                    <a:pt x="2197457" y="820826"/>
                  </a:lnTo>
                  <a:lnTo>
                    <a:pt x="2202652" y="819087"/>
                  </a:lnTo>
                  <a:lnTo>
                    <a:pt x="2207847" y="817348"/>
                  </a:lnTo>
                  <a:lnTo>
                    <a:pt x="2213042" y="815609"/>
                  </a:lnTo>
                  <a:lnTo>
                    <a:pt x="2218236" y="813870"/>
                  </a:lnTo>
                  <a:lnTo>
                    <a:pt x="2223431" y="812131"/>
                  </a:lnTo>
                  <a:lnTo>
                    <a:pt x="2228626" y="810392"/>
                  </a:lnTo>
                  <a:lnTo>
                    <a:pt x="2233821" y="808652"/>
                  </a:lnTo>
                  <a:lnTo>
                    <a:pt x="2239016" y="806913"/>
                  </a:lnTo>
                  <a:lnTo>
                    <a:pt x="2244211" y="805174"/>
                  </a:lnTo>
                  <a:lnTo>
                    <a:pt x="2249406" y="803435"/>
                  </a:lnTo>
                  <a:lnTo>
                    <a:pt x="2254601" y="801696"/>
                  </a:lnTo>
                  <a:lnTo>
                    <a:pt x="2259796" y="799957"/>
                  </a:lnTo>
                  <a:lnTo>
                    <a:pt x="2264991" y="798218"/>
                  </a:lnTo>
                  <a:lnTo>
                    <a:pt x="2270186" y="796479"/>
                  </a:lnTo>
                  <a:lnTo>
                    <a:pt x="2275381" y="794740"/>
                  </a:lnTo>
                  <a:lnTo>
                    <a:pt x="2280576" y="793001"/>
                  </a:lnTo>
                  <a:lnTo>
                    <a:pt x="2285771" y="791262"/>
                  </a:lnTo>
                  <a:lnTo>
                    <a:pt x="2290966" y="789523"/>
                  </a:lnTo>
                  <a:lnTo>
                    <a:pt x="2296160" y="787784"/>
                  </a:lnTo>
                  <a:lnTo>
                    <a:pt x="2301355" y="786045"/>
                  </a:lnTo>
                  <a:lnTo>
                    <a:pt x="2306550" y="784306"/>
                  </a:lnTo>
                  <a:lnTo>
                    <a:pt x="2311745" y="782567"/>
                  </a:lnTo>
                  <a:lnTo>
                    <a:pt x="2316940" y="780828"/>
                  </a:lnTo>
                  <a:lnTo>
                    <a:pt x="2322135" y="779089"/>
                  </a:lnTo>
                  <a:lnTo>
                    <a:pt x="2327330" y="777350"/>
                  </a:lnTo>
                  <a:lnTo>
                    <a:pt x="2332525" y="775611"/>
                  </a:lnTo>
                  <a:lnTo>
                    <a:pt x="2337720" y="773872"/>
                  </a:lnTo>
                  <a:lnTo>
                    <a:pt x="2342915" y="772133"/>
                  </a:lnTo>
                  <a:lnTo>
                    <a:pt x="2348110" y="770394"/>
                  </a:lnTo>
                  <a:lnTo>
                    <a:pt x="2353305" y="768655"/>
                  </a:lnTo>
                  <a:lnTo>
                    <a:pt x="2358500" y="766916"/>
                  </a:lnTo>
                  <a:lnTo>
                    <a:pt x="2363695" y="765177"/>
                  </a:lnTo>
                  <a:lnTo>
                    <a:pt x="2368890" y="763437"/>
                  </a:lnTo>
                  <a:lnTo>
                    <a:pt x="2374084" y="761698"/>
                  </a:lnTo>
                  <a:lnTo>
                    <a:pt x="2379279" y="759959"/>
                  </a:lnTo>
                  <a:lnTo>
                    <a:pt x="2384474" y="758220"/>
                  </a:lnTo>
                  <a:lnTo>
                    <a:pt x="2389669" y="756481"/>
                  </a:lnTo>
                  <a:lnTo>
                    <a:pt x="2394864" y="754742"/>
                  </a:lnTo>
                  <a:lnTo>
                    <a:pt x="2400059" y="753003"/>
                  </a:lnTo>
                  <a:lnTo>
                    <a:pt x="2405254" y="751264"/>
                  </a:lnTo>
                  <a:lnTo>
                    <a:pt x="2410449" y="749525"/>
                  </a:lnTo>
                  <a:lnTo>
                    <a:pt x="2415644" y="747786"/>
                  </a:lnTo>
                  <a:lnTo>
                    <a:pt x="2420839" y="746047"/>
                  </a:lnTo>
                  <a:lnTo>
                    <a:pt x="2426034" y="744308"/>
                  </a:lnTo>
                  <a:lnTo>
                    <a:pt x="2431229" y="742569"/>
                  </a:lnTo>
                  <a:lnTo>
                    <a:pt x="2436424" y="740830"/>
                  </a:lnTo>
                  <a:lnTo>
                    <a:pt x="2441619" y="739091"/>
                  </a:lnTo>
                  <a:lnTo>
                    <a:pt x="2446814" y="737352"/>
                  </a:lnTo>
                  <a:lnTo>
                    <a:pt x="2452008" y="735613"/>
                  </a:lnTo>
                  <a:lnTo>
                    <a:pt x="2457203" y="733874"/>
                  </a:lnTo>
                  <a:lnTo>
                    <a:pt x="2462398" y="732135"/>
                  </a:lnTo>
                  <a:lnTo>
                    <a:pt x="2467593" y="730396"/>
                  </a:lnTo>
                  <a:lnTo>
                    <a:pt x="2472788" y="728657"/>
                  </a:lnTo>
                  <a:lnTo>
                    <a:pt x="2477983" y="726918"/>
                  </a:lnTo>
                  <a:lnTo>
                    <a:pt x="2483178" y="725179"/>
                  </a:lnTo>
                  <a:lnTo>
                    <a:pt x="2488373" y="723440"/>
                  </a:lnTo>
                  <a:lnTo>
                    <a:pt x="2493568" y="721701"/>
                  </a:lnTo>
                  <a:lnTo>
                    <a:pt x="2498763" y="719961"/>
                  </a:lnTo>
                  <a:lnTo>
                    <a:pt x="2503958" y="718222"/>
                  </a:lnTo>
                  <a:lnTo>
                    <a:pt x="2509153" y="716483"/>
                  </a:lnTo>
                  <a:lnTo>
                    <a:pt x="2514348" y="714744"/>
                  </a:lnTo>
                  <a:lnTo>
                    <a:pt x="2519543" y="713005"/>
                  </a:lnTo>
                  <a:lnTo>
                    <a:pt x="2524738" y="711266"/>
                  </a:lnTo>
                  <a:lnTo>
                    <a:pt x="2529933" y="709527"/>
                  </a:lnTo>
                  <a:lnTo>
                    <a:pt x="2535127" y="707788"/>
                  </a:lnTo>
                  <a:lnTo>
                    <a:pt x="2540322" y="706049"/>
                  </a:lnTo>
                  <a:lnTo>
                    <a:pt x="2545517" y="704310"/>
                  </a:lnTo>
                  <a:lnTo>
                    <a:pt x="2550712" y="702571"/>
                  </a:lnTo>
                  <a:lnTo>
                    <a:pt x="2555907" y="700832"/>
                  </a:lnTo>
                  <a:lnTo>
                    <a:pt x="2561102" y="699093"/>
                  </a:lnTo>
                  <a:lnTo>
                    <a:pt x="2566297" y="697354"/>
                  </a:lnTo>
                  <a:lnTo>
                    <a:pt x="2571492" y="695615"/>
                  </a:lnTo>
                  <a:lnTo>
                    <a:pt x="2576687" y="693876"/>
                  </a:lnTo>
                  <a:lnTo>
                    <a:pt x="2581882" y="692137"/>
                  </a:lnTo>
                  <a:lnTo>
                    <a:pt x="2587077" y="690398"/>
                  </a:lnTo>
                  <a:lnTo>
                    <a:pt x="2592272" y="688659"/>
                  </a:lnTo>
                  <a:lnTo>
                    <a:pt x="2597467" y="686920"/>
                  </a:lnTo>
                  <a:lnTo>
                    <a:pt x="2602662" y="685181"/>
                  </a:lnTo>
                  <a:lnTo>
                    <a:pt x="2607857" y="683442"/>
                  </a:lnTo>
                  <a:lnTo>
                    <a:pt x="2613051" y="681703"/>
                  </a:lnTo>
                  <a:lnTo>
                    <a:pt x="2618246" y="679964"/>
                  </a:lnTo>
                  <a:lnTo>
                    <a:pt x="2623441" y="678225"/>
                  </a:lnTo>
                  <a:lnTo>
                    <a:pt x="2628636" y="676486"/>
                  </a:lnTo>
                  <a:lnTo>
                    <a:pt x="2633831" y="674746"/>
                  </a:lnTo>
                  <a:lnTo>
                    <a:pt x="2639026" y="673007"/>
                  </a:lnTo>
                  <a:lnTo>
                    <a:pt x="2644221" y="671268"/>
                  </a:lnTo>
                  <a:lnTo>
                    <a:pt x="2649416" y="669529"/>
                  </a:lnTo>
                  <a:lnTo>
                    <a:pt x="2654611" y="667790"/>
                  </a:lnTo>
                  <a:lnTo>
                    <a:pt x="2659806" y="666051"/>
                  </a:lnTo>
                  <a:lnTo>
                    <a:pt x="2665001" y="664312"/>
                  </a:lnTo>
                  <a:lnTo>
                    <a:pt x="2670196" y="662573"/>
                  </a:lnTo>
                  <a:lnTo>
                    <a:pt x="2675391" y="660834"/>
                  </a:lnTo>
                  <a:lnTo>
                    <a:pt x="2680586" y="659095"/>
                  </a:lnTo>
                  <a:lnTo>
                    <a:pt x="2685781" y="657356"/>
                  </a:lnTo>
                  <a:lnTo>
                    <a:pt x="2690975" y="655617"/>
                  </a:lnTo>
                  <a:lnTo>
                    <a:pt x="2696170" y="653878"/>
                  </a:lnTo>
                  <a:lnTo>
                    <a:pt x="2701365" y="652139"/>
                  </a:lnTo>
                  <a:lnTo>
                    <a:pt x="2706560" y="650400"/>
                  </a:lnTo>
                  <a:lnTo>
                    <a:pt x="2711755" y="648661"/>
                  </a:lnTo>
                  <a:lnTo>
                    <a:pt x="2716950" y="646922"/>
                  </a:lnTo>
                  <a:lnTo>
                    <a:pt x="2722145" y="645183"/>
                  </a:lnTo>
                  <a:lnTo>
                    <a:pt x="2727340" y="643444"/>
                  </a:lnTo>
                  <a:lnTo>
                    <a:pt x="2732535" y="641705"/>
                  </a:lnTo>
                  <a:lnTo>
                    <a:pt x="2737730" y="639966"/>
                  </a:lnTo>
                  <a:lnTo>
                    <a:pt x="2742925" y="638227"/>
                  </a:lnTo>
                  <a:lnTo>
                    <a:pt x="2748120" y="636488"/>
                  </a:lnTo>
                  <a:lnTo>
                    <a:pt x="2753315" y="634749"/>
                  </a:lnTo>
                  <a:lnTo>
                    <a:pt x="2758510" y="633010"/>
                  </a:lnTo>
                  <a:lnTo>
                    <a:pt x="2763705" y="631271"/>
                  </a:lnTo>
                  <a:lnTo>
                    <a:pt x="2768899" y="629531"/>
                  </a:lnTo>
                  <a:lnTo>
                    <a:pt x="2774094" y="627792"/>
                  </a:lnTo>
                  <a:lnTo>
                    <a:pt x="2779289" y="626053"/>
                  </a:lnTo>
                  <a:lnTo>
                    <a:pt x="2784484" y="624314"/>
                  </a:lnTo>
                  <a:lnTo>
                    <a:pt x="2789679" y="622575"/>
                  </a:lnTo>
                  <a:lnTo>
                    <a:pt x="2794874" y="620836"/>
                  </a:lnTo>
                  <a:lnTo>
                    <a:pt x="2800069" y="619097"/>
                  </a:lnTo>
                  <a:lnTo>
                    <a:pt x="2805264" y="617358"/>
                  </a:lnTo>
                  <a:lnTo>
                    <a:pt x="2810459" y="615619"/>
                  </a:lnTo>
                  <a:lnTo>
                    <a:pt x="2815654" y="613880"/>
                  </a:lnTo>
                  <a:lnTo>
                    <a:pt x="2820849" y="612141"/>
                  </a:lnTo>
                  <a:lnTo>
                    <a:pt x="2826044" y="610402"/>
                  </a:lnTo>
                  <a:lnTo>
                    <a:pt x="2831239" y="608663"/>
                  </a:lnTo>
                  <a:lnTo>
                    <a:pt x="2836434" y="606924"/>
                  </a:lnTo>
                  <a:lnTo>
                    <a:pt x="2841629" y="605185"/>
                  </a:lnTo>
                  <a:lnTo>
                    <a:pt x="2846823" y="603446"/>
                  </a:lnTo>
                  <a:lnTo>
                    <a:pt x="2852018" y="601707"/>
                  </a:lnTo>
                  <a:lnTo>
                    <a:pt x="2857213" y="599968"/>
                  </a:lnTo>
                  <a:lnTo>
                    <a:pt x="2862408" y="598229"/>
                  </a:lnTo>
                  <a:lnTo>
                    <a:pt x="2867603" y="596490"/>
                  </a:lnTo>
                  <a:lnTo>
                    <a:pt x="2872798" y="594751"/>
                  </a:lnTo>
                  <a:lnTo>
                    <a:pt x="2877993" y="593012"/>
                  </a:lnTo>
                  <a:lnTo>
                    <a:pt x="2883188" y="591273"/>
                  </a:lnTo>
                  <a:lnTo>
                    <a:pt x="2888383" y="589534"/>
                  </a:lnTo>
                  <a:lnTo>
                    <a:pt x="2893578" y="587795"/>
                  </a:lnTo>
                  <a:lnTo>
                    <a:pt x="2898773" y="586056"/>
                  </a:lnTo>
                  <a:lnTo>
                    <a:pt x="2903968" y="584316"/>
                  </a:lnTo>
                  <a:lnTo>
                    <a:pt x="2909163" y="582577"/>
                  </a:lnTo>
                  <a:lnTo>
                    <a:pt x="2914358" y="580838"/>
                  </a:lnTo>
                  <a:lnTo>
                    <a:pt x="2919553" y="579099"/>
                  </a:lnTo>
                  <a:lnTo>
                    <a:pt x="2924748" y="577360"/>
                  </a:lnTo>
                  <a:lnTo>
                    <a:pt x="2929942" y="575621"/>
                  </a:lnTo>
                  <a:lnTo>
                    <a:pt x="2935137" y="573882"/>
                  </a:lnTo>
                  <a:lnTo>
                    <a:pt x="2940332" y="572143"/>
                  </a:lnTo>
                  <a:lnTo>
                    <a:pt x="2945527" y="570404"/>
                  </a:lnTo>
                  <a:lnTo>
                    <a:pt x="2950722" y="568665"/>
                  </a:lnTo>
                  <a:lnTo>
                    <a:pt x="2955917" y="566926"/>
                  </a:lnTo>
                  <a:lnTo>
                    <a:pt x="2961112" y="565187"/>
                  </a:lnTo>
                  <a:lnTo>
                    <a:pt x="2966307" y="563448"/>
                  </a:lnTo>
                  <a:lnTo>
                    <a:pt x="2971502" y="561709"/>
                  </a:lnTo>
                  <a:lnTo>
                    <a:pt x="2976697" y="559970"/>
                  </a:lnTo>
                  <a:lnTo>
                    <a:pt x="2981892" y="558231"/>
                  </a:lnTo>
                  <a:lnTo>
                    <a:pt x="2987087" y="556492"/>
                  </a:lnTo>
                  <a:lnTo>
                    <a:pt x="2992282" y="554753"/>
                  </a:lnTo>
                  <a:lnTo>
                    <a:pt x="2997477" y="553014"/>
                  </a:lnTo>
                  <a:lnTo>
                    <a:pt x="3002672" y="551275"/>
                  </a:lnTo>
                  <a:lnTo>
                    <a:pt x="3007866" y="549536"/>
                  </a:lnTo>
                  <a:lnTo>
                    <a:pt x="3013061" y="547797"/>
                  </a:lnTo>
                  <a:lnTo>
                    <a:pt x="3018256" y="546058"/>
                  </a:lnTo>
                  <a:lnTo>
                    <a:pt x="3023451" y="544319"/>
                  </a:lnTo>
                  <a:lnTo>
                    <a:pt x="3028646" y="542580"/>
                  </a:lnTo>
                  <a:lnTo>
                    <a:pt x="3033841" y="540841"/>
                  </a:lnTo>
                  <a:lnTo>
                    <a:pt x="3039036" y="539101"/>
                  </a:lnTo>
                  <a:lnTo>
                    <a:pt x="3044231" y="537362"/>
                  </a:lnTo>
                  <a:lnTo>
                    <a:pt x="3049426" y="535623"/>
                  </a:lnTo>
                  <a:lnTo>
                    <a:pt x="3054621" y="533884"/>
                  </a:lnTo>
                  <a:lnTo>
                    <a:pt x="3059816" y="532145"/>
                  </a:lnTo>
                  <a:lnTo>
                    <a:pt x="3065011" y="530406"/>
                  </a:lnTo>
                  <a:lnTo>
                    <a:pt x="3070206" y="528667"/>
                  </a:lnTo>
                  <a:lnTo>
                    <a:pt x="3075401" y="526928"/>
                  </a:lnTo>
                  <a:lnTo>
                    <a:pt x="3080596" y="525189"/>
                  </a:lnTo>
                  <a:lnTo>
                    <a:pt x="3085790" y="523450"/>
                  </a:lnTo>
                  <a:lnTo>
                    <a:pt x="3090985" y="521711"/>
                  </a:lnTo>
                  <a:lnTo>
                    <a:pt x="3096180" y="519972"/>
                  </a:lnTo>
                  <a:lnTo>
                    <a:pt x="3101375" y="518233"/>
                  </a:lnTo>
                  <a:lnTo>
                    <a:pt x="3106570" y="516494"/>
                  </a:lnTo>
                  <a:lnTo>
                    <a:pt x="3111765" y="514755"/>
                  </a:lnTo>
                  <a:lnTo>
                    <a:pt x="3116960" y="513016"/>
                  </a:lnTo>
                  <a:lnTo>
                    <a:pt x="3122155" y="511277"/>
                  </a:lnTo>
                  <a:lnTo>
                    <a:pt x="3127350" y="509538"/>
                  </a:lnTo>
                  <a:lnTo>
                    <a:pt x="3132545" y="507799"/>
                  </a:lnTo>
                  <a:lnTo>
                    <a:pt x="3137740" y="506060"/>
                  </a:lnTo>
                  <a:lnTo>
                    <a:pt x="3142935" y="504321"/>
                  </a:lnTo>
                  <a:lnTo>
                    <a:pt x="3148130" y="502582"/>
                  </a:lnTo>
                  <a:lnTo>
                    <a:pt x="3153325" y="500843"/>
                  </a:lnTo>
                  <a:lnTo>
                    <a:pt x="3158520" y="499104"/>
                  </a:lnTo>
                  <a:lnTo>
                    <a:pt x="3163714" y="497365"/>
                  </a:lnTo>
                  <a:lnTo>
                    <a:pt x="3168909" y="495626"/>
                  </a:lnTo>
                  <a:lnTo>
                    <a:pt x="3174104" y="493886"/>
                  </a:lnTo>
                  <a:lnTo>
                    <a:pt x="3179299" y="492147"/>
                  </a:lnTo>
                  <a:lnTo>
                    <a:pt x="3184494" y="490408"/>
                  </a:lnTo>
                  <a:lnTo>
                    <a:pt x="3189689" y="488669"/>
                  </a:lnTo>
                  <a:lnTo>
                    <a:pt x="3194884" y="486930"/>
                  </a:lnTo>
                  <a:lnTo>
                    <a:pt x="3200079" y="485191"/>
                  </a:lnTo>
                  <a:lnTo>
                    <a:pt x="3205274" y="483452"/>
                  </a:lnTo>
                  <a:lnTo>
                    <a:pt x="3210469" y="481713"/>
                  </a:lnTo>
                  <a:lnTo>
                    <a:pt x="3215664" y="479974"/>
                  </a:lnTo>
                  <a:lnTo>
                    <a:pt x="3220859" y="478235"/>
                  </a:lnTo>
                  <a:lnTo>
                    <a:pt x="3226054" y="476496"/>
                  </a:lnTo>
                  <a:lnTo>
                    <a:pt x="3231249" y="474757"/>
                  </a:lnTo>
                  <a:lnTo>
                    <a:pt x="3236444" y="473018"/>
                  </a:lnTo>
                  <a:lnTo>
                    <a:pt x="3241639" y="471279"/>
                  </a:lnTo>
                  <a:lnTo>
                    <a:pt x="3246833" y="469540"/>
                  </a:lnTo>
                  <a:lnTo>
                    <a:pt x="3252028" y="467801"/>
                  </a:lnTo>
                  <a:lnTo>
                    <a:pt x="3257223" y="466062"/>
                  </a:lnTo>
                  <a:lnTo>
                    <a:pt x="3262418" y="464323"/>
                  </a:lnTo>
                  <a:lnTo>
                    <a:pt x="3267613" y="462584"/>
                  </a:lnTo>
                  <a:lnTo>
                    <a:pt x="3272808" y="460845"/>
                  </a:lnTo>
                  <a:lnTo>
                    <a:pt x="3278003" y="459106"/>
                  </a:lnTo>
                  <a:lnTo>
                    <a:pt x="3283198" y="457367"/>
                  </a:lnTo>
                  <a:lnTo>
                    <a:pt x="3288393" y="455628"/>
                  </a:lnTo>
                  <a:lnTo>
                    <a:pt x="3293588" y="453889"/>
                  </a:lnTo>
                  <a:lnTo>
                    <a:pt x="3298783" y="452150"/>
                  </a:lnTo>
                  <a:lnTo>
                    <a:pt x="3303978" y="450411"/>
                  </a:lnTo>
                  <a:lnTo>
                    <a:pt x="3309173" y="448671"/>
                  </a:lnTo>
                  <a:lnTo>
                    <a:pt x="3314368" y="446932"/>
                  </a:lnTo>
                  <a:lnTo>
                    <a:pt x="3319563" y="445193"/>
                  </a:lnTo>
                  <a:lnTo>
                    <a:pt x="3324757" y="443454"/>
                  </a:lnTo>
                  <a:lnTo>
                    <a:pt x="3329952" y="441715"/>
                  </a:lnTo>
                  <a:lnTo>
                    <a:pt x="3335147" y="439976"/>
                  </a:lnTo>
                  <a:lnTo>
                    <a:pt x="3340342" y="438237"/>
                  </a:lnTo>
                  <a:lnTo>
                    <a:pt x="3345537" y="436498"/>
                  </a:lnTo>
                  <a:lnTo>
                    <a:pt x="3350732" y="434759"/>
                  </a:lnTo>
                  <a:lnTo>
                    <a:pt x="3355927" y="433020"/>
                  </a:lnTo>
                  <a:lnTo>
                    <a:pt x="3361122" y="431281"/>
                  </a:lnTo>
                  <a:lnTo>
                    <a:pt x="3366317" y="429542"/>
                  </a:lnTo>
                  <a:lnTo>
                    <a:pt x="3371512" y="427803"/>
                  </a:lnTo>
                  <a:lnTo>
                    <a:pt x="3376707" y="426064"/>
                  </a:lnTo>
                  <a:lnTo>
                    <a:pt x="3381902" y="424325"/>
                  </a:lnTo>
                  <a:lnTo>
                    <a:pt x="3387097" y="422586"/>
                  </a:lnTo>
                  <a:lnTo>
                    <a:pt x="3392292" y="420847"/>
                  </a:lnTo>
                  <a:lnTo>
                    <a:pt x="3397487" y="419108"/>
                  </a:lnTo>
                  <a:lnTo>
                    <a:pt x="3402681" y="417369"/>
                  </a:lnTo>
                  <a:lnTo>
                    <a:pt x="3407876" y="415630"/>
                  </a:lnTo>
                  <a:lnTo>
                    <a:pt x="3413071" y="413891"/>
                  </a:lnTo>
                  <a:lnTo>
                    <a:pt x="3418266" y="412152"/>
                  </a:lnTo>
                  <a:lnTo>
                    <a:pt x="3423461" y="410413"/>
                  </a:lnTo>
                  <a:lnTo>
                    <a:pt x="3428656" y="408674"/>
                  </a:lnTo>
                  <a:lnTo>
                    <a:pt x="3433851" y="406935"/>
                  </a:lnTo>
                  <a:lnTo>
                    <a:pt x="3439046" y="405196"/>
                  </a:lnTo>
                  <a:lnTo>
                    <a:pt x="3444241" y="403456"/>
                  </a:lnTo>
                  <a:lnTo>
                    <a:pt x="3449436" y="401717"/>
                  </a:lnTo>
                  <a:lnTo>
                    <a:pt x="3454631" y="399978"/>
                  </a:lnTo>
                  <a:lnTo>
                    <a:pt x="3459826" y="398239"/>
                  </a:lnTo>
                  <a:lnTo>
                    <a:pt x="3465021" y="396500"/>
                  </a:lnTo>
                  <a:lnTo>
                    <a:pt x="3470216" y="394761"/>
                  </a:lnTo>
                  <a:lnTo>
                    <a:pt x="3475411" y="393022"/>
                  </a:lnTo>
                  <a:lnTo>
                    <a:pt x="3480605" y="391283"/>
                  </a:lnTo>
                  <a:lnTo>
                    <a:pt x="3485800" y="389544"/>
                  </a:lnTo>
                  <a:lnTo>
                    <a:pt x="3490995" y="387805"/>
                  </a:lnTo>
                  <a:lnTo>
                    <a:pt x="3496190" y="386066"/>
                  </a:lnTo>
                  <a:lnTo>
                    <a:pt x="3501385" y="384327"/>
                  </a:lnTo>
                  <a:lnTo>
                    <a:pt x="3506580" y="382588"/>
                  </a:lnTo>
                  <a:lnTo>
                    <a:pt x="3511775" y="380849"/>
                  </a:lnTo>
                  <a:lnTo>
                    <a:pt x="3516970" y="379110"/>
                  </a:lnTo>
                  <a:lnTo>
                    <a:pt x="3522165" y="377371"/>
                  </a:lnTo>
                  <a:lnTo>
                    <a:pt x="3527360" y="375632"/>
                  </a:lnTo>
                  <a:lnTo>
                    <a:pt x="3532555" y="373893"/>
                  </a:lnTo>
                  <a:lnTo>
                    <a:pt x="3537750" y="372154"/>
                  </a:lnTo>
                  <a:lnTo>
                    <a:pt x="3542945" y="370415"/>
                  </a:lnTo>
                  <a:lnTo>
                    <a:pt x="3548140" y="368676"/>
                  </a:lnTo>
                  <a:lnTo>
                    <a:pt x="3553335" y="366937"/>
                  </a:lnTo>
                  <a:lnTo>
                    <a:pt x="3558529" y="365198"/>
                  </a:lnTo>
                  <a:lnTo>
                    <a:pt x="3563724" y="363459"/>
                  </a:lnTo>
                  <a:lnTo>
                    <a:pt x="3568919" y="361720"/>
                  </a:lnTo>
                  <a:lnTo>
                    <a:pt x="3574114" y="359980"/>
                  </a:lnTo>
                  <a:lnTo>
                    <a:pt x="3579309" y="358241"/>
                  </a:lnTo>
                  <a:lnTo>
                    <a:pt x="3584504" y="356502"/>
                  </a:lnTo>
                  <a:lnTo>
                    <a:pt x="3589699" y="354763"/>
                  </a:lnTo>
                  <a:lnTo>
                    <a:pt x="3594894" y="353024"/>
                  </a:lnTo>
                  <a:lnTo>
                    <a:pt x="3600089" y="351285"/>
                  </a:lnTo>
                  <a:lnTo>
                    <a:pt x="3605284" y="349546"/>
                  </a:lnTo>
                  <a:lnTo>
                    <a:pt x="3610479" y="347807"/>
                  </a:lnTo>
                  <a:lnTo>
                    <a:pt x="3615674" y="346068"/>
                  </a:lnTo>
                  <a:lnTo>
                    <a:pt x="3620869" y="344329"/>
                  </a:lnTo>
                  <a:lnTo>
                    <a:pt x="3626064" y="342590"/>
                  </a:lnTo>
                  <a:lnTo>
                    <a:pt x="3631259" y="340851"/>
                  </a:lnTo>
                  <a:lnTo>
                    <a:pt x="3636454" y="339112"/>
                  </a:lnTo>
                  <a:lnTo>
                    <a:pt x="3641648" y="337373"/>
                  </a:lnTo>
                  <a:lnTo>
                    <a:pt x="3646843" y="335634"/>
                  </a:lnTo>
                  <a:lnTo>
                    <a:pt x="3652038" y="333895"/>
                  </a:lnTo>
                  <a:lnTo>
                    <a:pt x="3657233" y="332156"/>
                  </a:lnTo>
                  <a:lnTo>
                    <a:pt x="3662428" y="330417"/>
                  </a:lnTo>
                  <a:lnTo>
                    <a:pt x="3667623" y="328678"/>
                  </a:lnTo>
                  <a:lnTo>
                    <a:pt x="3672818" y="326939"/>
                  </a:lnTo>
                  <a:lnTo>
                    <a:pt x="3678013" y="325200"/>
                  </a:lnTo>
                  <a:lnTo>
                    <a:pt x="3683208" y="323461"/>
                  </a:lnTo>
                  <a:lnTo>
                    <a:pt x="3688403" y="321722"/>
                  </a:lnTo>
                  <a:lnTo>
                    <a:pt x="3693598" y="319983"/>
                  </a:lnTo>
                  <a:lnTo>
                    <a:pt x="3698793" y="318244"/>
                  </a:lnTo>
                  <a:lnTo>
                    <a:pt x="3703988" y="316505"/>
                  </a:lnTo>
                  <a:lnTo>
                    <a:pt x="3709183" y="314765"/>
                  </a:lnTo>
                  <a:lnTo>
                    <a:pt x="3714378" y="313026"/>
                  </a:lnTo>
                  <a:lnTo>
                    <a:pt x="3719572" y="311287"/>
                  </a:lnTo>
                  <a:lnTo>
                    <a:pt x="3724767" y="309548"/>
                  </a:lnTo>
                  <a:lnTo>
                    <a:pt x="3729962" y="307809"/>
                  </a:lnTo>
                  <a:lnTo>
                    <a:pt x="3735157" y="306070"/>
                  </a:lnTo>
                  <a:lnTo>
                    <a:pt x="3740352" y="304331"/>
                  </a:lnTo>
                  <a:lnTo>
                    <a:pt x="3745547" y="302592"/>
                  </a:lnTo>
                  <a:lnTo>
                    <a:pt x="3750742" y="300853"/>
                  </a:lnTo>
                  <a:lnTo>
                    <a:pt x="3755937" y="299114"/>
                  </a:lnTo>
                  <a:lnTo>
                    <a:pt x="3761132" y="297375"/>
                  </a:lnTo>
                  <a:lnTo>
                    <a:pt x="3766327" y="295636"/>
                  </a:lnTo>
                  <a:lnTo>
                    <a:pt x="3771522" y="293897"/>
                  </a:lnTo>
                  <a:lnTo>
                    <a:pt x="3776717" y="292158"/>
                  </a:lnTo>
                  <a:lnTo>
                    <a:pt x="3781912" y="290419"/>
                  </a:lnTo>
                  <a:lnTo>
                    <a:pt x="3787107" y="288680"/>
                  </a:lnTo>
                  <a:lnTo>
                    <a:pt x="3792302" y="286941"/>
                  </a:lnTo>
                  <a:lnTo>
                    <a:pt x="3797496" y="285202"/>
                  </a:lnTo>
                  <a:lnTo>
                    <a:pt x="3802691" y="283463"/>
                  </a:lnTo>
                  <a:lnTo>
                    <a:pt x="3807886" y="281724"/>
                  </a:lnTo>
                  <a:lnTo>
                    <a:pt x="3813081" y="279985"/>
                  </a:lnTo>
                  <a:lnTo>
                    <a:pt x="3818276" y="278246"/>
                  </a:lnTo>
                  <a:lnTo>
                    <a:pt x="3823471" y="276507"/>
                  </a:lnTo>
                  <a:lnTo>
                    <a:pt x="3828666" y="274768"/>
                  </a:lnTo>
                  <a:lnTo>
                    <a:pt x="3833861" y="273029"/>
                  </a:lnTo>
                  <a:lnTo>
                    <a:pt x="3839056" y="271290"/>
                  </a:lnTo>
                  <a:lnTo>
                    <a:pt x="3844251" y="269550"/>
                  </a:lnTo>
                  <a:lnTo>
                    <a:pt x="3849446" y="267811"/>
                  </a:lnTo>
                  <a:lnTo>
                    <a:pt x="3854641" y="266072"/>
                  </a:lnTo>
                  <a:lnTo>
                    <a:pt x="3859836" y="264333"/>
                  </a:lnTo>
                  <a:lnTo>
                    <a:pt x="3865031" y="262594"/>
                  </a:lnTo>
                  <a:lnTo>
                    <a:pt x="3870226" y="260855"/>
                  </a:lnTo>
                  <a:lnTo>
                    <a:pt x="3875420" y="259116"/>
                  </a:lnTo>
                  <a:lnTo>
                    <a:pt x="3880615" y="257377"/>
                  </a:lnTo>
                  <a:lnTo>
                    <a:pt x="3885810" y="255638"/>
                  </a:lnTo>
                  <a:lnTo>
                    <a:pt x="3891005" y="253899"/>
                  </a:lnTo>
                  <a:lnTo>
                    <a:pt x="3896200" y="252160"/>
                  </a:lnTo>
                  <a:lnTo>
                    <a:pt x="3901395" y="250421"/>
                  </a:lnTo>
                  <a:lnTo>
                    <a:pt x="3906590" y="248682"/>
                  </a:lnTo>
                  <a:lnTo>
                    <a:pt x="3911785" y="246943"/>
                  </a:lnTo>
                  <a:lnTo>
                    <a:pt x="3916980" y="245204"/>
                  </a:lnTo>
                  <a:lnTo>
                    <a:pt x="3922175" y="243465"/>
                  </a:lnTo>
                  <a:lnTo>
                    <a:pt x="3927370" y="241726"/>
                  </a:lnTo>
                  <a:lnTo>
                    <a:pt x="3932565" y="239987"/>
                  </a:lnTo>
                  <a:lnTo>
                    <a:pt x="3937760" y="238248"/>
                  </a:lnTo>
                  <a:lnTo>
                    <a:pt x="3942955" y="236509"/>
                  </a:lnTo>
                  <a:lnTo>
                    <a:pt x="3948150" y="234770"/>
                  </a:lnTo>
                  <a:lnTo>
                    <a:pt x="3953345" y="233031"/>
                  </a:lnTo>
                  <a:lnTo>
                    <a:pt x="3958539" y="231292"/>
                  </a:lnTo>
                  <a:lnTo>
                    <a:pt x="3963734" y="229553"/>
                  </a:lnTo>
                  <a:lnTo>
                    <a:pt x="3968929" y="227814"/>
                  </a:lnTo>
                  <a:lnTo>
                    <a:pt x="3974124" y="226075"/>
                  </a:lnTo>
                  <a:lnTo>
                    <a:pt x="3979319" y="224335"/>
                  </a:lnTo>
                  <a:lnTo>
                    <a:pt x="3984514" y="222596"/>
                  </a:lnTo>
                  <a:lnTo>
                    <a:pt x="3989709" y="220857"/>
                  </a:lnTo>
                  <a:lnTo>
                    <a:pt x="3994904" y="219118"/>
                  </a:lnTo>
                  <a:lnTo>
                    <a:pt x="4000099" y="217379"/>
                  </a:lnTo>
                  <a:lnTo>
                    <a:pt x="4005294" y="215640"/>
                  </a:lnTo>
                  <a:lnTo>
                    <a:pt x="4010489" y="213901"/>
                  </a:lnTo>
                  <a:lnTo>
                    <a:pt x="4015684" y="212162"/>
                  </a:lnTo>
                  <a:lnTo>
                    <a:pt x="4020879" y="210423"/>
                  </a:lnTo>
                  <a:lnTo>
                    <a:pt x="4026074" y="208684"/>
                  </a:lnTo>
                  <a:lnTo>
                    <a:pt x="4031269" y="206945"/>
                  </a:lnTo>
                  <a:lnTo>
                    <a:pt x="4036463" y="205206"/>
                  </a:lnTo>
                  <a:lnTo>
                    <a:pt x="4041658" y="203467"/>
                  </a:lnTo>
                  <a:lnTo>
                    <a:pt x="4046853" y="201728"/>
                  </a:lnTo>
                  <a:lnTo>
                    <a:pt x="4052048" y="199989"/>
                  </a:lnTo>
                  <a:lnTo>
                    <a:pt x="4057243" y="198250"/>
                  </a:lnTo>
                  <a:lnTo>
                    <a:pt x="4062438" y="196511"/>
                  </a:lnTo>
                  <a:lnTo>
                    <a:pt x="4067633" y="194772"/>
                  </a:lnTo>
                  <a:lnTo>
                    <a:pt x="4072828" y="193033"/>
                  </a:lnTo>
                  <a:lnTo>
                    <a:pt x="4078023" y="191294"/>
                  </a:lnTo>
                  <a:lnTo>
                    <a:pt x="4083218" y="189555"/>
                  </a:lnTo>
                  <a:lnTo>
                    <a:pt x="4088413" y="187816"/>
                  </a:lnTo>
                  <a:lnTo>
                    <a:pt x="4093608" y="186077"/>
                  </a:lnTo>
                  <a:lnTo>
                    <a:pt x="4098803" y="184338"/>
                  </a:lnTo>
                  <a:lnTo>
                    <a:pt x="4103998" y="182599"/>
                  </a:lnTo>
                  <a:lnTo>
                    <a:pt x="4109193" y="180860"/>
                  </a:lnTo>
                  <a:lnTo>
                    <a:pt x="4114387" y="179120"/>
                  </a:lnTo>
                  <a:lnTo>
                    <a:pt x="4119582" y="177381"/>
                  </a:lnTo>
                  <a:lnTo>
                    <a:pt x="4124777" y="175642"/>
                  </a:lnTo>
                  <a:lnTo>
                    <a:pt x="4129972" y="173903"/>
                  </a:lnTo>
                  <a:lnTo>
                    <a:pt x="4135167" y="172164"/>
                  </a:lnTo>
                  <a:lnTo>
                    <a:pt x="4140362" y="170425"/>
                  </a:lnTo>
                  <a:lnTo>
                    <a:pt x="4145557" y="168686"/>
                  </a:lnTo>
                  <a:lnTo>
                    <a:pt x="4150752" y="166947"/>
                  </a:lnTo>
                  <a:lnTo>
                    <a:pt x="4155947" y="165208"/>
                  </a:lnTo>
                  <a:lnTo>
                    <a:pt x="4161142" y="163469"/>
                  </a:lnTo>
                  <a:lnTo>
                    <a:pt x="4166337" y="161730"/>
                  </a:lnTo>
                  <a:lnTo>
                    <a:pt x="4171532" y="159991"/>
                  </a:lnTo>
                  <a:lnTo>
                    <a:pt x="4176727" y="158252"/>
                  </a:lnTo>
                  <a:lnTo>
                    <a:pt x="4181922" y="156513"/>
                  </a:lnTo>
                  <a:lnTo>
                    <a:pt x="4187117" y="154774"/>
                  </a:lnTo>
                  <a:lnTo>
                    <a:pt x="4192311" y="153035"/>
                  </a:lnTo>
                  <a:lnTo>
                    <a:pt x="4197506" y="151296"/>
                  </a:lnTo>
                  <a:lnTo>
                    <a:pt x="4202701" y="149557"/>
                  </a:lnTo>
                  <a:lnTo>
                    <a:pt x="4207896" y="147818"/>
                  </a:lnTo>
                  <a:lnTo>
                    <a:pt x="4213091" y="146079"/>
                  </a:lnTo>
                  <a:lnTo>
                    <a:pt x="4218286" y="144340"/>
                  </a:lnTo>
                  <a:lnTo>
                    <a:pt x="4223481" y="142601"/>
                  </a:lnTo>
                  <a:lnTo>
                    <a:pt x="4228676" y="140862"/>
                  </a:lnTo>
                  <a:lnTo>
                    <a:pt x="4233871" y="139123"/>
                  </a:lnTo>
                  <a:lnTo>
                    <a:pt x="4239066" y="137384"/>
                  </a:lnTo>
                  <a:lnTo>
                    <a:pt x="4244261" y="135645"/>
                  </a:lnTo>
                  <a:lnTo>
                    <a:pt x="4249456" y="133905"/>
                  </a:lnTo>
                  <a:lnTo>
                    <a:pt x="4254651" y="132166"/>
                  </a:lnTo>
                  <a:lnTo>
                    <a:pt x="4259846" y="130427"/>
                  </a:lnTo>
                  <a:lnTo>
                    <a:pt x="4265041" y="128688"/>
                  </a:lnTo>
                  <a:lnTo>
                    <a:pt x="4270235" y="126949"/>
                  </a:lnTo>
                  <a:lnTo>
                    <a:pt x="4275430" y="125210"/>
                  </a:lnTo>
                  <a:lnTo>
                    <a:pt x="4280625" y="123471"/>
                  </a:lnTo>
                  <a:lnTo>
                    <a:pt x="4285820" y="121732"/>
                  </a:lnTo>
                  <a:lnTo>
                    <a:pt x="4291015" y="119993"/>
                  </a:lnTo>
                  <a:lnTo>
                    <a:pt x="4296210" y="118254"/>
                  </a:lnTo>
                  <a:lnTo>
                    <a:pt x="4301405" y="116515"/>
                  </a:lnTo>
                  <a:lnTo>
                    <a:pt x="4306600" y="114776"/>
                  </a:lnTo>
                  <a:lnTo>
                    <a:pt x="4311795" y="113037"/>
                  </a:lnTo>
                  <a:lnTo>
                    <a:pt x="4316990" y="111298"/>
                  </a:lnTo>
                  <a:lnTo>
                    <a:pt x="4322185" y="109559"/>
                  </a:lnTo>
                  <a:lnTo>
                    <a:pt x="4327380" y="107820"/>
                  </a:lnTo>
                  <a:lnTo>
                    <a:pt x="4332575" y="106081"/>
                  </a:lnTo>
                  <a:lnTo>
                    <a:pt x="4337770" y="104342"/>
                  </a:lnTo>
                  <a:lnTo>
                    <a:pt x="4342965" y="102603"/>
                  </a:lnTo>
                  <a:lnTo>
                    <a:pt x="4348160" y="100864"/>
                  </a:lnTo>
                  <a:lnTo>
                    <a:pt x="4353354" y="99125"/>
                  </a:lnTo>
                  <a:lnTo>
                    <a:pt x="4358549" y="97386"/>
                  </a:lnTo>
                  <a:lnTo>
                    <a:pt x="4363744" y="95647"/>
                  </a:lnTo>
                  <a:lnTo>
                    <a:pt x="4368939" y="93908"/>
                  </a:lnTo>
                  <a:lnTo>
                    <a:pt x="4374134" y="92169"/>
                  </a:lnTo>
                  <a:lnTo>
                    <a:pt x="4379329" y="90430"/>
                  </a:lnTo>
                  <a:lnTo>
                    <a:pt x="4384524" y="88690"/>
                  </a:lnTo>
                  <a:lnTo>
                    <a:pt x="4389719" y="86951"/>
                  </a:lnTo>
                  <a:lnTo>
                    <a:pt x="4394914" y="85212"/>
                  </a:lnTo>
                  <a:lnTo>
                    <a:pt x="4400109" y="83473"/>
                  </a:lnTo>
                  <a:lnTo>
                    <a:pt x="4405304" y="81734"/>
                  </a:lnTo>
                  <a:lnTo>
                    <a:pt x="4410499" y="79995"/>
                  </a:lnTo>
                  <a:lnTo>
                    <a:pt x="4415694" y="78256"/>
                  </a:lnTo>
                  <a:lnTo>
                    <a:pt x="4420889" y="76517"/>
                  </a:lnTo>
                  <a:lnTo>
                    <a:pt x="4426084" y="74778"/>
                  </a:lnTo>
                  <a:lnTo>
                    <a:pt x="4431278" y="73039"/>
                  </a:lnTo>
                  <a:lnTo>
                    <a:pt x="4436473" y="71300"/>
                  </a:lnTo>
                  <a:lnTo>
                    <a:pt x="4441668" y="69561"/>
                  </a:lnTo>
                  <a:lnTo>
                    <a:pt x="4446863" y="67822"/>
                  </a:lnTo>
                  <a:lnTo>
                    <a:pt x="4452058" y="66083"/>
                  </a:lnTo>
                  <a:lnTo>
                    <a:pt x="4457253" y="64344"/>
                  </a:lnTo>
                  <a:lnTo>
                    <a:pt x="4462448" y="62605"/>
                  </a:lnTo>
                  <a:lnTo>
                    <a:pt x="4467643" y="60866"/>
                  </a:lnTo>
                  <a:lnTo>
                    <a:pt x="4472838" y="59127"/>
                  </a:lnTo>
                  <a:lnTo>
                    <a:pt x="4478033" y="57388"/>
                  </a:lnTo>
                  <a:lnTo>
                    <a:pt x="4483228" y="55649"/>
                  </a:lnTo>
                  <a:lnTo>
                    <a:pt x="4488423" y="53910"/>
                  </a:lnTo>
                  <a:lnTo>
                    <a:pt x="4493618" y="52171"/>
                  </a:lnTo>
                  <a:lnTo>
                    <a:pt x="4498813" y="50432"/>
                  </a:lnTo>
                  <a:lnTo>
                    <a:pt x="4504008" y="48693"/>
                  </a:lnTo>
                  <a:lnTo>
                    <a:pt x="4509202" y="46954"/>
                  </a:lnTo>
                  <a:lnTo>
                    <a:pt x="4514397" y="45215"/>
                  </a:lnTo>
                  <a:lnTo>
                    <a:pt x="4519592" y="43475"/>
                  </a:lnTo>
                  <a:lnTo>
                    <a:pt x="4524787" y="41736"/>
                  </a:lnTo>
                  <a:lnTo>
                    <a:pt x="4529982" y="39997"/>
                  </a:lnTo>
                  <a:lnTo>
                    <a:pt x="4535177" y="38258"/>
                  </a:lnTo>
                  <a:lnTo>
                    <a:pt x="4540372" y="36519"/>
                  </a:lnTo>
                  <a:lnTo>
                    <a:pt x="4545567" y="34780"/>
                  </a:lnTo>
                  <a:lnTo>
                    <a:pt x="4550762" y="33041"/>
                  </a:lnTo>
                  <a:lnTo>
                    <a:pt x="4555957" y="31302"/>
                  </a:lnTo>
                  <a:lnTo>
                    <a:pt x="4561152" y="29563"/>
                  </a:lnTo>
                  <a:lnTo>
                    <a:pt x="4566347" y="27824"/>
                  </a:lnTo>
                  <a:lnTo>
                    <a:pt x="4571542" y="26085"/>
                  </a:lnTo>
                  <a:lnTo>
                    <a:pt x="4576737" y="24346"/>
                  </a:lnTo>
                  <a:lnTo>
                    <a:pt x="4581932" y="22607"/>
                  </a:lnTo>
                  <a:lnTo>
                    <a:pt x="4587126" y="20868"/>
                  </a:lnTo>
                  <a:lnTo>
                    <a:pt x="4592321" y="19129"/>
                  </a:lnTo>
                  <a:lnTo>
                    <a:pt x="4597516" y="17390"/>
                  </a:lnTo>
                  <a:lnTo>
                    <a:pt x="4602711" y="15651"/>
                  </a:lnTo>
                  <a:lnTo>
                    <a:pt x="4607906" y="13912"/>
                  </a:lnTo>
                  <a:lnTo>
                    <a:pt x="4613101" y="12173"/>
                  </a:lnTo>
                  <a:lnTo>
                    <a:pt x="4618296" y="10434"/>
                  </a:lnTo>
                  <a:lnTo>
                    <a:pt x="4623491" y="8695"/>
                  </a:lnTo>
                  <a:lnTo>
                    <a:pt x="4628686" y="6956"/>
                  </a:lnTo>
                  <a:lnTo>
                    <a:pt x="4633881" y="5217"/>
                  </a:lnTo>
                  <a:lnTo>
                    <a:pt x="4639076" y="3478"/>
                  </a:lnTo>
                  <a:lnTo>
                    <a:pt x="4644271" y="1739"/>
                  </a:lnTo>
                  <a:lnTo>
                    <a:pt x="4649466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544219" y="3805464"/>
              <a:ext cx="535078" cy="1999938"/>
            </a:xfrm>
            <a:custGeom>
              <a:avLst/>
              <a:pathLst>
                <a:path w="535078" h="1999938">
                  <a:moveTo>
                    <a:pt x="0" y="30311"/>
                  </a:moveTo>
                  <a:lnTo>
                    <a:pt x="5194" y="30039"/>
                  </a:lnTo>
                  <a:lnTo>
                    <a:pt x="10389" y="29768"/>
                  </a:lnTo>
                  <a:lnTo>
                    <a:pt x="15584" y="29496"/>
                  </a:lnTo>
                  <a:lnTo>
                    <a:pt x="20779" y="29224"/>
                  </a:lnTo>
                  <a:lnTo>
                    <a:pt x="25974" y="28951"/>
                  </a:lnTo>
                  <a:lnTo>
                    <a:pt x="31169" y="28678"/>
                  </a:lnTo>
                  <a:lnTo>
                    <a:pt x="36364" y="28404"/>
                  </a:lnTo>
                  <a:lnTo>
                    <a:pt x="41559" y="28131"/>
                  </a:lnTo>
                  <a:lnTo>
                    <a:pt x="46754" y="27856"/>
                  </a:lnTo>
                  <a:lnTo>
                    <a:pt x="51949" y="27582"/>
                  </a:lnTo>
                  <a:lnTo>
                    <a:pt x="57144" y="27307"/>
                  </a:lnTo>
                  <a:lnTo>
                    <a:pt x="62339" y="27031"/>
                  </a:lnTo>
                  <a:lnTo>
                    <a:pt x="67534" y="26755"/>
                  </a:lnTo>
                  <a:lnTo>
                    <a:pt x="72729" y="26479"/>
                  </a:lnTo>
                  <a:lnTo>
                    <a:pt x="77924" y="26202"/>
                  </a:lnTo>
                  <a:lnTo>
                    <a:pt x="83118" y="25925"/>
                  </a:lnTo>
                  <a:lnTo>
                    <a:pt x="88313" y="25648"/>
                  </a:lnTo>
                  <a:lnTo>
                    <a:pt x="93508" y="25370"/>
                  </a:lnTo>
                  <a:lnTo>
                    <a:pt x="98703" y="25091"/>
                  </a:lnTo>
                  <a:lnTo>
                    <a:pt x="103898" y="24813"/>
                  </a:lnTo>
                  <a:lnTo>
                    <a:pt x="109093" y="24533"/>
                  </a:lnTo>
                  <a:lnTo>
                    <a:pt x="114288" y="24254"/>
                  </a:lnTo>
                  <a:lnTo>
                    <a:pt x="119483" y="23974"/>
                  </a:lnTo>
                  <a:lnTo>
                    <a:pt x="124678" y="23693"/>
                  </a:lnTo>
                  <a:lnTo>
                    <a:pt x="129873" y="23412"/>
                  </a:lnTo>
                  <a:lnTo>
                    <a:pt x="135068" y="23131"/>
                  </a:lnTo>
                  <a:lnTo>
                    <a:pt x="140263" y="22849"/>
                  </a:lnTo>
                  <a:lnTo>
                    <a:pt x="145458" y="22567"/>
                  </a:lnTo>
                  <a:lnTo>
                    <a:pt x="150653" y="22284"/>
                  </a:lnTo>
                  <a:lnTo>
                    <a:pt x="155848" y="22001"/>
                  </a:lnTo>
                  <a:lnTo>
                    <a:pt x="161042" y="21718"/>
                  </a:lnTo>
                  <a:lnTo>
                    <a:pt x="166237" y="21434"/>
                  </a:lnTo>
                  <a:lnTo>
                    <a:pt x="171432" y="21149"/>
                  </a:lnTo>
                  <a:lnTo>
                    <a:pt x="176627" y="20865"/>
                  </a:lnTo>
                  <a:lnTo>
                    <a:pt x="181822" y="20579"/>
                  </a:lnTo>
                  <a:lnTo>
                    <a:pt x="187017" y="20294"/>
                  </a:lnTo>
                  <a:lnTo>
                    <a:pt x="192212" y="20007"/>
                  </a:lnTo>
                  <a:lnTo>
                    <a:pt x="197407" y="19721"/>
                  </a:lnTo>
                  <a:lnTo>
                    <a:pt x="202602" y="19434"/>
                  </a:lnTo>
                  <a:lnTo>
                    <a:pt x="207797" y="19146"/>
                  </a:lnTo>
                  <a:lnTo>
                    <a:pt x="212992" y="18858"/>
                  </a:lnTo>
                  <a:lnTo>
                    <a:pt x="218187" y="18570"/>
                  </a:lnTo>
                  <a:lnTo>
                    <a:pt x="223382" y="18281"/>
                  </a:lnTo>
                  <a:lnTo>
                    <a:pt x="228577" y="17991"/>
                  </a:lnTo>
                  <a:lnTo>
                    <a:pt x="233772" y="17701"/>
                  </a:lnTo>
                  <a:lnTo>
                    <a:pt x="238966" y="17411"/>
                  </a:lnTo>
                  <a:lnTo>
                    <a:pt x="244161" y="17120"/>
                  </a:lnTo>
                  <a:lnTo>
                    <a:pt x="249356" y="16829"/>
                  </a:lnTo>
                  <a:lnTo>
                    <a:pt x="254551" y="16537"/>
                  </a:lnTo>
                  <a:lnTo>
                    <a:pt x="259746" y="16245"/>
                  </a:lnTo>
                  <a:lnTo>
                    <a:pt x="264941" y="15952"/>
                  </a:lnTo>
                  <a:lnTo>
                    <a:pt x="270136" y="15659"/>
                  </a:lnTo>
                  <a:lnTo>
                    <a:pt x="275331" y="15365"/>
                  </a:lnTo>
                  <a:lnTo>
                    <a:pt x="280526" y="15071"/>
                  </a:lnTo>
                  <a:lnTo>
                    <a:pt x="285721" y="14776"/>
                  </a:lnTo>
                  <a:lnTo>
                    <a:pt x="290916" y="14481"/>
                  </a:lnTo>
                  <a:lnTo>
                    <a:pt x="296111" y="14185"/>
                  </a:lnTo>
                  <a:lnTo>
                    <a:pt x="301306" y="13889"/>
                  </a:lnTo>
                  <a:lnTo>
                    <a:pt x="306501" y="13592"/>
                  </a:lnTo>
                  <a:lnTo>
                    <a:pt x="311696" y="13295"/>
                  </a:lnTo>
                  <a:lnTo>
                    <a:pt x="316890" y="12997"/>
                  </a:lnTo>
                  <a:lnTo>
                    <a:pt x="322085" y="12699"/>
                  </a:lnTo>
                  <a:lnTo>
                    <a:pt x="327280" y="12400"/>
                  </a:lnTo>
                  <a:lnTo>
                    <a:pt x="332475" y="12101"/>
                  </a:lnTo>
                  <a:lnTo>
                    <a:pt x="337670" y="11801"/>
                  </a:lnTo>
                  <a:lnTo>
                    <a:pt x="342865" y="11501"/>
                  </a:lnTo>
                  <a:lnTo>
                    <a:pt x="348060" y="11200"/>
                  </a:lnTo>
                  <a:lnTo>
                    <a:pt x="353255" y="10899"/>
                  </a:lnTo>
                  <a:lnTo>
                    <a:pt x="358450" y="10597"/>
                  </a:lnTo>
                  <a:lnTo>
                    <a:pt x="363645" y="10294"/>
                  </a:lnTo>
                  <a:lnTo>
                    <a:pt x="368840" y="9991"/>
                  </a:lnTo>
                  <a:lnTo>
                    <a:pt x="374035" y="9688"/>
                  </a:lnTo>
                  <a:lnTo>
                    <a:pt x="379230" y="9384"/>
                  </a:lnTo>
                  <a:lnTo>
                    <a:pt x="384425" y="9079"/>
                  </a:lnTo>
                  <a:lnTo>
                    <a:pt x="389620" y="8774"/>
                  </a:lnTo>
                  <a:lnTo>
                    <a:pt x="394815" y="8469"/>
                  </a:lnTo>
                  <a:lnTo>
                    <a:pt x="400009" y="8162"/>
                  </a:lnTo>
                  <a:lnTo>
                    <a:pt x="405204" y="7856"/>
                  </a:lnTo>
                  <a:lnTo>
                    <a:pt x="410399" y="7548"/>
                  </a:lnTo>
                  <a:lnTo>
                    <a:pt x="415594" y="7240"/>
                  </a:lnTo>
                  <a:lnTo>
                    <a:pt x="420789" y="6932"/>
                  </a:lnTo>
                  <a:lnTo>
                    <a:pt x="425984" y="6623"/>
                  </a:lnTo>
                  <a:lnTo>
                    <a:pt x="431179" y="6314"/>
                  </a:lnTo>
                  <a:lnTo>
                    <a:pt x="436374" y="6003"/>
                  </a:lnTo>
                  <a:lnTo>
                    <a:pt x="441569" y="5693"/>
                  </a:lnTo>
                  <a:lnTo>
                    <a:pt x="446764" y="5381"/>
                  </a:lnTo>
                  <a:lnTo>
                    <a:pt x="451959" y="5070"/>
                  </a:lnTo>
                  <a:lnTo>
                    <a:pt x="457154" y="4757"/>
                  </a:lnTo>
                  <a:lnTo>
                    <a:pt x="462349" y="4444"/>
                  </a:lnTo>
                  <a:lnTo>
                    <a:pt x="467544" y="4131"/>
                  </a:lnTo>
                  <a:lnTo>
                    <a:pt x="472739" y="3816"/>
                  </a:lnTo>
                  <a:lnTo>
                    <a:pt x="477933" y="3502"/>
                  </a:lnTo>
                  <a:lnTo>
                    <a:pt x="483128" y="3186"/>
                  </a:lnTo>
                  <a:lnTo>
                    <a:pt x="488323" y="2870"/>
                  </a:lnTo>
                  <a:lnTo>
                    <a:pt x="493518" y="2554"/>
                  </a:lnTo>
                  <a:lnTo>
                    <a:pt x="498713" y="2237"/>
                  </a:lnTo>
                  <a:lnTo>
                    <a:pt x="503908" y="1919"/>
                  </a:lnTo>
                  <a:lnTo>
                    <a:pt x="509103" y="1601"/>
                  </a:lnTo>
                  <a:lnTo>
                    <a:pt x="514298" y="1282"/>
                  </a:lnTo>
                  <a:lnTo>
                    <a:pt x="519493" y="962"/>
                  </a:lnTo>
                  <a:lnTo>
                    <a:pt x="524688" y="642"/>
                  </a:lnTo>
                  <a:lnTo>
                    <a:pt x="529883" y="321"/>
                  </a:lnTo>
                  <a:lnTo>
                    <a:pt x="535078" y="0"/>
                  </a:lnTo>
                  <a:lnTo>
                    <a:pt x="535078" y="1672007"/>
                  </a:lnTo>
                  <a:lnTo>
                    <a:pt x="529883" y="1675164"/>
                  </a:lnTo>
                  <a:lnTo>
                    <a:pt x="524688" y="1678321"/>
                  </a:lnTo>
                  <a:lnTo>
                    <a:pt x="519493" y="1681479"/>
                  </a:lnTo>
                  <a:lnTo>
                    <a:pt x="514298" y="1684637"/>
                  </a:lnTo>
                  <a:lnTo>
                    <a:pt x="509103" y="1687797"/>
                  </a:lnTo>
                  <a:lnTo>
                    <a:pt x="503908" y="1690956"/>
                  </a:lnTo>
                  <a:lnTo>
                    <a:pt x="498713" y="1694117"/>
                  </a:lnTo>
                  <a:lnTo>
                    <a:pt x="493518" y="1697278"/>
                  </a:lnTo>
                  <a:lnTo>
                    <a:pt x="488323" y="1700439"/>
                  </a:lnTo>
                  <a:lnTo>
                    <a:pt x="483128" y="1703601"/>
                  </a:lnTo>
                  <a:lnTo>
                    <a:pt x="477933" y="1706764"/>
                  </a:lnTo>
                  <a:lnTo>
                    <a:pt x="472739" y="1709927"/>
                  </a:lnTo>
                  <a:lnTo>
                    <a:pt x="467544" y="1713091"/>
                  </a:lnTo>
                  <a:lnTo>
                    <a:pt x="462349" y="1716256"/>
                  </a:lnTo>
                  <a:lnTo>
                    <a:pt x="457154" y="1719421"/>
                  </a:lnTo>
                  <a:lnTo>
                    <a:pt x="451959" y="1722586"/>
                  </a:lnTo>
                  <a:lnTo>
                    <a:pt x="446764" y="1725753"/>
                  </a:lnTo>
                  <a:lnTo>
                    <a:pt x="441569" y="1728919"/>
                  </a:lnTo>
                  <a:lnTo>
                    <a:pt x="436374" y="1732087"/>
                  </a:lnTo>
                  <a:lnTo>
                    <a:pt x="431179" y="1735255"/>
                  </a:lnTo>
                  <a:lnTo>
                    <a:pt x="425984" y="1738423"/>
                  </a:lnTo>
                  <a:lnTo>
                    <a:pt x="420789" y="1741592"/>
                  </a:lnTo>
                  <a:lnTo>
                    <a:pt x="415594" y="1744762"/>
                  </a:lnTo>
                  <a:lnTo>
                    <a:pt x="410399" y="1747932"/>
                  </a:lnTo>
                  <a:lnTo>
                    <a:pt x="405204" y="1751103"/>
                  </a:lnTo>
                  <a:lnTo>
                    <a:pt x="400009" y="1754274"/>
                  </a:lnTo>
                  <a:lnTo>
                    <a:pt x="394815" y="1757446"/>
                  </a:lnTo>
                  <a:lnTo>
                    <a:pt x="389620" y="1760619"/>
                  </a:lnTo>
                  <a:lnTo>
                    <a:pt x="384425" y="1763792"/>
                  </a:lnTo>
                  <a:lnTo>
                    <a:pt x="379230" y="1766965"/>
                  </a:lnTo>
                  <a:lnTo>
                    <a:pt x="374035" y="1770139"/>
                  </a:lnTo>
                  <a:lnTo>
                    <a:pt x="368840" y="1773314"/>
                  </a:lnTo>
                  <a:lnTo>
                    <a:pt x="363645" y="1776489"/>
                  </a:lnTo>
                  <a:lnTo>
                    <a:pt x="358450" y="1779665"/>
                  </a:lnTo>
                  <a:lnTo>
                    <a:pt x="353255" y="1782841"/>
                  </a:lnTo>
                  <a:lnTo>
                    <a:pt x="348060" y="1786018"/>
                  </a:lnTo>
                  <a:lnTo>
                    <a:pt x="342865" y="1789195"/>
                  </a:lnTo>
                  <a:lnTo>
                    <a:pt x="337670" y="1792373"/>
                  </a:lnTo>
                  <a:lnTo>
                    <a:pt x="332475" y="1795551"/>
                  </a:lnTo>
                  <a:lnTo>
                    <a:pt x="327280" y="1798730"/>
                  </a:lnTo>
                  <a:lnTo>
                    <a:pt x="322085" y="1801909"/>
                  </a:lnTo>
                  <a:lnTo>
                    <a:pt x="316890" y="1805089"/>
                  </a:lnTo>
                  <a:lnTo>
                    <a:pt x="311696" y="1808269"/>
                  </a:lnTo>
                  <a:lnTo>
                    <a:pt x="306501" y="1811450"/>
                  </a:lnTo>
                  <a:lnTo>
                    <a:pt x="301306" y="1814631"/>
                  </a:lnTo>
                  <a:lnTo>
                    <a:pt x="296111" y="1817813"/>
                  </a:lnTo>
                  <a:lnTo>
                    <a:pt x="290916" y="1820996"/>
                  </a:lnTo>
                  <a:lnTo>
                    <a:pt x="285721" y="1824179"/>
                  </a:lnTo>
                  <a:lnTo>
                    <a:pt x="280526" y="1827362"/>
                  </a:lnTo>
                  <a:lnTo>
                    <a:pt x="275331" y="1830546"/>
                  </a:lnTo>
                  <a:lnTo>
                    <a:pt x="270136" y="1833730"/>
                  </a:lnTo>
                  <a:lnTo>
                    <a:pt x="264941" y="1836915"/>
                  </a:lnTo>
                  <a:lnTo>
                    <a:pt x="259746" y="1840100"/>
                  </a:lnTo>
                  <a:lnTo>
                    <a:pt x="254551" y="1843286"/>
                  </a:lnTo>
                  <a:lnTo>
                    <a:pt x="249356" y="1846472"/>
                  </a:lnTo>
                  <a:lnTo>
                    <a:pt x="244161" y="1849659"/>
                  </a:lnTo>
                  <a:lnTo>
                    <a:pt x="238966" y="1852846"/>
                  </a:lnTo>
                  <a:lnTo>
                    <a:pt x="233772" y="1856034"/>
                  </a:lnTo>
                  <a:lnTo>
                    <a:pt x="228577" y="1859222"/>
                  </a:lnTo>
                  <a:lnTo>
                    <a:pt x="223382" y="1862411"/>
                  </a:lnTo>
                  <a:lnTo>
                    <a:pt x="218187" y="1865600"/>
                  </a:lnTo>
                  <a:lnTo>
                    <a:pt x="212992" y="1868790"/>
                  </a:lnTo>
                  <a:lnTo>
                    <a:pt x="207797" y="1871980"/>
                  </a:lnTo>
                  <a:lnTo>
                    <a:pt x="202602" y="1875170"/>
                  </a:lnTo>
                  <a:lnTo>
                    <a:pt x="197407" y="1878361"/>
                  </a:lnTo>
                  <a:lnTo>
                    <a:pt x="192212" y="1881553"/>
                  </a:lnTo>
                  <a:lnTo>
                    <a:pt x="187017" y="1884744"/>
                  </a:lnTo>
                  <a:lnTo>
                    <a:pt x="181822" y="1887937"/>
                  </a:lnTo>
                  <a:lnTo>
                    <a:pt x="176627" y="1891130"/>
                  </a:lnTo>
                  <a:lnTo>
                    <a:pt x="171432" y="1894323"/>
                  </a:lnTo>
                  <a:lnTo>
                    <a:pt x="166237" y="1897516"/>
                  </a:lnTo>
                  <a:lnTo>
                    <a:pt x="161042" y="1900711"/>
                  </a:lnTo>
                  <a:lnTo>
                    <a:pt x="155848" y="1903905"/>
                  </a:lnTo>
                  <a:lnTo>
                    <a:pt x="150653" y="1907100"/>
                  </a:lnTo>
                  <a:lnTo>
                    <a:pt x="145458" y="1910296"/>
                  </a:lnTo>
                  <a:lnTo>
                    <a:pt x="140263" y="1913491"/>
                  </a:lnTo>
                  <a:lnTo>
                    <a:pt x="135068" y="1916688"/>
                  </a:lnTo>
                  <a:lnTo>
                    <a:pt x="129873" y="1919885"/>
                  </a:lnTo>
                  <a:lnTo>
                    <a:pt x="124678" y="1923082"/>
                  </a:lnTo>
                  <a:lnTo>
                    <a:pt x="119483" y="1926279"/>
                  </a:lnTo>
                  <a:lnTo>
                    <a:pt x="114288" y="1929477"/>
                  </a:lnTo>
                  <a:lnTo>
                    <a:pt x="109093" y="1932676"/>
                  </a:lnTo>
                  <a:lnTo>
                    <a:pt x="103898" y="1935875"/>
                  </a:lnTo>
                  <a:lnTo>
                    <a:pt x="98703" y="1939074"/>
                  </a:lnTo>
                  <a:lnTo>
                    <a:pt x="93508" y="1942274"/>
                  </a:lnTo>
                  <a:lnTo>
                    <a:pt x="88313" y="1945474"/>
                  </a:lnTo>
                  <a:lnTo>
                    <a:pt x="83118" y="1948674"/>
                  </a:lnTo>
                  <a:lnTo>
                    <a:pt x="77924" y="1951875"/>
                  </a:lnTo>
                  <a:lnTo>
                    <a:pt x="72729" y="1955077"/>
                  </a:lnTo>
                  <a:lnTo>
                    <a:pt x="67534" y="1958279"/>
                  </a:lnTo>
                  <a:lnTo>
                    <a:pt x="62339" y="1961481"/>
                  </a:lnTo>
                  <a:lnTo>
                    <a:pt x="57144" y="1964683"/>
                  </a:lnTo>
                  <a:lnTo>
                    <a:pt x="51949" y="1967886"/>
                  </a:lnTo>
                  <a:lnTo>
                    <a:pt x="46754" y="1971090"/>
                  </a:lnTo>
                  <a:lnTo>
                    <a:pt x="41559" y="1974294"/>
                  </a:lnTo>
                  <a:lnTo>
                    <a:pt x="36364" y="1977498"/>
                  </a:lnTo>
                  <a:lnTo>
                    <a:pt x="31169" y="1980702"/>
                  </a:lnTo>
                  <a:lnTo>
                    <a:pt x="25974" y="1983907"/>
                  </a:lnTo>
                  <a:lnTo>
                    <a:pt x="20779" y="1987113"/>
                  </a:lnTo>
                  <a:lnTo>
                    <a:pt x="15584" y="1990319"/>
                  </a:lnTo>
                  <a:lnTo>
                    <a:pt x="10389" y="1993525"/>
                  </a:lnTo>
                  <a:lnTo>
                    <a:pt x="5194" y="1996731"/>
                  </a:lnTo>
                  <a:lnTo>
                    <a:pt x="0" y="1999938"/>
                  </a:lnTo>
                  <a:close/>
                </a:path>
              </a:pathLst>
            </a:cu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084492" y="2302470"/>
              <a:ext cx="4649466" cy="3171846"/>
            </a:xfrm>
            <a:custGeom>
              <a:avLst/>
              <a:pathLst>
                <a:path w="4649466" h="3171846">
                  <a:moveTo>
                    <a:pt x="0" y="1502672"/>
                  </a:moveTo>
                  <a:lnTo>
                    <a:pt x="5194" y="1502350"/>
                  </a:lnTo>
                  <a:lnTo>
                    <a:pt x="10389" y="1502026"/>
                  </a:lnTo>
                  <a:lnTo>
                    <a:pt x="15584" y="1501702"/>
                  </a:lnTo>
                  <a:lnTo>
                    <a:pt x="20779" y="1501378"/>
                  </a:lnTo>
                  <a:lnTo>
                    <a:pt x="25974" y="1501052"/>
                  </a:lnTo>
                  <a:lnTo>
                    <a:pt x="31169" y="1500726"/>
                  </a:lnTo>
                  <a:lnTo>
                    <a:pt x="36364" y="1500400"/>
                  </a:lnTo>
                  <a:lnTo>
                    <a:pt x="41559" y="1500073"/>
                  </a:lnTo>
                  <a:lnTo>
                    <a:pt x="46754" y="1499745"/>
                  </a:lnTo>
                  <a:lnTo>
                    <a:pt x="51949" y="1499416"/>
                  </a:lnTo>
                  <a:lnTo>
                    <a:pt x="57144" y="1499087"/>
                  </a:lnTo>
                  <a:lnTo>
                    <a:pt x="62339" y="1498757"/>
                  </a:lnTo>
                  <a:lnTo>
                    <a:pt x="67534" y="1498427"/>
                  </a:lnTo>
                  <a:lnTo>
                    <a:pt x="72729" y="1498095"/>
                  </a:lnTo>
                  <a:lnTo>
                    <a:pt x="77924" y="1497763"/>
                  </a:lnTo>
                  <a:lnTo>
                    <a:pt x="83118" y="1497431"/>
                  </a:lnTo>
                  <a:lnTo>
                    <a:pt x="88313" y="1497098"/>
                  </a:lnTo>
                  <a:lnTo>
                    <a:pt x="93508" y="1496764"/>
                  </a:lnTo>
                  <a:lnTo>
                    <a:pt x="98703" y="1496429"/>
                  </a:lnTo>
                  <a:lnTo>
                    <a:pt x="103898" y="1496094"/>
                  </a:lnTo>
                  <a:lnTo>
                    <a:pt x="109093" y="1495758"/>
                  </a:lnTo>
                  <a:lnTo>
                    <a:pt x="114288" y="1495421"/>
                  </a:lnTo>
                  <a:lnTo>
                    <a:pt x="119483" y="1495083"/>
                  </a:lnTo>
                  <a:lnTo>
                    <a:pt x="124678" y="1494745"/>
                  </a:lnTo>
                  <a:lnTo>
                    <a:pt x="129873" y="1494406"/>
                  </a:lnTo>
                  <a:lnTo>
                    <a:pt x="135068" y="1494067"/>
                  </a:lnTo>
                  <a:lnTo>
                    <a:pt x="140263" y="1493726"/>
                  </a:lnTo>
                  <a:lnTo>
                    <a:pt x="145458" y="1493385"/>
                  </a:lnTo>
                  <a:lnTo>
                    <a:pt x="150653" y="1493044"/>
                  </a:lnTo>
                  <a:lnTo>
                    <a:pt x="155848" y="1492701"/>
                  </a:lnTo>
                  <a:lnTo>
                    <a:pt x="161042" y="1492358"/>
                  </a:lnTo>
                  <a:lnTo>
                    <a:pt x="166237" y="1492014"/>
                  </a:lnTo>
                  <a:lnTo>
                    <a:pt x="171432" y="1491669"/>
                  </a:lnTo>
                  <a:lnTo>
                    <a:pt x="176627" y="1491324"/>
                  </a:lnTo>
                  <a:lnTo>
                    <a:pt x="181822" y="1490977"/>
                  </a:lnTo>
                  <a:lnTo>
                    <a:pt x="187017" y="1490630"/>
                  </a:lnTo>
                  <a:lnTo>
                    <a:pt x="192212" y="1490283"/>
                  </a:lnTo>
                  <a:lnTo>
                    <a:pt x="197407" y="1489934"/>
                  </a:lnTo>
                  <a:lnTo>
                    <a:pt x="202602" y="1489585"/>
                  </a:lnTo>
                  <a:lnTo>
                    <a:pt x="207797" y="1489235"/>
                  </a:lnTo>
                  <a:lnTo>
                    <a:pt x="212992" y="1488884"/>
                  </a:lnTo>
                  <a:lnTo>
                    <a:pt x="218187" y="1488532"/>
                  </a:lnTo>
                  <a:lnTo>
                    <a:pt x="223382" y="1488180"/>
                  </a:lnTo>
                  <a:lnTo>
                    <a:pt x="228577" y="1487827"/>
                  </a:lnTo>
                  <a:lnTo>
                    <a:pt x="233772" y="1487473"/>
                  </a:lnTo>
                  <a:lnTo>
                    <a:pt x="238966" y="1487118"/>
                  </a:lnTo>
                  <a:lnTo>
                    <a:pt x="244161" y="1486762"/>
                  </a:lnTo>
                  <a:lnTo>
                    <a:pt x="249356" y="1486406"/>
                  </a:lnTo>
                  <a:lnTo>
                    <a:pt x="254551" y="1486049"/>
                  </a:lnTo>
                  <a:lnTo>
                    <a:pt x="259746" y="1485691"/>
                  </a:lnTo>
                  <a:lnTo>
                    <a:pt x="264941" y="1485332"/>
                  </a:lnTo>
                  <a:lnTo>
                    <a:pt x="270136" y="1484972"/>
                  </a:lnTo>
                  <a:lnTo>
                    <a:pt x="275331" y="1484611"/>
                  </a:lnTo>
                  <a:lnTo>
                    <a:pt x="280526" y="1484250"/>
                  </a:lnTo>
                  <a:lnTo>
                    <a:pt x="285721" y="1483888"/>
                  </a:lnTo>
                  <a:lnTo>
                    <a:pt x="290916" y="1483525"/>
                  </a:lnTo>
                  <a:lnTo>
                    <a:pt x="296111" y="1483161"/>
                  </a:lnTo>
                  <a:lnTo>
                    <a:pt x="301306" y="1482796"/>
                  </a:lnTo>
                  <a:lnTo>
                    <a:pt x="306501" y="1482431"/>
                  </a:lnTo>
                  <a:lnTo>
                    <a:pt x="311696" y="1482064"/>
                  </a:lnTo>
                  <a:lnTo>
                    <a:pt x="316890" y="1481697"/>
                  </a:lnTo>
                  <a:lnTo>
                    <a:pt x="322085" y="1481329"/>
                  </a:lnTo>
                  <a:lnTo>
                    <a:pt x="327280" y="1480960"/>
                  </a:lnTo>
                  <a:lnTo>
                    <a:pt x="332475" y="1480590"/>
                  </a:lnTo>
                  <a:lnTo>
                    <a:pt x="337670" y="1480219"/>
                  </a:lnTo>
                  <a:lnTo>
                    <a:pt x="342865" y="1479847"/>
                  </a:lnTo>
                  <a:lnTo>
                    <a:pt x="348060" y="1479475"/>
                  </a:lnTo>
                  <a:lnTo>
                    <a:pt x="353255" y="1479101"/>
                  </a:lnTo>
                  <a:lnTo>
                    <a:pt x="358450" y="1478727"/>
                  </a:lnTo>
                  <a:lnTo>
                    <a:pt x="363645" y="1478351"/>
                  </a:lnTo>
                  <a:lnTo>
                    <a:pt x="368840" y="1477975"/>
                  </a:lnTo>
                  <a:lnTo>
                    <a:pt x="374035" y="1477598"/>
                  </a:lnTo>
                  <a:lnTo>
                    <a:pt x="379230" y="1477220"/>
                  </a:lnTo>
                  <a:lnTo>
                    <a:pt x="384425" y="1476841"/>
                  </a:lnTo>
                  <a:lnTo>
                    <a:pt x="389620" y="1476461"/>
                  </a:lnTo>
                  <a:lnTo>
                    <a:pt x="394815" y="1476080"/>
                  </a:lnTo>
                  <a:lnTo>
                    <a:pt x="400009" y="1475698"/>
                  </a:lnTo>
                  <a:lnTo>
                    <a:pt x="405204" y="1475315"/>
                  </a:lnTo>
                  <a:lnTo>
                    <a:pt x="410399" y="1474932"/>
                  </a:lnTo>
                  <a:lnTo>
                    <a:pt x="415594" y="1474547"/>
                  </a:lnTo>
                  <a:lnTo>
                    <a:pt x="420789" y="1474161"/>
                  </a:lnTo>
                  <a:lnTo>
                    <a:pt x="425984" y="1473774"/>
                  </a:lnTo>
                  <a:lnTo>
                    <a:pt x="431179" y="1473387"/>
                  </a:lnTo>
                  <a:lnTo>
                    <a:pt x="436374" y="1472998"/>
                  </a:lnTo>
                  <a:lnTo>
                    <a:pt x="441569" y="1472609"/>
                  </a:lnTo>
                  <a:lnTo>
                    <a:pt x="446764" y="1472218"/>
                  </a:lnTo>
                  <a:lnTo>
                    <a:pt x="451959" y="1471826"/>
                  </a:lnTo>
                  <a:lnTo>
                    <a:pt x="457154" y="1471434"/>
                  </a:lnTo>
                  <a:lnTo>
                    <a:pt x="462349" y="1471040"/>
                  </a:lnTo>
                  <a:lnTo>
                    <a:pt x="467544" y="1470645"/>
                  </a:lnTo>
                  <a:lnTo>
                    <a:pt x="472739" y="1470250"/>
                  </a:lnTo>
                  <a:lnTo>
                    <a:pt x="477933" y="1469853"/>
                  </a:lnTo>
                  <a:lnTo>
                    <a:pt x="483128" y="1469455"/>
                  </a:lnTo>
                  <a:lnTo>
                    <a:pt x="488323" y="1469056"/>
                  </a:lnTo>
                  <a:lnTo>
                    <a:pt x="493518" y="1468657"/>
                  </a:lnTo>
                  <a:lnTo>
                    <a:pt x="498713" y="1468256"/>
                  </a:lnTo>
                  <a:lnTo>
                    <a:pt x="503908" y="1467854"/>
                  </a:lnTo>
                  <a:lnTo>
                    <a:pt x="509103" y="1467451"/>
                  </a:lnTo>
                  <a:lnTo>
                    <a:pt x="514298" y="1467047"/>
                  </a:lnTo>
                  <a:lnTo>
                    <a:pt x="519493" y="1466641"/>
                  </a:lnTo>
                  <a:lnTo>
                    <a:pt x="524688" y="1466235"/>
                  </a:lnTo>
                  <a:lnTo>
                    <a:pt x="529883" y="1465828"/>
                  </a:lnTo>
                  <a:lnTo>
                    <a:pt x="535078" y="1465419"/>
                  </a:lnTo>
                  <a:lnTo>
                    <a:pt x="540273" y="1465010"/>
                  </a:lnTo>
                  <a:lnTo>
                    <a:pt x="545468" y="1464599"/>
                  </a:lnTo>
                  <a:lnTo>
                    <a:pt x="550663" y="1464187"/>
                  </a:lnTo>
                  <a:lnTo>
                    <a:pt x="555857" y="1463775"/>
                  </a:lnTo>
                  <a:lnTo>
                    <a:pt x="561052" y="1463361"/>
                  </a:lnTo>
                  <a:lnTo>
                    <a:pt x="566247" y="1462945"/>
                  </a:lnTo>
                  <a:lnTo>
                    <a:pt x="571442" y="1462529"/>
                  </a:lnTo>
                  <a:lnTo>
                    <a:pt x="576637" y="1462112"/>
                  </a:lnTo>
                  <a:lnTo>
                    <a:pt x="581832" y="1461693"/>
                  </a:lnTo>
                  <a:lnTo>
                    <a:pt x="587027" y="1461273"/>
                  </a:lnTo>
                  <a:lnTo>
                    <a:pt x="592222" y="1460852"/>
                  </a:lnTo>
                  <a:lnTo>
                    <a:pt x="597417" y="1460430"/>
                  </a:lnTo>
                  <a:lnTo>
                    <a:pt x="602612" y="1460007"/>
                  </a:lnTo>
                  <a:lnTo>
                    <a:pt x="607807" y="1459582"/>
                  </a:lnTo>
                  <a:lnTo>
                    <a:pt x="613002" y="1459157"/>
                  </a:lnTo>
                  <a:lnTo>
                    <a:pt x="618197" y="1458730"/>
                  </a:lnTo>
                  <a:lnTo>
                    <a:pt x="623392" y="1458302"/>
                  </a:lnTo>
                  <a:lnTo>
                    <a:pt x="628587" y="1457872"/>
                  </a:lnTo>
                  <a:lnTo>
                    <a:pt x="633781" y="1457442"/>
                  </a:lnTo>
                  <a:lnTo>
                    <a:pt x="638976" y="1457010"/>
                  </a:lnTo>
                  <a:lnTo>
                    <a:pt x="644171" y="1456577"/>
                  </a:lnTo>
                  <a:lnTo>
                    <a:pt x="649366" y="1456143"/>
                  </a:lnTo>
                  <a:lnTo>
                    <a:pt x="654561" y="1455707"/>
                  </a:lnTo>
                  <a:lnTo>
                    <a:pt x="659756" y="1455270"/>
                  </a:lnTo>
                  <a:lnTo>
                    <a:pt x="664951" y="1454832"/>
                  </a:lnTo>
                  <a:lnTo>
                    <a:pt x="670146" y="1454393"/>
                  </a:lnTo>
                  <a:lnTo>
                    <a:pt x="675341" y="1453952"/>
                  </a:lnTo>
                  <a:lnTo>
                    <a:pt x="680536" y="1453510"/>
                  </a:lnTo>
                  <a:lnTo>
                    <a:pt x="685731" y="1453067"/>
                  </a:lnTo>
                  <a:lnTo>
                    <a:pt x="690926" y="1452623"/>
                  </a:lnTo>
                  <a:lnTo>
                    <a:pt x="696121" y="1452177"/>
                  </a:lnTo>
                  <a:lnTo>
                    <a:pt x="701316" y="1451730"/>
                  </a:lnTo>
                  <a:lnTo>
                    <a:pt x="706511" y="1451281"/>
                  </a:lnTo>
                  <a:lnTo>
                    <a:pt x="711705" y="1450831"/>
                  </a:lnTo>
                  <a:lnTo>
                    <a:pt x="716900" y="1450380"/>
                  </a:lnTo>
                  <a:lnTo>
                    <a:pt x="722095" y="1449928"/>
                  </a:lnTo>
                  <a:lnTo>
                    <a:pt x="727290" y="1449474"/>
                  </a:lnTo>
                  <a:lnTo>
                    <a:pt x="732485" y="1449018"/>
                  </a:lnTo>
                  <a:lnTo>
                    <a:pt x="737680" y="1448562"/>
                  </a:lnTo>
                  <a:lnTo>
                    <a:pt x="742875" y="1448104"/>
                  </a:lnTo>
                  <a:lnTo>
                    <a:pt x="748070" y="1447644"/>
                  </a:lnTo>
                  <a:lnTo>
                    <a:pt x="753265" y="1447184"/>
                  </a:lnTo>
                  <a:lnTo>
                    <a:pt x="758460" y="1446721"/>
                  </a:lnTo>
                  <a:lnTo>
                    <a:pt x="763655" y="1446258"/>
                  </a:lnTo>
                  <a:lnTo>
                    <a:pt x="768850" y="1445793"/>
                  </a:lnTo>
                  <a:lnTo>
                    <a:pt x="774045" y="1445326"/>
                  </a:lnTo>
                  <a:lnTo>
                    <a:pt x="779240" y="1444858"/>
                  </a:lnTo>
                  <a:lnTo>
                    <a:pt x="784435" y="1444389"/>
                  </a:lnTo>
                  <a:lnTo>
                    <a:pt x="789630" y="1443918"/>
                  </a:lnTo>
                  <a:lnTo>
                    <a:pt x="794824" y="1443445"/>
                  </a:lnTo>
                  <a:lnTo>
                    <a:pt x="800019" y="1442971"/>
                  </a:lnTo>
                  <a:lnTo>
                    <a:pt x="805214" y="1442496"/>
                  </a:lnTo>
                  <a:lnTo>
                    <a:pt x="810409" y="1442019"/>
                  </a:lnTo>
                  <a:lnTo>
                    <a:pt x="815604" y="1441541"/>
                  </a:lnTo>
                  <a:lnTo>
                    <a:pt x="820799" y="1441061"/>
                  </a:lnTo>
                  <a:lnTo>
                    <a:pt x="825994" y="1440579"/>
                  </a:lnTo>
                  <a:lnTo>
                    <a:pt x="831189" y="1440097"/>
                  </a:lnTo>
                  <a:lnTo>
                    <a:pt x="836384" y="1439612"/>
                  </a:lnTo>
                  <a:lnTo>
                    <a:pt x="841579" y="1439126"/>
                  </a:lnTo>
                  <a:lnTo>
                    <a:pt x="846774" y="1438638"/>
                  </a:lnTo>
                  <a:lnTo>
                    <a:pt x="851969" y="1438149"/>
                  </a:lnTo>
                  <a:lnTo>
                    <a:pt x="857164" y="1437658"/>
                  </a:lnTo>
                  <a:lnTo>
                    <a:pt x="862359" y="1437166"/>
                  </a:lnTo>
                  <a:lnTo>
                    <a:pt x="867554" y="1436672"/>
                  </a:lnTo>
                  <a:lnTo>
                    <a:pt x="872748" y="1436176"/>
                  </a:lnTo>
                  <a:lnTo>
                    <a:pt x="877943" y="1435679"/>
                  </a:lnTo>
                  <a:lnTo>
                    <a:pt x="883138" y="1435180"/>
                  </a:lnTo>
                  <a:lnTo>
                    <a:pt x="888333" y="1434680"/>
                  </a:lnTo>
                  <a:lnTo>
                    <a:pt x="893528" y="1434178"/>
                  </a:lnTo>
                  <a:lnTo>
                    <a:pt x="898723" y="1433674"/>
                  </a:lnTo>
                  <a:lnTo>
                    <a:pt x="903918" y="1433168"/>
                  </a:lnTo>
                  <a:lnTo>
                    <a:pt x="909113" y="1432661"/>
                  </a:lnTo>
                  <a:lnTo>
                    <a:pt x="914308" y="1432152"/>
                  </a:lnTo>
                  <a:lnTo>
                    <a:pt x="919503" y="1431642"/>
                  </a:lnTo>
                  <a:lnTo>
                    <a:pt x="924698" y="1431129"/>
                  </a:lnTo>
                  <a:lnTo>
                    <a:pt x="929893" y="1430615"/>
                  </a:lnTo>
                  <a:lnTo>
                    <a:pt x="935088" y="1430099"/>
                  </a:lnTo>
                  <a:lnTo>
                    <a:pt x="940283" y="1429582"/>
                  </a:lnTo>
                  <a:lnTo>
                    <a:pt x="945478" y="1429063"/>
                  </a:lnTo>
                  <a:lnTo>
                    <a:pt x="950672" y="1428541"/>
                  </a:lnTo>
                  <a:lnTo>
                    <a:pt x="955867" y="1428019"/>
                  </a:lnTo>
                  <a:lnTo>
                    <a:pt x="961062" y="1427494"/>
                  </a:lnTo>
                  <a:lnTo>
                    <a:pt x="966257" y="1426968"/>
                  </a:lnTo>
                  <a:lnTo>
                    <a:pt x="971452" y="1426439"/>
                  </a:lnTo>
                  <a:lnTo>
                    <a:pt x="976647" y="1425909"/>
                  </a:lnTo>
                  <a:lnTo>
                    <a:pt x="981842" y="1425377"/>
                  </a:lnTo>
                  <a:lnTo>
                    <a:pt x="987037" y="1424844"/>
                  </a:lnTo>
                  <a:lnTo>
                    <a:pt x="992232" y="1424308"/>
                  </a:lnTo>
                  <a:lnTo>
                    <a:pt x="997427" y="1423770"/>
                  </a:lnTo>
                  <a:lnTo>
                    <a:pt x="1002622" y="1423231"/>
                  </a:lnTo>
                  <a:lnTo>
                    <a:pt x="1007817" y="1422690"/>
                  </a:lnTo>
                  <a:lnTo>
                    <a:pt x="1013012" y="1422147"/>
                  </a:lnTo>
                  <a:lnTo>
                    <a:pt x="1018207" y="1421601"/>
                  </a:lnTo>
                  <a:lnTo>
                    <a:pt x="1023402" y="1421054"/>
                  </a:lnTo>
                  <a:lnTo>
                    <a:pt x="1028596" y="1420505"/>
                  </a:lnTo>
                  <a:lnTo>
                    <a:pt x="1033791" y="1419954"/>
                  </a:lnTo>
                  <a:lnTo>
                    <a:pt x="1038986" y="1419402"/>
                  </a:lnTo>
                  <a:lnTo>
                    <a:pt x="1044181" y="1418847"/>
                  </a:lnTo>
                  <a:lnTo>
                    <a:pt x="1049376" y="1418290"/>
                  </a:lnTo>
                  <a:lnTo>
                    <a:pt x="1054571" y="1417731"/>
                  </a:lnTo>
                  <a:lnTo>
                    <a:pt x="1059766" y="1417170"/>
                  </a:lnTo>
                  <a:lnTo>
                    <a:pt x="1064961" y="1416607"/>
                  </a:lnTo>
                  <a:lnTo>
                    <a:pt x="1070156" y="1416042"/>
                  </a:lnTo>
                  <a:lnTo>
                    <a:pt x="1075351" y="1415475"/>
                  </a:lnTo>
                  <a:lnTo>
                    <a:pt x="1080546" y="1414906"/>
                  </a:lnTo>
                  <a:lnTo>
                    <a:pt x="1085741" y="1414335"/>
                  </a:lnTo>
                  <a:lnTo>
                    <a:pt x="1090936" y="1413761"/>
                  </a:lnTo>
                  <a:lnTo>
                    <a:pt x="1096131" y="1413186"/>
                  </a:lnTo>
                  <a:lnTo>
                    <a:pt x="1101326" y="1412608"/>
                  </a:lnTo>
                  <a:lnTo>
                    <a:pt x="1106521" y="1412029"/>
                  </a:lnTo>
                  <a:lnTo>
                    <a:pt x="1111715" y="1411447"/>
                  </a:lnTo>
                  <a:lnTo>
                    <a:pt x="1116910" y="1410863"/>
                  </a:lnTo>
                  <a:lnTo>
                    <a:pt x="1122105" y="1410277"/>
                  </a:lnTo>
                  <a:lnTo>
                    <a:pt x="1127300" y="1409689"/>
                  </a:lnTo>
                  <a:lnTo>
                    <a:pt x="1132495" y="1409098"/>
                  </a:lnTo>
                  <a:lnTo>
                    <a:pt x="1137690" y="1408505"/>
                  </a:lnTo>
                  <a:lnTo>
                    <a:pt x="1142885" y="1407910"/>
                  </a:lnTo>
                  <a:lnTo>
                    <a:pt x="1148080" y="1407313"/>
                  </a:lnTo>
                  <a:lnTo>
                    <a:pt x="1153275" y="1406714"/>
                  </a:lnTo>
                  <a:lnTo>
                    <a:pt x="1158470" y="1406112"/>
                  </a:lnTo>
                  <a:lnTo>
                    <a:pt x="1163665" y="1405508"/>
                  </a:lnTo>
                  <a:lnTo>
                    <a:pt x="1168860" y="1404901"/>
                  </a:lnTo>
                  <a:lnTo>
                    <a:pt x="1174055" y="1404293"/>
                  </a:lnTo>
                  <a:lnTo>
                    <a:pt x="1179250" y="1403682"/>
                  </a:lnTo>
                  <a:lnTo>
                    <a:pt x="1184445" y="1403068"/>
                  </a:lnTo>
                  <a:lnTo>
                    <a:pt x="1189639" y="1402453"/>
                  </a:lnTo>
                  <a:lnTo>
                    <a:pt x="1194834" y="1401835"/>
                  </a:lnTo>
                  <a:lnTo>
                    <a:pt x="1200029" y="1401214"/>
                  </a:lnTo>
                  <a:lnTo>
                    <a:pt x="1205224" y="1400591"/>
                  </a:lnTo>
                  <a:lnTo>
                    <a:pt x="1210419" y="1399966"/>
                  </a:lnTo>
                  <a:lnTo>
                    <a:pt x="1215614" y="1399338"/>
                  </a:lnTo>
                  <a:lnTo>
                    <a:pt x="1220809" y="1398708"/>
                  </a:lnTo>
                  <a:lnTo>
                    <a:pt x="1226004" y="1398076"/>
                  </a:lnTo>
                  <a:lnTo>
                    <a:pt x="1231199" y="1397440"/>
                  </a:lnTo>
                  <a:lnTo>
                    <a:pt x="1236394" y="1396803"/>
                  </a:lnTo>
                  <a:lnTo>
                    <a:pt x="1241589" y="1396163"/>
                  </a:lnTo>
                  <a:lnTo>
                    <a:pt x="1246784" y="1395520"/>
                  </a:lnTo>
                  <a:lnTo>
                    <a:pt x="1251979" y="1394875"/>
                  </a:lnTo>
                  <a:lnTo>
                    <a:pt x="1257174" y="1394227"/>
                  </a:lnTo>
                  <a:lnTo>
                    <a:pt x="1262369" y="1393577"/>
                  </a:lnTo>
                  <a:lnTo>
                    <a:pt x="1267563" y="1392924"/>
                  </a:lnTo>
                  <a:lnTo>
                    <a:pt x="1272758" y="1392268"/>
                  </a:lnTo>
                  <a:lnTo>
                    <a:pt x="1277953" y="1391610"/>
                  </a:lnTo>
                  <a:lnTo>
                    <a:pt x="1283148" y="1390949"/>
                  </a:lnTo>
                  <a:lnTo>
                    <a:pt x="1288343" y="1390286"/>
                  </a:lnTo>
                  <a:lnTo>
                    <a:pt x="1293538" y="1389620"/>
                  </a:lnTo>
                  <a:lnTo>
                    <a:pt x="1298733" y="1388951"/>
                  </a:lnTo>
                  <a:lnTo>
                    <a:pt x="1303928" y="1388279"/>
                  </a:lnTo>
                  <a:lnTo>
                    <a:pt x="1309123" y="1387605"/>
                  </a:lnTo>
                  <a:lnTo>
                    <a:pt x="1314318" y="1386928"/>
                  </a:lnTo>
                  <a:lnTo>
                    <a:pt x="1319513" y="1386248"/>
                  </a:lnTo>
                  <a:lnTo>
                    <a:pt x="1324708" y="1385566"/>
                  </a:lnTo>
                  <a:lnTo>
                    <a:pt x="1329903" y="1384880"/>
                  </a:lnTo>
                  <a:lnTo>
                    <a:pt x="1335098" y="1384192"/>
                  </a:lnTo>
                  <a:lnTo>
                    <a:pt x="1340293" y="1383501"/>
                  </a:lnTo>
                  <a:lnTo>
                    <a:pt x="1345487" y="1382807"/>
                  </a:lnTo>
                  <a:lnTo>
                    <a:pt x="1350682" y="1382111"/>
                  </a:lnTo>
                  <a:lnTo>
                    <a:pt x="1355877" y="1381411"/>
                  </a:lnTo>
                  <a:lnTo>
                    <a:pt x="1361072" y="1380709"/>
                  </a:lnTo>
                  <a:lnTo>
                    <a:pt x="1366267" y="1380003"/>
                  </a:lnTo>
                  <a:lnTo>
                    <a:pt x="1371462" y="1379295"/>
                  </a:lnTo>
                  <a:lnTo>
                    <a:pt x="1376657" y="1378584"/>
                  </a:lnTo>
                  <a:lnTo>
                    <a:pt x="1381852" y="1377869"/>
                  </a:lnTo>
                  <a:lnTo>
                    <a:pt x="1387047" y="1377152"/>
                  </a:lnTo>
                  <a:lnTo>
                    <a:pt x="1392242" y="1376432"/>
                  </a:lnTo>
                  <a:lnTo>
                    <a:pt x="1397437" y="1375708"/>
                  </a:lnTo>
                  <a:lnTo>
                    <a:pt x="1402632" y="1374982"/>
                  </a:lnTo>
                  <a:lnTo>
                    <a:pt x="1407827" y="1374253"/>
                  </a:lnTo>
                  <a:lnTo>
                    <a:pt x="1413022" y="1373520"/>
                  </a:lnTo>
                  <a:lnTo>
                    <a:pt x="1418217" y="1372785"/>
                  </a:lnTo>
                  <a:lnTo>
                    <a:pt x="1423411" y="1372046"/>
                  </a:lnTo>
                  <a:lnTo>
                    <a:pt x="1428606" y="1371304"/>
                  </a:lnTo>
                  <a:lnTo>
                    <a:pt x="1433801" y="1370559"/>
                  </a:lnTo>
                  <a:lnTo>
                    <a:pt x="1438996" y="1369811"/>
                  </a:lnTo>
                  <a:lnTo>
                    <a:pt x="1444191" y="1369059"/>
                  </a:lnTo>
                  <a:lnTo>
                    <a:pt x="1449386" y="1368305"/>
                  </a:lnTo>
                  <a:lnTo>
                    <a:pt x="1454581" y="1367547"/>
                  </a:lnTo>
                  <a:lnTo>
                    <a:pt x="1459776" y="1366786"/>
                  </a:lnTo>
                  <a:lnTo>
                    <a:pt x="1464971" y="1366021"/>
                  </a:lnTo>
                  <a:lnTo>
                    <a:pt x="1470166" y="1365253"/>
                  </a:lnTo>
                  <a:lnTo>
                    <a:pt x="1475361" y="1364482"/>
                  </a:lnTo>
                  <a:lnTo>
                    <a:pt x="1480556" y="1363708"/>
                  </a:lnTo>
                  <a:lnTo>
                    <a:pt x="1485751" y="1362930"/>
                  </a:lnTo>
                  <a:lnTo>
                    <a:pt x="1490946" y="1362149"/>
                  </a:lnTo>
                  <a:lnTo>
                    <a:pt x="1496141" y="1361365"/>
                  </a:lnTo>
                  <a:lnTo>
                    <a:pt x="1501336" y="1360577"/>
                  </a:lnTo>
                  <a:lnTo>
                    <a:pt x="1506530" y="1359785"/>
                  </a:lnTo>
                  <a:lnTo>
                    <a:pt x="1511725" y="1358990"/>
                  </a:lnTo>
                  <a:lnTo>
                    <a:pt x="1516920" y="1358192"/>
                  </a:lnTo>
                  <a:lnTo>
                    <a:pt x="1522115" y="1357390"/>
                  </a:lnTo>
                  <a:lnTo>
                    <a:pt x="1527310" y="1356585"/>
                  </a:lnTo>
                  <a:lnTo>
                    <a:pt x="1532505" y="1355776"/>
                  </a:lnTo>
                  <a:lnTo>
                    <a:pt x="1537700" y="1354963"/>
                  </a:lnTo>
                  <a:lnTo>
                    <a:pt x="1542895" y="1354147"/>
                  </a:lnTo>
                  <a:lnTo>
                    <a:pt x="1548090" y="1353328"/>
                  </a:lnTo>
                  <a:lnTo>
                    <a:pt x="1553285" y="1352504"/>
                  </a:lnTo>
                  <a:lnTo>
                    <a:pt x="1558480" y="1351677"/>
                  </a:lnTo>
                  <a:lnTo>
                    <a:pt x="1563675" y="1350847"/>
                  </a:lnTo>
                  <a:lnTo>
                    <a:pt x="1568870" y="1350012"/>
                  </a:lnTo>
                  <a:lnTo>
                    <a:pt x="1574065" y="1349174"/>
                  </a:lnTo>
                  <a:lnTo>
                    <a:pt x="1579260" y="1348333"/>
                  </a:lnTo>
                  <a:lnTo>
                    <a:pt x="1584454" y="1347487"/>
                  </a:lnTo>
                  <a:lnTo>
                    <a:pt x="1589649" y="1346638"/>
                  </a:lnTo>
                  <a:lnTo>
                    <a:pt x="1594844" y="1345784"/>
                  </a:lnTo>
                  <a:lnTo>
                    <a:pt x="1600039" y="1344927"/>
                  </a:lnTo>
                  <a:lnTo>
                    <a:pt x="1605234" y="1344067"/>
                  </a:lnTo>
                  <a:lnTo>
                    <a:pt x="1610429" y="1343202"/>
                  </a:lnTo>
                  <a:lnTo>
                    <a:pt x="1615624" y="1342333"/>
                  </a:lnTo>
                  <a:lnTo>
                    <a:pt x="1620819" y="1341461"/>
                  </a:lnTo>
                  <a:lnTo>
                    <a:pt x="1626014" y="1340584"/>
                  </a:lnTo>
                  <a:lnTo>
                    <a:pt x="1631209" y="1339704"/>
                  </a:lnTo>
                  <a:lnTo>
                    <a:pt x="1636404" y="1338819"/>
                  </a:lnTo>
                  <a:lnTo>
                    <a:pt x="1641599" y="1337931"/>
                  </a:lnTo>
                  <a:lnTo>
                    <a:pt x="1646794" y="1337038"/>
                  </a:lnTo>
                  <a:lnTo>
                    <a:pt x="1651989" y="1336142"/>
                  </a:lnTo>
                  <a:lnTo>
                    <a:pt x="1657184" y="1335241"/>
                  </a:lnTo>
                  <a:lnTo>
                    <a:pt x="1662378" y="1334337"/>
                  </a:lnTo>
                  <a:lnTo>
                    <a:pt x="1667573" y="1333428"/>
                  </a:lnTo>
                  <a:lnTo>
                    <a:pt x="1672768" y="1332515"/>
                  </a:lnTo>
                  <a:lnTo>
                    <a:pt x="1677963" y="1331598"/>
                  </a:lnTo>
                  <a:lnTo>
                    <a:pt x="1683158" y="1330676"/>
                  </a:lnTo>
                  <a:lnTo>
                    <a:pt x="1688353" y="1329751"/>
                  </a:lnTo>
                  <a:lnTo>
                    <a:pt x="1693548" y="1328821"/>
                  </a:lnTo>
                  <a:lnTo>
                    <a:pt x="1698743" y="1327887"/>
                  </a:lnTo>
                  <a:lnTo>
                    <a:pt x="1703938" y="1326949"/>
                  </a:lnTo>
                  <a:lnTo>
                    <a:pt x="1709133" y="1326006"/>
                  </a:lnTo>
                  <a:lnTo>
                    <a:pt x="1714328" y="1325059"/>
                  </a:lnTo>
                  <a:lnTo>
                    <a:pt x="1719523" y="1324108"/>
                  </a:lnTo>
                  <a:lnTo>
                    <a:pt x="1724718" y="1323152"/>
                  </a:lnTo>
                  <a:lnTo>
                    <a:pt x="1729913" y="1322192"/>
                  </a:lnTo>
                  <a:lnTo>
                    <a:pt x="1735108" y="1321227"/>
                  </a:lnTo>
                  <a:lnTo>
                    <a:pt x="1740302" y="1320258"/>
                  </a:lnTo>
                  <a:lnTo>
                    <a:pt x="1745497" y="1319285"/>
                  </a:lnTo>
                  <a:lnTo>
                    <a:pt x="1750692" y="1318307"/>
                  </a:lnTo>
                  <a:lnTo>
                    <a:pt x="1755887" y="1317324"/>
                  </a:lnTo>
                  <a:lnTo>
                    <a:pt x="1761082" y="1316337"/>
                  </a:lnTo>
                  <a:lnTo>
                    <a:pt x="1766277" y="1315346"/>
                  </a:lnTo>
                  <a:lnTo>
                    <a:pt x="1771472" y="1314349"/>
                  </a:lnTo>
                  <a:lnTo>
                    <a:pt x="1776667" y="1313349"/>
                  </a:lnTo>
                  <a:lnTo>
                    <a:pt x="1781862" y="1312343"/>
                  </a:lnTo>
                  <a:lnTo>
                    <a:pt x="1787057" y="1311333"/>
                  </a:lnTo>
                  <a:lnTo>
                    <a:pt x="1792252" y="1310318"/>
                  </a:lnTo>
                  <a:lnTo>
                    <a:pt x="1797447" y="1309299"/>
                  </a:lnTo>
                  <a:lnTo>
                    <a:pt x="1802642" y="1308274"/>
                  </a:lnTo>
                  <a:lnTo>
                    <a:pt x="1807837" y="1307245"/>
                  </a:lnTo>
                  <a:lnTo>
                    <a:pt x="1813032" y="1306212"/>
                  </a:lnTo>
                  <a:lnTo>
                    <a:pt x="1818227" y="1305173"/>
                  </a:lnTo>
                  <a:lnTo>
                    <a:pt x="1823421" y="1304129"/>
                  </a:lnTo>
                  <a:lnTo>
                    <a:pt x="1828616" y="1303081"/>
                  </a:lnTo>
                  <a:lnTo>
                    <a:pt x="1833811" y="1302028"/>
                  </a:lnTo>
                  <a:lnTo>
                    <a:pt x="1839006" y="1300970"/>
                  </a:lnTo>
                  <a:lnTo>
                    <a:pt x="1844201" y="1299907"/>
                  </a:lnTo>
                  <a:lnTo>
                    <a:pt x="1849396" y="1298839"/>
                  </a:lnTo>
                  <a:lnTo>
                    <a:pt x="1854591" y="1297766"/>
                  </a:lnTo>
                  <a:lnTo>
                    <a:pt x="1859786" y="1296688"/>
                  </a:lnTo>
                  <a:lnTo>
                    <a:pt x="1864981" y="1295605"/>
                  </a:lnTo>
                  <a:lnTo>
                    <a:pt x="1870176" y="1294517"/>
                  </a:lnTo>
                  <a:lnTo>
                    <a:pt x="1875371" y="1293424"/>
                  </a:lnTo>
                  <a:lnTo>
                    <a:pt x="1880566" y="1292326"/>
                  </a:lnTo>
                  <a:lnTo>
                    <a:pt x="1885761" y="1291222"/>
                  </a:lnTo>
                  <a:lnTo>
                    <a:pt x="1890956" y="1290114"/>
                  </a:lnTo>
                  <a:lnTo>
                    <a:pt x="1896151" y="1289000"/>
                  </a:lnTo>
                  <a:lnTo>
                    <a:pt x="1901345" y="1287881"/>
                  </a:lnTo>
                  <a:lnTo>
                    <a:pt x="1906540" y="1286757"/>
                  </a:lnTo>
                  <a:lnTo>
                    <a:pt x="1911735" y="1285628"/>
                  </a:lnTo>
                  <a:lnTo>
                    <a:pt x="1916930" y="1284494"/>
                  </a:lnTo>
                  <a:lnTo>
                    <a:pt x="1922125" y="1283354"/>
                  </a:lnTo>
                  <a:lnTo>
                    <a:pt x="1927320" y="1282209"/>
                  </a:lnTo>
                  <a:lnTo>
                    <a:pt x="1932515" y="1281058"/>
                  </a:lnTo>
                  <a:lnTo>
                    <a:pt x="1937710" y="1279902"/>
                  </a:lnTo>
                  <a:lnTo>
                    <a:pt x="1942905" y="1278741"/>
                  </a:lnTo>
                  <a:lnTo>
                    <a:pt x="1948100" y="1277575"/>
                  </a:lnTo>
                  <a:lnTo>
                    <a:pt x="1953295" y="1276403"/>
                  </a:lnTo>
                  <a:lnTo>
                    <a:pt x="1958490" y="1275225"/>
                  </a:lnTo>
                  <a:lnTo>
                    <a:pt x="1963685" y="1274042"/>
                  </a:lnTo>
                  <a:lnTo>
                    <a:pt x="1968880" y="1272854"/>
                  </a:lnTo>
                  <a:lnTo>
                    <a:pt x="1974075" y="1271660"/>
                  </a:lnTo>
                  <a:lnTo>
                    <a:pt x="1979269" y="1270461"/>
                  </a:lnTo>
                  <a:lnTo>
                    <a:pt x="1984464" y="1269256"/>
                  </a:lnTo>
                  <a:lnTo>
                    <a:pt x="1989659" y="1268045"/>
                  </a:lnTo>
                  <a:lnTo>
                    <a:pt x="1994854" y="1266829"/>
                  </a:lnTo>
                  <a:lnTo>
                    <a:pt x="2000049" y="1265607"/>
                  </a:lnTo>
                  <a:lnTo>
                    <a:pt x="2005244" y="1264380"/>
                  </a:lnTo>
                  <a:lnTo>
                    <a:pt x="2010439" y="1263147"/>
                  </a:lnTo>
                  <a:lnTo>
                    <a:pt x="2015634" y="1261908"/>
                  </a:lnTo>
                  <a:lnTo>
                    <a:pt x="2020829" y="1260664"/>
                  </a:lnTo>
                  <a:lnTo>
                    <a:pt x="2026024" y="1259413"/>
                  </a:lnTo>
                  <a:lnTo>
                    <a:pt x="2031219" y="1258157"/>
                  </a:lnTo>
                  <a:lnTo>
                    <a:pt x="2036414" y="1256896"/>
                  </a:lnTo>
                  <a:lnTo>
                    <a:pt x="2041609" y="1255628"/>
                  </a:lnTo>
                  <a:lnTo>
                    <a:pt x="2046804" y="1254355"/>
                  </a:lnTo>
                  <a:lnTo>
                    <a:pt x="2051999" y="1253076"/>
                  </a:lnTo>
                  <a:lnTo>
                    <a:pt x="2057193" y="1251791"/>
                  </a:lnTo>
                  <a:lnTo>
                    <a:pt x="2062388" y="1250500"/>
                  </a:lnTo>
                  <a:lnTo>
                    <a:pt x="2067583" y="1249203"/>
                  </a:lnTo>
                  <a:lnTo>
                    <a:pt x="2072778" y="1247900"/>
                  </a:lnTo>
                  <a:lnTo>
                    <a:pt x="2077973" y="1246592"/>
                  </a:lnTo>
                  <a:lnTo>
                    <a:pt x="2083168" y="1245277"/>
                  </a:lnTo>
                  <a:lnTo>
                    <a:pt x="2088363" y="1243957"/>
                  </a:lnTo>
                  <a:lnTo>
                    <a:pt x="2093558" y="1242630"/>
                  </a:lnTo>
                  <a:lnTo>
                    <a:pt x="2098753" y="1241298"/>
                  </a:lnTo>
                  <a:lnTo>
                    <a:pt x="2103948" y="1239959"/>
                  </a:lnTo>
                  <a:lnTo>
                    <a:pt x="2109143" y="1238615"/>
                  </a:lnTo>
                  <a:lnTo>
                    <a:pt x="2114338" y="1237264"/>
                  </a:lnTo>
                  <a:lnTo>
                    <a:pt x="2119533" y="1235907"/>
                  </a:lnTo>
                  <a:lnTo>
                    <a:pt x="2124728" y="1234544"/>
                  </a:lnTo>
                  <a:lnTo>
                    <a:pt x="2129923" y="1233175"/>
                  </a:lnTo>
                  <a:lnTo>
                    <a:pt x="2135117" y="1231800"/>
                  </a:lnTo>
                  <a:lnTo>
                    <a:pt x="2140312" y="1230419"/>
                  </a:lnTo>
                  <a:lnTo>
                    <a:pt x="2145507" y="1229032"/>
                  </a:lnTo>
                  <a:lnTo>
                    <a:pt x="2150702" y="1227638"/>
                  </a:lnTo>
                  <a:lnTo>
                    <a:pt x="2155897" y="1226238"/>
                  </a:lnTo>
                  <a:lnTo>
                    <a:pt x="2161092" y="1224832"/>
                  </a:lnTo>
                  <a:lnTo>
                    <a:pt x="2166287" y="1223420"/>
                  </a:lnTo>
                  <a:lnTo>
                    <a:pt x="2171482" y="1222001"/>
                  </a:lnTo>
                  <a:lnTo>
                    <a:pt x="2176677" y="1220577"/>
                  </a:lnTo>
                  <a:lnTo>
                    <a:pt x="2181872" y="1219146"/>
                  </a:lnTo>
                  <a:lnTo>
                    <a:pt x="2187067" y="1217708"/>
                  </a:lnTo>
                  <a:lnTo>
                    <a:pt x="2192262" y="1216265"/>
                  </a:lnTo>
                  <a:lnTo>
                    <a:pt x="2197457" y="1214815"/>
                  </a:lnTo>
                  <a:lnTo>
                    <a:pt x="2202652" y="1213358"/>
                  </a:lnTo>
                  <a:lnTo>
                    <a:pt x="2207847" y="1211896"/>
                  </a:lnTo>
                  <a:lnTo>
                    <a:pt x="2213042" y="1210427"/>
                  </a:lnTo>
                  <a:lnTo>
                    <a:pt x="2218236" y="1208951"/>
                  </a:lnTo>
                  <a:lnTo>
                    <a:pt x="2223431" y="1207469"/>
                  </a:lnTo>
                  <a:lnTo>
                    <a:pt x="2228626" y="1205981"/>
                  </a:lnTo>
                  <a:lnTo>
                    <a:pt x="2233821" y="1204487"/>
                  </a:lnTo>
                  <a:lnTo>
                    <a:pt x="2239016" y="1202986"/>
                  </a:lnTo>
                  <a:lnTo>
                    <a:pt x="2244211" y="1201478"/>
                  </a:lnTo>
                  <a:lnTo>
                    <a:pt x="2249406" y="1199964"/>
                  </a:lnTo>
                  <a:lnTo>
                    <a:pt x="2254601" y="1198444"/>
                  </a:lnTo>
                  <a:lnTo>
                    <a:pt x="2259796" y="1196917"/>
                  </a:lnTo>
                  <a:lnTo>
                    <a:pt x="2264991" y="1195383"/>
                  </a:lnTo>
                  <a:lnTo>
                    <a:pt x="2270186" y="1193844"/>
                  </a:lnTo>
                  <a:lnTo>
                    <a:pt x="2275381" y="1192297"/>
                  </a:lnTo>
                  <a:lnTo>
                    <a:pt x="2280576" y="1190744"/>
                  </a:lnTo>
                  <a:lnTo>
                    <a:pt x="2285771" y="1189185"/>
                  </a:lnTo>
                  <a:lnTo>
                    <a:pt x="2290966" y="1187619"/>
                  </a:lnTo>
                  <a:lnTo>
                    <a:pt x="2296160" y="1186046"/>
                  </a:lnTo>
                  <a:lnTo>
                    <a:pt x="2301355" y="1184467"/>
                  </a:lnTo>
                  <a:lnTo>
                    <a:pt x="2306550" y="1182882"/>
                  </a:lnTo>
                  <a:lnTo>
                    <a:pt x="2311745" y="1181290"/>
                  </a:lnTo>
                  <a:lnTo>
                    <a:pt x="2316940" y="1179691"/>
                  </a:lnTo>
                  <a:lnTo>
                    <a:pt x="2322135" y="1178086"/>
                  </a:lnTo>
                  <a:lnTo>
                    <a:pt x="2327330" y="1176474"/>
                  </a:lnTo>
                  <a:lnTo>
                    <a:pt x="2332525" y="1174855"/>
                  </a:lnTo>
                  <a:lnTo>
                    <a:pt x="2337720" y="1173230"/>
                  </a:lnTo>
                  <a:lnTo>
                    <a:pt x="2342915" y="1171598"/>
                  </a:lnTo>
                  <a:lnTo>
                    <a:pt x="2348110" y="1169960"/>
                  </a:lnTo>
                  <a:lnTo>
                    <a:pt x="2353305" y="1168315"/>
                  </a:lnTo>
                  <a:lnTo>
                    <a:pt x="2358500" y="1166663"/>
                  </a:lnTo>
                  <a:lnTo>
                    <a:pt x="2363695" y="1165005"/>
                  </a:lnTo>
                  <a:lnTo>
                    <a:pt x="2368890" y="1163340"/>
                  </a:lnTo>
                  <a:lnTo>
                    <a:pt x="2374084" y="1161669"/>
                  </a:lnTo>
                  <a:lnTo>
                    <a:pt x="2379279" y="1159990"/>
                  </a:lnTo>
                  <a:lnTo>
                    <a:pt x="2384474" y="1158306"/>
                  </a:lnTo>
                  <a:lnTo>
                    <a:pt x="2389669" y="1156614"/>
                  </a:lnTo>
                  <a:lnTo>
                    <a:pt x="2394864" y="1154916"/>
                  </a:lnTo>
                  <a:lnTo>
                    <a:pt x="2400059" y="1153211"/>
                  </a:lnTo>
                  <a:lnTo>
                    <a:pt x="2405254" y="1151500"/>
                  </a:lnTo>
                  <a:lnTo>
                    <a:pt x="2410449" y="1149782"/>
                  </a:lnTo>
                  <a:lnTo>
                    <a:pt x="2415644" y="1148057"/>
                  </a:lnTo>
                  <a:lnTo>
                    <a:pt x="2420839" y="1146326"/>
                  </a:lnTo>
                  <a:lnTo>
                    <a:pt x="2426034" y="1144588"/>
                  </a:lnTo>
                  <a:lnTo>
                    <a:pt x="2431229" y="1142843"/>
                  </a:lnTo>
                  <a:lnTo>
                    <a:pt x="2436424" y="1141092"/>
                  </a:lnTo>
                  <a:lnTo>
                    <a:pt x="2441619" y="1139334"/>
                  </a:lnTo>
                  <a:lnTo>
                    <a:pt x="2446814" y="1137569"/>
                  </a:lnTo>
                  <a:lnTo>
                    <a:pt x="2452008" y="1135798"/>
                  </a:lnTo>
                  <a:lnTo>
                    <a:pt x="2457203" y="1134020"/>
                  </a:lnTo>
                  <a:lnTo>
                    <a:pt x="2462398" y="1132235"/>
                  </a:lnTo>
                  <a:lnTo>
                    <a:pt x="2467593" y="1130444"/>
                  </a:lnTo>
                  <a:lnTo>
                    <a:pt x="2472788" y="1128646"/>
                  </a:lnTo>
                  <a:lnTo>
                    <a:pt x="2477983" y="1126841"/>
                  </a:lnTo>
                  <a:lnTo>
                    <a:pt x="2483178" y="1125030"/>
                  </a:lnTo>
                  <a:lnTo>
                    <a:pt x="2488373" y="1123212"/>
                  </a:lnTo>
                  <a:lnTo>
                    <a:pt x="2493568" y="1121388"/>
                  </a:lnTo>
                  <a:lnTo>
                    <a:pt x="2498763" y="1119557"/>
                  </a:lnTo>
                  <a:lnTo>
                    <a:pt x="2503958" y="1117719"/>
                  </a:lnTo>
                  <a:lnTo>
                    <a:pt x="2509153" y="1115875"/>
                  </a:lnTo>
                  <a:lnTo>
                    <a:pt x="2514348" y="1114024"/>
                  </a:lnTo>
                  <a:lnTo>
                    <a:pt x="2519543" y="1112166"/>
                  </a:lnTo>
                  <a:lnTo>
                    <a:pt x="2524738" y="1110302"/>
                  </a:lnTo>
                  <a:lnTo>
                    <a:pt x="2529933" y="1108432"/>
                  </a:lnTo>
                  <a:lnTo>
                    <a:pt x="2535127" y="1106554"/>
                  </a:lnTo>
                  <a:lnTo>
                    <a:pt x="2540322" y="1104670"/>
                  </a:lnTo>
                  <a:lnTo>
                    <a:pt x="2545517" y="1102780"/>
                  </a:lnTo>
                  <a:lnTo>
                    <a:pt x="2550712" y="1100883"/>
                  </a:lnTo>
                  <a:lnTo>
                    <a:pt x="2555907" y="1098979"/>
                  </a:lnTo>
                  <a:lnTo>
                    <a:pt x="2561102" y="1097069"/>
                  </a:lnTo>
                  <a:lnTo>
                    <a:pt x="2566297" y="1095152"/>
                  </a:lnTo>
                  <a:lnTo>
                    <a:pt x="2571492" y="1093229"/>
                  </a:lnTo>
                  <a:lnTo>
                    <a:pt x="2576687" y="1091299"/>
                  </a:lnTo>
                  <a:lnTo>
                    <a:pt x="2581882" y="1089363"/>
                  </a:lnTo>
                  <a:lnTo>
                    <a:pt x="2587077" y="1087420"/>
                  </a:lnTo>
                  <a:lnTo>
                    <a:pt x="2592272" y="1085471"/>
                  </a:lnTo>
                  <a:lnTo>
                    <a:pt x="2597467" y="1083516"/>
                  </a:lnTo>
                  <a:lnTo>
                    <a:pt x="2602662" y="1081553"/>
                  </a:lnTo>
                  <a:lnTo>
                    <a:pt x="2607857" y="1079585"/>
                  </a:lnTo>
                  <a:lnTo>
                    <a:pt x="2613051" y="1077610"/>
                  </a:lnTo>
                  <a:lnTo>
                    <a:pt x="2618246" y="1075628"/>
                  </a:lnTo>
                  <a:lnTo>
                    <a:pt x="2623441" y="1073640"/>
                  </a:lnTo>
                  <a:lnTo>
                    <a:pt x="2628636" y="1071646"/>
                  </a:lnTo>
                  <a:lnTo>
                    <a:pt x="2633831" y="1069645"/>
                  </a:lnTo>
                  <a:lnTo>
                    <a:pt x="2639026" y="1067638"/>
                  </a:lnTo>
                  <a:lnTo>
                    <a:pt x="2644221" y="1065625"/>
                  </a:lnTo>
                  <a:lnTo>
                    <a:pt x="2649416" y="1063605"/>
                  </a:lnTo>
                  <a:lnTo>
                    <a:pt x="2654611" y="1061579"/>
                  </a:lnTo>
                  <a:lnTo>
                    <a:pt x="2659806" y="1059546"/>
                  </a:lnTo>
                  <a:lnTo>
                    <a:pt x="2665001" y="1057507"/>
                  </a:lnTo>
                  <a:lnTo>
                    <a:pt x="2670196" y="1055462"/>
                  </a:lnTo>
                  <a:lnTo>
                    <a:pt x="2675391" y="1053411"/>
                  </a:lnTo>
                  <a:lnTo>
                    <a:pt x="2680586" y="1051353"/>
                  </a:lnTo>
                  <a:lnTo>
                    <a:pt x="2685781" y="1049289"/>
                  </a:lnTo>
                  <a:lnTo>
                    <a:pt x="2690975" y="1047219"/>
                  </a:lnTo>
                  <a:lnTo>
                    <a:pt x="2696170" y="1045142"/>
                  </a:lnTo>
                  <a:lnTo>
                    <a:pt x="2701365" y="1043060"/>
                  </a:lnTo>
                  <a:lnTo>
                    <a:pt x="2706560" y="1040971"/>
                  </a:lnTo>
                  <a:lnTo>
                    <a:pt x="2711755" y="1038876"/>
                  </a:lnTo>
                  <a:lnTo>
                    <a:pt x="2716950" y="1036775"/>
                  </a:lnTo>
                  <a:lnTo>
                    <a:pt x="2722145" y="1034668"/>
                  </a:lnTo>
                  <a:lnTo>
                    <a:pt x="2727340" y="1032554"/>
                  </a:lnTo>
                  <a:lnTo>
                    <a:pt x="2732535" y="1030435"/>
                  </a:lnTo>
                  <a:lnTo>
                    <a:pt x="2737730" y="1028309"/>
                  </a:lnTo>
                  <a:lnTo>
                    <a:pt x="2742925" y="1026178"/>
                  </a:lnTo>
                  <a:lnTo>
                    <a:pt x="2748120" y="1024040"/>
                  </a:lnTo>
                  <a:lnTo>
                    <a:pt x="2753315" y="1021896"/>
                  </a:lnTo>
                  <a:lnTo>
                    <a:pt x="2758510" y="1019747"/>
                  </a:lnTo>
                  <a:lnTo>
                    <a:pt x="2763705" y="1017591"/>
                  </a:lnTo>
                  <a:lnTo>
                    <a:pt x="2768899" y="1015429"/>
                  </a:lnTo>
                  <a:lnTo>
                    <a:pt x="2774094" y="1013261"/>
                  </a:lnTo>
                  <a:lnTo>
                    <a:pt x="2779289" y="1011088"/>
                  </a:lnTo>
                  <a:lnTo>
                    <a:pt x="2784484" y="1008908"/>
                  </a:lnTo>
                  <a:lnTo>
                    <a:pt x="2789679" y="1006723"/>
                  </a:lnTo>
                  <a:lnTo>
                    <a:pt x="2794874" y="1004532"/>
                  </a:lnTo>
                  <a:lnTo>
                    <a:pt x="2800069" y="1002334"/>
                  </a:lnTo>
                  <a:lnTo>
                    <a:pt x="2805264" y="1000131"/>
                  </a:lnTo>
                  <a:lnTo>
                    <a:pt x="2810459" y="997923"/>
                  </a:lnTo>
                  <a:lnTo>
                    <a:pt x="2815654" y="995708"/>
                  </a:lnTo>
                  <a:lnTo>
                    <a:pt x="2820849" y="993488"/>
                  </a:lnTo>
                  <a:lnTo>
                    <a:pt x="2826044" y="991261"/>
                  </a:lnTo>
                  <a:lnTo>
                    <a:pt x="2831239" y="989030"/>
                  </a:lnTo>
                  <a:lnTo>
                    <a:pt x="2836434" y="986792"/>
                  </a:lnTo>
                  <a:lnTo>
                    <a:pt x="2841629" y="984549"/>
                  </a:lnTo>
                  <a:lnTo>
                    <a:pt x="2846823" y="982300"/>
                  </a:lnTo>
                  <a:lnTo>
                    <a:pt x="2852018" y="980045"/>
                  </a:lnTo>
                  <a:lnTo>
                    <a:pt x="2857213" y="977785"/>
                  </a:lnTo>
                  <a:lnTo>
                    <a:pt x="2862408" y="975519"/>
                  </a:lnTo>
                  <a:lnTo>
                    <a:pt x="2867603" y="973248"/>
                  </a:lnTo>
                  <a:lnTo>
                    <a:pt x="2872798" y="970971"/>
                  </a:lnTo>
                  <a:lnTo>
                    <a:pt x="2877993" y="968688"/>
                  </a:lnTo>
                  <a:lnTo>
                    <a:pt x="2883188" y="966400"/>
                  </a:lnTo>
                  <a:lnTo>
                    <a:pt x="2888383" y="964107"/>
                  </a:lnTo>
                  <a:lnTo>
                    <a:pt x="2893578" y="961808"/>
                  </a:lnTo>
                  <a:lnTo>
                    <a:pt x="2898773" y="959503"/>
                  </a:lnTo>
                  <a:lnTo>
                    <a:pt x="2903968" y="957193"/>
                  </a:lnTo>
                  <a:lnTo>
                    <a:pt x="2909163" y="954878"/>
                  </a:lnTo>
                  <a:lnTo>
                    <a:pt x="2914358" y="952557"/>
                  </a:lnTo>
                  <a:lnTo>
                    <a:pt x="2919553" y="950231"/>
                  </a:lnTo>
                  <a:lnTo>
                    <a:pt x="2924748" y="947900"/>
                  </a:lnTo>
                  <a:lnTo>
                    <a:pt x="2929942" y="945563"/>
                  </a:lnTo>
                  <a:lnTo>
                    <a:pt x="2935137" y="943221"/>
                  </a:lnTo>
                  <a:lnTo>
                    <a:pt x="2940332" y="940874"/>
                  </a:lnTo>
                  <a:lnTo>
                    <a:pt x="2945527" y="938522"/>
                  </a:lnTo>
                  <a:lnTo>
                    <a:pt x="2950722" y="936164"/>
                  </a:lnTo>
                  <a:lnTo>
                    <a:pt x="2955917" y="933801"/>
                  </a:lnTo>
                  <a:lnTo>
                    <a:pt x="2961112" y="931433"/>
                  </a:lnTo>
                  <a:lnTo>
                    <a:pt x="2966307" y="929060"/>
                  </a:lnTo>
                  <a:lnTo>
                    <a:pt x="2971502" y="926682"/>
                  </a:lnTo>
                  <a:lnTo>
                    <a:pt x="2976697" y="924298"/>
                  </a:lnTo>
                  <a:lnTo>
                    <a:pt x="2981892" y="921910"/>
                  </a:lnTo>
                  <a:lnTo>
                    <a:pt x="2987087" y="919516"/>
                  </a:lnTo>
                  <a:lnTo>
                    <a:pt x="2992282" y="917117"/>
                  </a:lnTo>
                  <a:lnTo>
                    <a:pt x="2997477" y="914714"/>
                  </a:lnTo>
                  <a:lnTo>
                    <a:pt x="3002672" y="912305"/>
                  </a:lnTo>
                  <a:lnTo>
                    <a:pt x="3007866" y="909892"/>
                  </a:lnTo>
                  <a:lnTo>
                    <a:pt x="3013061" y="907473"/>
                  </a:lnTo>
                  <a:lnTo>
                    <a:pt x="3018256" y="905050"/>
                  </a:lnTo>
                  <a:lnTo>
                    <a:pt x="3023451" y="902622"/>
                  </a:lnTo>
                  <a:lnTo>
                    <a:pt x="3028646" y="900188"/>
                  </a:lnTo>
                  <a:lnTo>
                    <a:pt x="3033841" y="897750"/>
                  </a:lnTo>
                  <a:lnTo>
                    <a:pt x="3039036" y="895308"/>
                  </a:lnTo>
                  <a:lnTo>
                    <a:pt x="3044231" y="892860"/>
                  </a:lnTo>
                  <a:lnTo>
                    <a:pt x="3049426" y="890408"/>
                  </a:lnTo>
                  <a:lnTo>
                    <a:pt x="3054621" y="887951"/>
                  </a:lnTo>
                  <a:lnTo>
                    <a:pt x="3059816" y="885489"/>
                  </a:lnTo>
                  <a:lnTo>
                    <a:pt x="3065011" y="883022"/>
                  </a:lnTo>
                  <a:lnTo>
                    <a:pt x="3070206" y="880551"/>
                  </a:lnTo>
                  <a:lnTo>
                    <a:pt x="3075401" y="878075"/>
                  </a:lnTo>
                  <a:lnTo>
                    <a:pt x="3080596" y="875595"/>
                  </a:lnTo>
                  <a:lnTo>
                    <a:pt x="3085790" y="873110"/>
                  </a:lnTo>
                  <a:lnTo>
                    <a:pt x="3090985" y="870620"/>
                  </a:lnTo>
                  <a:lnTo>
                    <a:pt x="3096180" y="868126"/>
                  </a:lnTo>
                  <a:lnTo>
                    <a:pt x="3101375" y="865627"/>
                  </a:lnTo>
                  <a:lnTo>
                    <a:pt x="3106570" y="863124"/>
                  </a:lnTo>
                  <a:lnTo>
                    <a:pt x="3111765" y="860616"/>
                  </a:lnTo>
                  <a:lnTo>
                    <a:pt x="3116960" y="858104"/>
                  </a:lnTo>
                  <a:lnTo>
                    <a:pt x="3122155" y="855587"/>
                  </a:lnTo>
                  <a:lnTo>
                    <a:pt x="3127350" y="853066"/>
                  </a:lnTo>
                  <a:lnTo>
                    <a:pt x="3132545" y="850541"/>
                  </a:lnTo>
                  <a:lnTo>
                    <a:pt x="3137740" y="848011"/>
                  </a:lnTo>
                  <a:lnTo>
                    <a:pt x="3142935" y="845477"/>
                  </a:lnTo>
                  <a:lnTo>
                    <a:pt x="3148130" y="842939"/>
                  </a:lnTo>
                  <a:lnTo>
                    <a:pt x="3153325" y="840396"/>
                  </a:lnTo>
                  <a:lnTo>
                    <a:pt x="3158520" y="837849"/>
                  </a:lnTo>
                  <a:lnTo>
                    <a:pt x="3163714" y="835298"/>
                  </a:lnTo>
                  <a:lnTo>
                    <a:pt x="3168909" y="832742"/>
                  </a:lnTo>
                  <a:lnTo>
                    <a:pt x="3174104" y="830182"/>
                  </a:lnTo>
                  <a:lnTo>
                    <a:pt x="3179299" y="827619"/>
                  </a:lnTo>
                  <a:lnTo>
                    <a:pt x="3184494" y="825051"/>
                  </a:lnTo>
                  <a:lnTo>
                    <a:pt x="3189689" y="822478"/>
                  </a:lnTo>
                  <a:lnTo>
                    <a:pt x="3194884" y="819902"/>
                  </a:lnTo>
                  <a:lnTo>
                    <a:pt x="3200079" y="817322"/>
                  </a:lnTo>
                  <a:lnTo>
                    <a:pt x="3205274" y="814738"/>
                  </a:lnTo>
                  <a:lnTo>
                    <a:pt x="3210469" y="812149"/>
                  </a:lnTo>
                  <a:lnTo>
                    <a:pt x="3215664" y="809557"/>
                  </a:lnTo>
                  <a:lnTo>
                    <a:pt x="3220859" y="806960"/>
                  </a:lnTo>
                  <a:lnTo>
                    <a:pt x="3226054" y="804360"/>
                  </a:lnTo>
                  <a:lnTo>
                    <a:pt x="3231249" y="801755"/>
                  </a:lnTo>
                  <a:lnTo>
                    <a:pt x="3236444" y="799147"/>
                  </a:lnTo>
                  <a:lnTo>
                    <a:pt x="3241639" y="796535"/>
                  </a:lnTo>
                  <a:lnTo>
                    <a:pt x="3246833" y="793919"/>
                  </a:lnTo>
                  <a:lnTo>
                    <a:pt x="3252028" y="791299"/>
                  </a:lnTo>
                  <a:lnTo>
                    <a:pt x="3257223" y="788675"/>
                  </a:lnTo>
                  <a:lnTo>
                    <a:pt x="3262418" y="786048"/>
                  </a:lnTo>
                  <a:lnTo>
                    <a:pt x="3267613" y="783416"/>
                  </a:lnTo>
                  <a:lnTo>
                    <a:pt x="3272808" y="780781"/>
                  </a:lnTo>
                  <a:lnTo>
                    <a:pt x="3278003" y="778142"/>
                  </a:lnTo>
                  <a:lnTo>
                    <a:pt x="3283198" y="775500"/>
                  </a:lnTo>
                  <a:lnTo>
                    <a:pt x="3288393" y="772853"/>
                  </a:lnTo>
                  <a:lnTo>
                    <a:pt x="3293588" y="770203"/>
                  </a:lnTo>
                  <a:lnTo>
                    <a:pt x="3298783" y="767550"/>
                  </a:lnTo>
                  <a:lnTo>
                    <a:pt x="3303978" y="764893"/>
                  </a:lnTo>
                  <a:lnTo>
                    <a:pt x="3309173" y="762232"/>
                  </a:lnTo>
                  <a:lnTo>
                    <a:pt x="3314368" y="759567"/>
                  </a:lnTo>
                  <a:lnTo>
                    <a:pt x="3319563" y="756899"/>
                  </a:lnTo>
                  <a:lnTo>
                    <a:pt x="3324757" y="754227"/>
                  </a:lnTo>
                  <a:lnTo>
                    <a:pt x="3329952" y="751552"/>
                  </a:lnTo>
                  <a:lnTo>
                    <a:pt x="3335147" y="748874"/>
                  </a:lnTo>
                  <a:lnTo>
                    <a:pt x="3340342" y="746191"/>
                  </a:lnTo>
                  <a:lnTo>
                    <a:pt x="3345537" y="743506"/>
                  </a:lnTo>
                  <a:lnTo>
                    <a:pt x="3350732" y="740817"/>
                  </a:lnTo>
                  <a:lnTo>
                    <a:pt x="3355927" y="738124"/>
                  </a:lnTo>
                  <a:lnTo>
                    <a:pt x="3361122" y="735428"/>
                  </a:lnTo>
                  <a:lnTo>
                    <a:pt x="3366317" y="732729"/>
                  </a:lnTo>
                  <a:lnTo>
                    <a:pt x="3371512" y="730026"/>
                  </a:lnTo>
                  <a:lnTo>
                    <a:pt x="3376707" y="727320"/>
                  </a:lnTo>
                  <a:lnTo>
                    <a:pt x="3381902" y="724611"/>
                  </a:lnTo>
                  <a:lnTo>
                    <a:pt x="3387097" y="721898"/>
                  </a:lnTo>
                  <a:lnTo>
                    <a:pt x="3392292" y="719182"/>
                  </a:lnTo>
                  <a:lnTo>
                    <a:pt x="3397487" y="716463"/>
                  </a:lnTo>
                  <a:lnTo>
                    <a:pt x="3402681" y="713741"/>
                  </a:lnTo>
                  <a:lnTo>
                    <a:pt x="3407876" y="711015"/>
                  </a:lnTo>
                  <a:lnTo>
                    <a:pt x="3413071" y="708286"/>
                  </a:lnTo>
                  <a:lnTo>
                    <a:pt x="3418266" y="705554"/>
                  </a:lnTo>
                  <a:lnTo>
                    <a:pt x="3423461" y="702819"/>
                  </a:lnTo>
                  <a:lnTo>
                    <a:pt x="3428656" y="700080"/>
                  </a:lnTo>
                  <a:lnTo>
                    <a:pt x="3433851" y="697339"/>
                  </a:lnTo>
                  <a:lnTo>
                    <a:pt x="3439046" y="694594"/>
                  </a:lnTo>
                  <a:lnTo>
                    <a:pt x="3444241" y="691846"/>
                  </a:lnTo>
                  <a:lnTo>
                    <a:pt x="3449436" y="689096"/>
                  </a:lnTo>
                  <a:lnTo>
                    <a:pt x="3454631" y="686342"/>
                  </a:lnTo>
                  <a:lnTo>
                    <a:pt x="3459826" y="683585"/>
                  </a:lnTo>
                  <a:lnTo>
                    <a:pt x="3465021" y="680825"/>
                  </a:lnTo>
                  <a:lnTo>
                    <a:pt x="3470216" y="678062"/>
                  </a:lnTo>
                  <a:lnTo>
                    <a:pt x="3475411" y="675296"/>
                  </a:lnTo>
                  <a:lnTo>
                    <a:pt x="3480605" y="672527"/>
                  </a:lnTo>
                  <a:lnTo>
                    <a:pt x="3485800" y="669756"/>
                  </a:lnTo>
                  <a:lnTo>
                    <a:pt x="3490995" y="666981"/>
                  </a:lnTo>
                  <a:lnTo>
                    <a:pt x="3496190" y="664203"/>
                  </a:lnTo>
                  <a:lnTo>
                    <a:pt x="3501385" y="661423"/>
                  </a:lnTo>
                  <a:lnTo>
                    <a:pt x="3506580" y="658639"/>
                  </a:lnTo>
                  <a:lnTo>
                    <a:pt x="3511775" y="655853"/>
                  </a:lnTo>
                  <a:lnTo>
                    <a:pt x="3516970" y="653064"/>
                  </a:lnTo>
                  <a:lnTo>
                    <a:pt x="3522165" y="650272"/>
                  </a:lnTo>
                  <a:lnTo>
                    <a:pt x="3527360" y="647478"/>
                  </a:lnTo>
                  <a:lnTo>
                    <a:pt x="3532555" y="644680"/>
                  </a:lnTo>
                  <a:lnTo>
                    <a:pt x="3537750" y="641880"/>
                  </a:lnTo>
                  <a:lnTo>
                    <a:pt x="3542945" y="639077"/>
                  </a:lnTo>
                  <a:lnTo>
                    <a:pt x="3548140" y="636271"/>
                  </a:lnTo>
                  <a:lnTo>
                    <a:pt x="3553335" y="633463"/>
                  </a:lnTo>
                  <a:lnTo>
                    <a:pt x="3558529" y="630652"/>
                  </a:lnTo>
                  <a:lnTo>
                    <a:pt x="3563724" y="627838"/>
                  </a:lnTo>
                  <a:lnTo>
                    <a:pt x="3568919" y="625021"/>
                  </a:lnTo>
                  <a:lnTo>
                    <a:pt x="3574114" y="622202"/>
                  </a:lnTo>
                  <a:lnTo>
                    <a:pt x="3579309" y="619381"/>
                  </a:lnTo>
                  <a:lnTo>
                    <a:pt x="3584504" y="616556"/>
                  </a:lnTo>
                  <a:lnTo>
                    <a:pt x="3589699" y="613729"/>
                  </a:lnTo>
                  <a:lnTo>
                    <a:pt x="3594894" y="610900"/>
                  </a:lnTo>
                  <a:lnTo>
                    <a:pt x="3600089" y="608068"/>
                  </a:lnTo>
                  <a:lnTo>
                    <a:pt x="3605284" y="605233"/>
                  </a:lnTo>
                  <a:lnTo>
                    <a:pt x="3610479" y="602396"/>
                  </a:lnTo>
                  <a:lnTo>
                    <a:pt x="3615674" y="599556"/>
                  </a:lnTo>
                  <a:lnTo>
                    <a:pt x="3620869" y="596714"/>
                  </a:lnTo>
                  <a:lnTo>
                    <a:pt x="3626064" y="593869"/>
                  </a:lnTo>
                  <a:lnTo>
                    <a:pt x="3631259" y="591022"/>
                  </a:lnTo>
                  <a:lnTo>
                    <a:pt x="3636454" y="588172"/>
                  </a:lnTo>
                  <a:lnTo>
                    <a:pt x="3641648" y="585320"/>
                  </a:lnTo>
                  <a:lnTo>
                    <a:pt x="3646843" y="582466"/>
                  </a:lnTo>
                  <a:lnTo>
                    <a:pt x="3652038" y="579609"/>
                  </a:lnTo>
                  <a:lnTo>
                    <a:pt x="3657233" y="576750"/>
                  </a:lnTo>
                  <a:lnTo>
                    <a:pt x="3662428" y="573888"/>
                  </a:lnTo>
                  <a:lnTo>
                    <a:pt x="3667623" y="571024"/>
                  </a:lnTo>
                  <a:lnTo>
                    <a:pt x="3672818" y="568158"/>
                  </a:lnTo>
                  <a:lnTo>
                    <a:pt x="3678013" y="565289"/>
                  </a:lnTo>
                  <a:lnTo>
                    <a:pt x="3683208" y="562418"/>
                  </a:lnTo>
                  <a:lnTo>
                    <a:pt x="3688403" y="559545"/>
                  </a:lnTo>
                  <a:lnTo>
                    <a:pt x="3693598" y="556669"/>
                  </a:lnTo>
                  <a:lnTo>
                    <a:pt x="3698793" y="553791"/>
                  </a:lnTo>
                  <a:lnTo>
                    <a:pt x="3703988" y="550911"/>
                  </a:lnTo>
                  <a:lnTo>
                    <a:pt x="3709183" y="548028"/>
                  </a:lnTo>
                  <a:lnTo>
                    <a:pt x="3714378" y="545144"/>
                  </a:lnTo>
                  <a:lnTo>
                    <a:pt x="3719572" y="542257"/>
                  </a:lnTo>
                  <a:lnTo>
                    <a:pt x="3724767" y="539368"/>
                  </a:lnTo>
                  <a:lnTo>
                    <a:pt x="3729962" y="536476"/>
                  </a:lnTo>
                  <a:lnTo>
                    <a:pt x="3735157" y="533583"/>
                  </a:lnTo>
                  <a:lnTo>
                    <a:pt x="3740352" y="530687"/>
                  </a:lnTo>
                  <a:lnTo>
                    <a:pt x="3745547" y="527790"/>
                  </a:lnTo>
                  <a:lnTo>
                    <a:pt x="3750742" y="524890"/>
                  </a:lnTo>
                  <a:lnTo>
                    <a:pt x="3755937" y="521988"/>
                  </a:lnTo>
                  <a:lnTo>
                    <a:pt x="3761132" y="519084"/>
                  </a:lnTo>
                  <a:lnTo>
                    <a:pt x="3766327" y="516177"/>
                  </a:lnTo>
                  <a:lnTo>
                    <a:pt x="3771522" y="513269"/>
                  </a:lnTo>
                  <a:lnTo>
                    <a:pt x="3776717" y="510359"/>
                  </a:lnTo>
                  <a:lnTo>
                    <a:pt x="3781912" y="507446"/>
                  </a:lnTo>
                  <a:lnTo>
                    <a:pt x="3787107" y="504532"/>
                  </a:lnTo>
                  <a:lnTo>
                    <a:pt x="3792302" y="501615"/>
                  </a:lnTo>
                  <a:lnTo>
                    <a:pt x="3797496" y="498696"/>
                  </a:lnTo>
                  <a:lnTo>
                    <a:pt x="3802691" y="495776"/>
                  </a:lnTo>
                  <a:lnTo>
                    <a:pt x="3807886" y="492853"/>
                  </a:lnTo>
                  <a:lnTo>
                    <a:pt x="3813081" y="489929"/>
                  </a:lnTo>
                  <a:lnTo>
                    <a:pt x="3818276" y="487002"/>
                  </a:lnTo>
                  <a:lnTo>
                    <a:pt x="3823471" y="484074"/>
                  </a:lnTo>
                  <a:lnTo>
                    <a:pt x="3828666" y="481143"/>
                  </a:lnTo>
                  <a:lnTo>
                    <a:pt x="3833861" y="478211"/>
                  </a:lnTo>
                  <a:lnTo>
                    <a:pt x="3839056" y="475277"/>
                  </a:lnTo>
                  <a:lnTo>
                    <a:pt x="3844251" y="472340"/>
                  </a:lnTo>
                  <a:lnTo>
                    <a:pt x="3849446" y="469402"/>
                  </a:lnTo>
                  <a:lnTo>
                    <a:pt x="3854641" y="466462"/>
                  </a:lnTo>
                  <a:lnTo>
                    <a:pt x="3859836" y="463520"/>
                  </a:lnTo>
                  <a:lnTo>
                    <a:pt x="3865031" y="460577"/>
                  </a:lnTo>
                  <a:lnTo>
                    <a:pt x="3870226" y="457631"/>
                  </a:lnTo>
                  <a:lnTo>
                    <a:pt x="3875420" y="454684"/>
                  </a:lnTo>
                  <a:lnTo>
                    <a:pt x="3880615" y="451734"/>
                  </a:lnTo>
                  <a:lnTo>
                    <a:pt x="3885810" y="448783"/>
                  </a:lnTo>
                  <a:lnTo>
                    <a:pt x="3891005" y="445830"/>
                  </a:lnTo>
                  <a:lnTo>
                    <a:pt x="3896200" y="442876"/>
                  </a:lnTo>
                  <a:lnTo>
                    <a:pt x="3901395" y="439919"/>
                  </a:lnTo>
                  <a:lnTo>
                    <a:pt x="3906590" y="436961"/>
                  </a:lnTo>
                  <a:lnTo>
                    <a:pt x="3911785" y="434001"/>
                  </a:lnTo>
                  <a:lnTo>
                    <a:pt x="3916980" y="431039"/>
                  </a:lnTo>
                  <a:lnTo>
                    <a:pt x="3922175" y="428076"/>
                  </a:lnTo>
                  <a:lnTo>
                    <a:pt x="3927370" y="425110"/>
                  </a:lnTo>
                  <a:lnTo>
                    <a:pt x="3932565" y="422143"/>
                  </a:lnTo>
                  <a:lnTo>
                    <a:pt x="3937760" y="419175"/>
                  </a:lnTo>
                  <a:lnTo>
                    <a:pt x="3942955" y="416204"/>
                  </a:lnTo>
                  <a:lnTo>
                    <a:pt x="3948150" y="413232"/>
                  </a:lnTo>
                  <a:lnTo>
                    <a:pt x="3953345" y="410259"/>
                  </a:lnTo>
                  <a:lnTo>
                    <a:pt x="3958539" y="407283"/>
                  </a:lnTo>
                  <a:lnTo>
                    <a:pt x="3963734" y="404306"/>
                  </a:lnTo>
                  <a:lnTo>
                    <a:pt x="3968929" y="401327"/>
                  </a:lnTo>
                  <a:lnTo>
                    <a:pt x="3974124" y="398347"/>
                  </a:lnTo>
                  <a:lnTo>
                    <a:pt x="3979319" y="395365"/>
                  </a:lnTo>
                  <a:lnTo>
                    <a:pt x="3984514" y="392382"/>
                  </a:lnTo>
                  <a:lnTo>
                    <a:pt x="3989709" y="389396"/>
                  </a:lnTo>
                  <a:lnTo>
                    <a:pt x="3994904" y="386409"/>
                  </a:lnTo>
                  <a:lnTo>
                    <a:pt x="4000099" y="383421"/>
                  </a:lnTo>
                  <a:lnTo>
                    <a:pt x="4005294" y="380431"/>
                  </a:lnTo>
                  <a:lnTo>
                    <a:pt x="4010489" y="377440"/>
                  </a:lnTo>
                  <a:lnTo>
                    <a:pt x="4015684" y="374447"/>
                  </a:lnTo>
                  <a:lnTo>
                    <a:pt x="4020879" y="371452"/>
                  </a:lnTo>
                  <a:lnTo>
                    <a:pt x="4026074" y="368456"/>
                  </a:lnTo>
                  <a:lnTo>
                    <a:pt x="4031269" y="365458"/>
                  </a:lnTo>
                  <a:lnTo>
                    <a:pt x="4036463" y="362459"/>
                  </a:lnTo>
                  <a:lnTo>
                    <a:pt x="4041658" y="359458"/>
                  </a:lnTo>
                  <a:lnTo>
                    <a:pt x="4046853" y="356456"/>
                  </a:lnTo>
                  <a:lnTo>
                    <a:pt x="4052048" y="353452"/>
                  </a:lnTo>
                  <a:lnTo>
                    <a:pt x="4057243" y="350447"/>
                  </a:lnTo>
                  <a:lnTo>
                    <a:pt x="4062438" y="347440"/>
                  </a:lnTo>
                  <a:lnTo>
                    <a:pt x="4067633" y="344432"/>
                  </a:lnTo>
                  <a:lnTo>
                    <a:pt x="4072828" y="341422"/>
                  </a:lnTo>
                  <a:lnTo>
                    <a:pt x="4078023" y="338411"/>
                  </a:lnTo>
                  <a:lnTo>
                    <a:pt x="4083218" y="335398"/>
                  </a:lnTo>
                  <a:lnTo>
                    <a:pt x="4088413" y="332385"/>
                  </a:lnTo>
                  <a:lnTo>
                    <a:pt x="4093608" y="329369"/>
                  </a:lnTo>
                  <a:lnTo>
                    <a:pt x="4098803" y="326352"/>
                  </a:lnTo>
                  <a:lnTo>
                    <a:pt x="4103998" y="323334"/>
                  </a:lnTo>
                  <a:lnTo>
                    <a:pt x="4109193" y="320314"/>
                  </a:lnTo>
                  <a:lnTo>
                    <a:pt x="4114387" y="317293"/>
                  </a:lnTo>
                  <a:lnTo>
                    <a:pt x="4119582" y="314271"/>
                  </a:lnTo>
                  <a:lnTo>
                    <a:pt x="4124777" y="311247"/>
                  </a:lnTo>
                  <a:lnTo>
                    <a:pt x="4129972" y="308222"/>
                  </a:lnTo>
                  <a:lnTo>
                    <a:pt x="4135167" y="305196"/>
                  </a:lnTo>
                  <a:lnTo>
                    <a:pt x="4140362" y="302168"/>
                  </a:lnTo>
                  <a:lnTo>
                    <a:pt x="4145557" y="299139"/>
                  </a:lnTo>
                  <a:lnTo>
                    <a:pt x="4150752" y="296108"/>
                  </a:lnTo>
                  <a:lnTo>
                    <a:pt x="4155947" y="293076"/>
                  </a:lnTo>
                  <a:lnTo>
                    <a:pt x="4161142" y="290043"/>
                  </a:lnTo>
                  <a:lnTo>
                    <a:pt x="4166337" y="287009"/>
                  </a:lnTo>
                  <a:lnTo>
                    <a:pt x="4171532" y="283973"/>
                  </a:lnTo>
                  <a:lnTo>
                    <a:pt x="4176727" y="280936"/>
                  </a:lnTo>
                  <a:lnTo>
                    <a:pt x="4181922" y="277897"/>
                  </a:lnTo>
                  <a:lnTo>
                    <a:pt x="4187117" y="274858"/>
                  </a:lnTo>
                  <a:lnTo>
                    <a:pt x="4192311" y="271817"/>
                  </a:lnTo>
                  <a:lnTo>
                    <a:pt x="4197506" y="268775"/>
                  </a:lnTo>
                  <a:lnTo>
                    <a:pt x="4202701" y="265731"/>
                  </a:lnTo>
                  <a:lnTo>
                    <a:pt x="4207896" y="262687"/>
                  </a:lnTo>
                  <a:lnTo>
                    <a:pt x="4213091" y="259641"/>
                  </a:lnTo>
                  <a:lnTo>
                    <a:pt x="4218286" y="256594"/>
                  </a:lnTo>
                  <a:lnTo>
                    <a:pt x="4223481" y="253545"/>
                  </a:lnTo>
                  <a:lnTo>
                    <a:pt x="4228676" y="250496"/>
                  </a:lnTo>
                  <a:lnTo>
                    <a:pt x="4233871" y="247445"/>
                  </a:lnTo>
                  <a:lnTo>
                    <a:pt x="4239066" y="244393"/>
                  </a:lnTo>
                  <a:lnTo>
                    <a:pt x="4244261" y="241340"/>
                  </a:lnTo>
                  <a:lnTo>
                    <a:pt x="4249456" y="238285"/>
                  </a:lnTo>
                  <a:lnTo>
                    <a:pt x="4254651" y="235230"/>
                  </a:lnTo>
                  <a:lnTo>
                    <a:pt x="4259846" y="232173"/>
                  </a:lnTo>
                  <a:lnTo>
                    <a:pt x="4265041" y="229115"/>
                  </a:lnTo>
                  <a:lnTo>
                    <a:pt x="4270235" y="226056"/>
                  </a:lnTo>
                  <a:lnTo>
                    <a:pt x="4275430" y="222995"/>
                  </a:lnTo>
                  <a:lnTo>
                    <a:pt x="4280625" y="219934"/>
                  </a:lnTo>
                  <a:lnTo>
                    <a:pt x="4285820" y="216871"/>
                  </a:lnTo>
                  <a:lnTo>
                    <a:pt x="4291015" y="213808"/>
                  </a:lnTo>
                  <a:lnTo>
                    <a:pt x="4296210" y="210743"/>
                  </a:lnTo>
                  <a:lnTo>
                    <a:pt x="4301405" y="207677"/>
                  </a:lnTo>
                  <a:lnTo>
                    <a:pt x="4306600" y="204610"/>
                  </a:lnTo>
                  <a:lnTo>
                    <a:pt x="4311795" y="201542"/>
                  </a:lnTo>
                  <a:lnTo>
                    <a:pt x="4316990" y="198472"/>
                  </a:lnTo>
                  <a:lnTo>
                    <a:pt x="4322185" y="195402"/>
                  </a:lnTo>
                  <a:lnTo>
                    <a:pt x="4327380" y="192331"/>
                  </a:lnTo>
                  <a:lnTo>
                    <a:pt x="4332575" y="189258"/>
                  </a:lnTo>
                  <a:lnTo>
                    <a:pt x="4337770" y="186184"/>
                  </a:lnTo>
                  <a:lnTo>
                    <a:pt x="4342965" y="183110"/>
                  </a:lnTo>
                  <a:lnTo>
                    <a:pt x="4348160" y="180034"/>
                  </a:lnTo>
                  <a:lnTo>
                    <a:pt x="4353354" y="176957"/>
                  </a:lnTo>
                  <a:lnTo>
                    <a:pt x="4358549" y="173879"/>
                  </a:lnTo>
                  <a:lnTo>
                    <a:pt x="4363744" y="170800"/>
                  </a:lnTo>
                  <a:lnTo>
                    <a:pt x="4368939" y="167720"/>
                  </a:lnTo>
                  <a:lnTo>
                    <a:pt x="4374134" y="164639"/>
                  </a:lnTo>
                  <a:lnTo>
                    <a:pt x="4379329" y="161557"/>
                  </a:lnTo>
                  <a:lnTo>
                    <a:pt x="4384524" y="158474"/>
                  </a:lnTo>
                  <a:lnTo>
                    <a:pt x="4389719" y="155390"/>
                  </a:lnTo>
                  <a:lnTo>
                    <a:pt x="4394914" y="152304"/>
                  </a:lnTo>
                  <a:lnTo>
                    <a:pt x="4400109" y="149218"/>
                  </a:lnTo>
                  <a:lnTo>
                    <a:pt x="4405304" y="146131"/>
                  </a:lnTo>
                  <a:lnTo>
                    <a:pt x="4410499" y="143043"/>
                  </a:lnTo>
                  <a:lnTo>
                    <a:pt x="4415694" y="139954"/>
                  </a:lnTo>
                  <a:lnTo>
                    <a:pt x="4420889" y="136864"/>
                  </a:lnTo>
                  <a:lnTo>
                    <a:pt x="4426084" y="133773"/>
                  </a:lnTo>
                  <a:lnTo>
                    <a:pt x="4431278" y="130681"/>
                  </a:lnTo>
                  <a:lnTo>
                    <a:pt x="4436473" y="127587"/>
                  </a:lnTo>
                  <a:lnTo>
                    <a:pt x="4441668" y="124493"/>
                  </a:lnTo>
                  <a:lnTo>
                    <a:pt x="4446863" y="121398"/>
                  </a:lnTo>
                  <a:lnTo>
                    <a:pt x="4452058" y="118303"/>
                  </a:lnTo>
                  <a:lnTo>
                    <a:pt x="4457253" y="115206"/>
                  </a:lnTo>
                  <a:lnTo>
                    <a:pt x="4462448" y="112108"/>
                  </a:lnTo>
                  <a:lnTo>
                    <a:pt x="4467643" y="109009"/>
                  </a:lnTo>
                  <a:lnTo>
                    <a:pt x="4472838" y="105909"/>
                  </a:lnTo>
                  <a:lnTo>
                    <a:pt x="4478033" y="102809"/>
                  </a:lnTo>
                  <a:lnTo>
                    <a:pt x="4483228" y="99707"/>
                  </a:lnTo>
                  <a:lnTo>
                    <a:pt x="4488423" y="96605"/>
                  </a:lnTo>
                  <a:lnTo>
                    <a:pt x="4493618" y="93501"/>
                  </a:lnTo>
                  <a:lnTo>
                    <a:pt x="4498813" y="90397"/>
                  </a:lnTo>
                  <a:lnTo>
                    <a:pt x="4504008" y="87292"/>
                  </a:lnTo>
                  <a:lnTo>
                    <a:pt x="4509202" y="84186"/>
                  </a:lnTo>
                  <a:lnTo>
                    <a:pt x="4514397" y="81079"/>
                  </a:lnTo>
                  <a:lnTo>
                    <a:pt x="4519592" y="77971"/>
                  </a:lnTo>
                  <a:lnTo>
                    <a:pt x="4524787" y="74862"/>
                  </a:lnTo>
                  <a:lnTo>
                    <a:pt x="4529982" y="71753"/>
                  </a:lnTo>
                  <a:lnTo>
                    <a:pt x="4535177" y="68642"/>
                  </a:lnTo>
                  <a:lnTo>
                    <a:pt x="4540372" y="65531"/>
                  </a:lnTo>
                  <a:lnTo>
                    <a:pt x="4545567" y="62418"/>
                  </a:lnTo>
                  <a:lnTo>
                    <a:pt x="4550762" y="59305"/>
                  </a:lnTo>
                  <a:lnTo>
                    <a:pt x="4555957" y="56191"/>
                  </a:lnTo>
                  <a:lnTo>
                    <a:pt x="4561152" y="53077"/>
                  </a:lnTo>
                  <a:lnTo>
                    <a:pt x="4566347" y="49961"/>
                  </a:lnTo>
                  <a:lnTo>
                    <a:pt x="4571542" y="46844"/>
                  </a:lnTo>
                  <a:lnTo>
                    <a:pt x="4576737" y="43727"/>
                  </a:lnTo>
                  <a:lnTo>
                    <a:pt x="4581932" y="40609"/>
                  </a:lnTo>
                  <a:lnTo>
                    <a:pt x="4587126" y="37490"/>
                  </a:lnTo>
                  <a:lnTo>
                    <a:pt x="4592321" y="34370"/>
                  </a:lnTo>
                  <a:lnTo>
                    <a:pt x="4597516" y="31250"/>
                  </a:lnTo>
                  <a:lnTo>
                    <a:pt x="4602711" y="28128"/>
                  </a:lnTo>
                  <a:lnTo>
                    <a:pt x="4607906" y="25006"/>
                  </a:lnTo>
                  <a:lnTo>
                    <a:pt x="4613101" y="21883"/>
                  </a:lnTo>
                  <a:lnTo>
                    <a:pt x="4618296" y="18759"/>
                  </a:lnTo>
                  <a:lnTo>
                    <a:pt x="4623491" y="15634"/>
                  </a:lnTo>
                  <a:lnTo>
                    <a:pt x="4628686" y="12509"/>
                  </a:lnTo>
                  <a:lnTo>
                    <a:pt x="4633881" y="9383"/>
                  </a:lnTo>
                  <a:lnTo>
                    <a:pt x="4639076" y="6256"/>
                  </a:lnTo>
                  <a:lnTo>
                    <a:pt x="4644271" y="3128"/>
                  </a:lnTo>
                  <a:lnTo>
                    <a:pt x="4649466" y="0"/>
                  </a:lnTo>
                  <a:lnTo>
                    <a:pt x="4649466" y="1561640"/>
                  </a:lnTo>
                  <a:lnTo>
                    <a:pt x="4644271" y="1561989"/>
                  </a:lnTo>
                  <a:lnTo>
                    <a:pt x="4639076" y="1562340"/>
                  </a:lnTo>
                  <a:lnTo>
                    <a:pt x="4633881" y="1562691"/>
                  </a:lnTo>
                  <a:lnTo>
                    <a:pt x="4628686" y="1563043"/>
                  </a:lnTo>
                  <a:lnTo>
                    <a:pt x="4623491" y="1563395"/>
                  </a:lnTo>
                  <a:lnTo>
                    <a:pt x="4618296" y="1563749"/>
                  </a:lnTo>
                  <a:lnTo>
                    <a:pt x="4613101" y="1564103"/>
                  </a:lnTo>
                  <a:lnTo>
                    <a:pt x="4607906" y="1564458"/>
                  </a:lnTo>
                  <a:lnTo>
                    <a:pt x="4602711" y="1564814"/>
                  </a:lnTo>
                  <a:lnTo>
                    <a:pt x="4597516" y="1565170"/>
                  </a:lnTo>
                  <a:lnTo>
                    <a:pt x="4592321" y="1565528"/>
                  </a:lnTo>
                  <a:lnTo>
                    <a:pt x="4587126" y="1565886"/>
                  </a:lnTo>
                  <a:lnTo>
                    <a:pt x="4581932" y="1566245"/>
                  </a:lnTo>
                  <a:lnTo>
                    <a:pt x="4576737" y="1566605"/>
                  </a:lnTo>
                  <a:lnTo>
                    <a:pt x="4571542" y="1566966"/>
                  </a:lnTo>
                  <a:lnTo>
                    <a:pt x="4566347" y="1567328"/>
                  </a:lnTo>
                  <a:lnTo>
                    <a:pt x="4561152" y="1567690"/>
                  </a:lnTo>
                  <a:lnTo>
                    <a:pt x="4555957" y="1568053"/>
                  </a:lnTo>
                  <a:lnTo>
                    <a:pt x="4550762" y="1568417"/>
                  </a:lnTo>
                  <a:lnTo>
                    <a:pt x="4545567" y="1568782"/>
                  </a:lnTo>
                  <a:lnTo>
                    <a:pt x="4540372" y="1569148"/>
                  </a:lnTo>
                  <a:lnTo>
                    <a:pt x="4535177" y="1569515"/>
                  </a:lnTo>
                  <a:lnTo>
                    <a:pt x="4529982" y="1569883"/>
                  </a:lnTo>
                  <a:lnTo>
                    <a:pt x="4524787" y="1570251"/>
                  </a:lnTo>
                  <a:lnTo>
                    <a:pt x="4519592" y="1570620"/>
                  </a:lnTo>
                  <a:lnTo>
                    <a:pt x="4514397" y="1570991"/>
                  </a:lnTo>
                  <a:lnTo>
                    <a:pt x="4509202" y="1571362"/>
                  </a:lnTo>
                  <a:lnTo>
                    <a:pt x="4504008" y="1571734"/>
                  </a:lnTo>
                  <a:lnTo>
                    <a:pt x="4498813" y="1572107"/>
                  </a:lnTo>
                  <a:lnTo>
                    <a:pt x="4493618" y="1572480"/>
                  </a:lnTo>
                  <a:lnTo>
                    <a:pt x="4488423" y="1572855"/>
                  </a:lnTo>
                  <a:lnTo>
                    <a:pt x="4483228" y="1573231"/>
                  </a:lnTo>
                  <a:lnTo>
                    <a:pt x="4478033" y="1573607"/>
                  </a:lnTo>
                  <a:lnTo>
                    <a:pt x="4472838" y="1573985"/>
                  </a:lnTo>
                  <a:lnTo>
                    <a:pt x="4467643" y="1574363"/>
                  </a:lnTo>
                  <a:lnTo>
                    <a:pt x="4462448" y="1574742"/>
                  </a:lnTo>
                  <a:lnTo>
                    <a:pt x="4457253" y="1575123"/>
                  </a:lnTo>
                  <a:lnTo>
                    <a:pt x="4452058" y="1575504"/>
                  </a:lnTo>
                  <a:lnTo>
                    <a:pt x="4446863" y="1575886"/>
                  </a:lnTo>
                  <a:lnTo>
                    <a:pt x="4441668" y="1576269"/>
                  </a:lnTo>
                  <a:lnTo>
                    <a:pt x="4436473" y="1576653"/>
                  </a:lnTo>
                  <a:lnTo>
                    <a:pt x="4431278" y="1577038"/>
                  </a:lnTo>
                  <a:lnTo>
                    <a:pt x="4426084" y="1577424"/>
                  </a:lnTo>
                  <a:lnTo>
                    <a:pt x="4420889" y="1577811"/>
                  </a:lnTo>
                  <a:lnTo>
                    <a:pt x="4415694" y="1578199"/>
                  </a:lnTo>
                  <a:lnTo>
                    <a:pt x="4410499" y="1578588"/>
                  </a:lnTo>
                  <a:lnTo>
                    <a:pt x="4405304" y="1578978"/>
                  </a:lnTo>
                  <a:lnTo>
                    <a:pt x="4400109" y="1579369"/>
                  </a:lnTo>
                  <a:lnTo>
                    <a:pt x="4394914" y="1579761"/>
                  </a:lnTo>
                  <a:lnTo>
                    <a:pt x="4389719" y="1580154"/>
                  </a:lnTo>
                  <a:lnTo>
                    <a:pt x="4384524" y="1580547"/>
                  </a:lnTo>
                  <a:lnTo>
                    <a:pt x="4379329" y="1580942"/>
                  </a:lnTo>
                  <a:lnTo>
                    <a:pt x="4374134" y="1581338"/>
                  </a:lnTo>
                  <a:lnTo>
                    <a:pt x="4368939" y="1581735"/>
                  </a:lnTo>
                  <a:lnTo>
                    <a:pt x="4363744" y="1582134"/>
                  </a:lnTo>
                  <a:lnTo>
                    <a:pt x="4358549" y="1582533"/>
                  </a:lnTo>
                  <a:lnTo>
                    <a:pt x="4353354" y="1582933"/>
                  </a:lnTo>
                  <a:lnTo>
                    <a:pt x="4348160" y="1583334"/>
                  </a:lnTo>
                  <a:lnTo>
                    <a:pt x="4342965" y="1583736"/>
                  </a:lnTo>
                  <a:lnTo>
                    <a:pt x="4337770" y="1584140"/>
                  </a:lnTo>
                  <a:lnTo>
                    <a:pt x="4332575" y="1584544"/>
                  </a:lnTo>
                  <a:lnTo>
                    <a:pt x="4327380" y="1584950"/>
                  </a:lnTo>
                  <a:lnTo>
                    <a:pt x="4322185" y="1585356"/>
                  </a:lnTo>
                  <a:lnTo>
                    <a:pt x="4316990" y="1585764"/>
                  </a:lnTo>
                  <a:lnTo>
                    <a:pt x="4311795" y="1586173"/>
                  </a:lnTo>
                  <a:lnTo>
                    <a:pt x="4306600" y="1586583"/>
                  </a:lnTo>
                  <a:lnTo>
                    <a:pt x="4301405" y="1586994"/>
                  </a:lnTo>
                  <a:lnTo>
                    <a:pt x="4296210" y="1587406"/>
                  </a:lnTo>
                  <a:lnTo>
                    <a:pt x="4291015" y="1587819"/>
                  </a:lnTo>
                  <a:lnTo>
                    <a:pt x="4285820" y="1588233"/>
                  </a:lnTo>
                  <a:lnTo>
                    <a:pt x="4280625" y="1588649"/>
                  </a:lnTo>
                  <a:lnTo>
                    <a:pt x="4275430" y="1589065"/>
                  </a:lnTo>
                  <a:lnTo>
                    <a:pt x="4270235" y="1589483"/>
                  </a:lnTo>
                  <a:lnTo>
                    <a:pt x="4265041" y="1589902"/>
                  </a:lnTo>
                  <a:lnTo>
                    <a:pt x="4259846" y="1590322"/>
                  </a:lnTo>
                  <a:lnTo>
                    <a:pt x="4254651" y="1590744"/>
                  </a:lnTo>
                  <a:lnTo>
                    <a:pt x="4249456" y="1591166"/>
                  </a:lnTo>
                  <a:lnTo>
                    <a:pt x="4244261" y="1591590"/>
                  </a:lnTo>
                  <a:lnTo>
                    <a:pt x="4239066" y="1592015"/>
                  </a:lnTo>
                  <a:lnTo>
                    <a:pt x="4233871" y="1592441"/>
                  </a:lnTo>
                  <a:lnTo>
                    <a:pt x="4228676" y="1592868"/>
                  </a:lnTo>
                  <a:lnTo>
                    <a:pt x="4223481" y="1593296"/>
                  </a:lnTo>
                  <a:lnTo>
                    <a:pt x="4218286" y="1593726"/>
                  </a:lnTo>
                  <a:lnTo>
                    <a:pt x="4213091" y="1594157"/>
                  </a:lnTo>
                  <a:lnTo>
                    <a:pt x="4207896" y="1594589"/>
                  </a:lnTo>
                  <a:lnTo>
                    <a:pt x="4202701" y="1595023"/>
                  </a:lnTo>
                  <a:lnTo>
                    <a:pt x="4197506" y="1595457"/>
                  </a:lnTo>
                  <a:lnTo>
                    <a:pt x="4192311" y="1595893"/>
                  </a:lnTo>
                  <a:lnTo>
                    <a:pt x="4187117" y="1596330"/>
                  </a:lnTo>
                  <a:lnTo>
                    <a:pt x="4181922" y="1596769"/>
                  </a:lnTo>
                  <a:lnTo>
                    <a:pt x="4176727" y="1597209"/>
                  </a:lnTo>
                  <a:lnTo>
                    <a:pt x="4171532" y="1597650"/>
                  </a:lnTo>
                  <a:lnTo>
                    <a:pt x="4166337" y="1598092"/>
                  </a:lnTo>
                  <a:lnTo>
                    <a:pt x="4161142" y="1598535"/>
                  </a:lnTo>
                  <a:lnTo>
                    <a:pt x="4155947" y="1598980"/>
                  </a:lnTo>
                  <a:lnTo>
                    <a:pt x="4150752" y="1599427"/>
                  </a:lnTo>
                  <a:lnTo>
                    <a:pt x="4145557" y="1599874"/>
                  </a:lnTo>
                  <a:lnTo>
                    <a:pt x="4140362" y="1600323"/>
                  </a:lnTo>
                  <a:lnTo>
                    <a:pt x="4135167" y="1600773"/>
                  </a:lnTo>
                  <a:lnTo>
                    <a:pt x="4129972" y="1601225"/>
                  </a:lnTo>
                  <a:lnTo>
                    <a:pt x="4124777" y="1601678"/>
                  </a:lnTo>
                  <a:lnTo>
                    <a:pt x="4119582" y="1602132"/>
                  </a:lnTo>
                  <a:lnTo>
                    <a:pt x="4114387" y="1602588"/>
                  </a:lnTo>
                  <a:lnTo>
                    <a:pt x="4109193" y="1603045"/>
                  </a:lnTo>
                  <a:lnTo>
                    <a:pt x="4103998" y="1603503"/>
                  </a:lnTo>
                  <a:lnTo>
                    <a:pt x="4098803" y="1603963"/>
                  </a:lnTo>
                  <a:lnTo>
                    <a:pt x="4093608" y="1604424"/>
                  </a:lnTo>
                  <a:lnTo>
                    <a:pt x="4088413" y="1604887"/>
                  </a:lnTo>
                  <a:lnTo>
                    <a:pt x="4083218" y="1605351"/>
                  </a:lnTo>
                  <a:lnTo>
                    <a:pt x="4078023" y="1605817"/>
                  </a:lnTo>
                  <a:lnTo>
                    <a:pt x="4072828" y="1606284"/>
                  </a:lnTo>
                  <a:lnTo>
                    <a:pt x="4067633" y="1606752"/>
                  </a:lnTo>
                  <a:lnTo>
                    <a:pt x="4062438" y="1607222"/>
                  </a:lnTo>
                  <a:lnTo>
                    <a:pt x="4057243" y="1607693"/>
                  </a:lnTo>
                  <a:lnTo>
                    <a:pt x="4052048" y="1608166"/>
                  </a:lnTo>
                  <a:lnTo>
                    <a:pt x="4046853" y="1608641"/>
                  </a:lnTo>
                  <a:lnTo>
                    <a:pt x="4041658" y="1609116"/>
                  </a:lnTo>
                  <a:lnTo>
                    <a:pt x="4036463" y="1609594"/>
                  </a:lnTo>
                  <a:lnTo>
                    <a:pt x="4031269" y="1610073"/>
                  </a:lnTo>
                  <a:lnTo>
                    <a:pt x="4026074" y="1610553"/>
                  </a:lnTo>
                  <a:lnTo>
                    <a:pt x="4020879" y="1611035"/>
                  </a:lnTo>
                  <a:lnTo>
                    <a:pt x="4015684" y="1611518"/>
                  </a:lnTo>
                  <a:lnTo>
                    <a:pt x="4010489" y="1612003"/>
                  </a:lnTo>
                  <a:lnTo>
                    <a:pt x="4005294" y="1612490"/>
                  </a:lnTo>
                  <a:lnTo>
                    <a:pt x="4000099" y="1612978"/>
                  </a:lnTo>
                  <a:lnTo>
                    <a:pt x="3994904" y="1613468"/>
                  </a:lnTo>
                  <a:lnTo>
                    <a:pt x="3989709" y="1613959"/>
                  </a:lnTo>
                  <a:lnTo>
                    <a:pt x="3984514" y="1614452"/>
                  </a:lnTo>
                  <a:lnTo>
                    <a:pt x="3979319" y="1614946"/>
                  </a:lnTo>
                  <a:lnTo>
                    <a:pt x="3974124" y="1615442"/>
                  </a:lnTo>
                  <a:lnTo>
                    <a:pt x="3968929" y="1615940"/>
                  </a:lnTo>
                  <a:lnTo>
                    <a:pt x="3963734" y="1616439"/>
                  </a:lnTo>
                  <a:lnTo>
                    <a:pt x="3958539" y="1616940"/>
                  </a:lnTo>
                  <a:lnTo>
                    <a:pt x="3953345" y="1617443"/>
                  </a:lnTo>
                  <a:lnTo>
                    <a:pt x="3948150" y="1617947"/>
                  </a:lnTo>
                  <a:lnTo>
                    <a:pt x="3942955" y="1618453"/>
                  </a:lnTo>
                  <a:lnTo>
                    <a:pt x="3937760" y="1618961"/>
                  </a:lnTo>
                  <a:lnTo>
                    <a:pt x="3932565" y="1619471"/>
                  </a:lnTo>
                  <a:lnTo>
                    <a:pt x="3927370" y="1619982"/>
                  </a:lnTo>
                  <a:lnTo>
                    <a:pt x="3922175" y="1620494"/>
                  </a:lnTo>
                  <a:lnTo>
                    <a:pt x="3916980" y="1621009"/>
                  </a:lnTo>
                  <a:lnTo>
                    <a:pt x="3911785" y="1621525"/>
                  </a:lnTo>
                  <a:lnTo>
                    <a:pt x="3906590" y="1622043"/>
                  </a:lnTo>
                  <a:lnTo>
                    <a:pt x="3901395" y="1622563"/>
                  </a:lnTo>
                  <a:lnTo>
                    <a:pt x="3896200" y="1623085"/>
                  </a:lnTo>
                  <a:lnTo>
                    <a:pt x="3891005" y="1623608"/>
                  </a:lnTo>
                  <a:lnTo>
                    <a:pt x="3885810" y="1624133"/>
                  </a:lnTo>
                  <a:lnTo>
                    <a:pt x="3880615" y="1624660"/>
                  </a:lnTo>
                  <a:lnTo>
                    <a:pt x="3875420" y="1625189"/>
                  </a:lnTo>
                  <a:lnTo>
                    <a:pt x="3870226" y="1625720"/>
                  </a:lnTo>
                  <a:lnTo>
                    <a:pt x="3865031" y="1626252"/>
                  </a:lnTo>
                  <a:lnTo>
                    <a:pt x="3859836" y="1626787"/>
                  </a:lnTo>
                  <a:lnTo>
                    <a:pt x="3854641" y="1627323"/>
                  </a:lnTo>
                  <a:lnTo>
                    <a:pt x="3849446" y="1627861"/>
                  </a:lnTo>
                  <a:lnTo>
                    <a:pt x="3844251" y="1628401"/>
                  </a:lnTo>
                  <a:lnTo>
                    <a:pt x="3839056" y="1628943"/>
                  </a:lnTo>
                  <a:lnTo>
                    <a:pt x="3833861" y="1629487"/>
                  </a:lnTo>
                  <a:lnTo>
                    <a:pt x="3828666" y="1630032"/>
                  </a:lnTo>
                  <a:lnTo>
                    <a:pt x="3823471" y="1630580"/>
                  </a:lnTo>
                  <a:lnTo>
                    <a:pt x="3818276" y="1631129"/>
                  </a:lnTo>
                  <a:lnTo>
                    <a:pt x="3813081" y="1631681"/>
                  </a:lnTo>
                  <a:lnTo>
                    <a:pt x="3807886" y="1632235"/>
                  </a:lnTo>
                  <a:lnTo>
                    <a:pt x="3802691" y="1632790"/>
                  </a:lnTo>
                  <a:lnTo>
                    <a:pt x="3797496" y="1633348"/>
                  </a:lnTo>
                  <a:lnTo>
                    <a:pt x="3792302" y="1633907"/>
                  </a:lnTo>
                  <a:lnTo>
                    <a:pt x="3787107" y="1634469"/>
                  </a:lnTo>
                  <a:lnTo>
                    <a:pt x="3781912" y="1635032"/>
                  </a:lnTo>
                  <a:lnTo>
                    <a:pt x="3776717" y="1635598"/>
                  </a:lnTo>
                  <a:lnTo>
                    <a:pt x="3771522" y="1636165"/>
                  </a:lnTo>
                  <a:lnTo>
                    <a:pt x="3766327" y="1636735"/>
                  </a:lnTo>
                  <a:lnTo>
                    <a:pt x="3761132" y="1637307"/>
                  </a:lnTo>
                  <a:lnTo>
                    <a:pt x="3755937" y="1637881"/>
                  </a:lnTo>
                  <a:lnTo>
                    <a:pt x="3750742" y="1638457"/>
                  </a:lnTo>
                  <a:lnTo>
                    <a:pt x="3745547" y="1639035"/>
                  </a:lnTo>
                  <a:lnTo>
                    <a:pt x="3740352" y="1639615"/>
                  </a:lnTo>
                  <a:lnTo>
                    <a:pt x="3735157" y="1640198"/>
                  </a:lnTo>
                  <a:lnTo>
                    <a:pt x="3729962" y="1640782"/>
                  </a:lnTo>
                  <a:lnTo>
                    <a:pt x="3724767" y="1641369"/>
                  </a:lnTo>
                  <a:lnTo>
                    <a:pt x="3719572" y="1641958"/>
                  </a:lnTo>
                  <a:lnTo>
                    <a:pt x="3714378" y="1642549"/>
                  </a:lnTo>
                  <a:lnTo>
                    <a:pt x="3709183" y="1643143"/>
                  </a:lnTo>
                  <a:lnTo>
                    <a:pt x="3703988" y="1643739"/>
                  </a:lnTo>
                  <a:lnTo>
                    <a:pt x="3698793" y="1644336"/>
                  </a:lnTo>
                  <a:lnTo>
                    <a:pt x="3693598" y="1644937"/>
                  </a:lnTo>
                  <a:lnTo>
                    <a:pt x="3688403" y="1645539"/>
                  </a:lnTo>
                  <a:lnTo>
                    <a:pt x="3683208" y="1646144"/>
                  </a:lnTo>
                  <a:lnTo>
                    <a:pt x="3678013" y="1646751"/>
                  </a:lnTo>
                  <a:lnTo>
                    <a:pt x="3672818" y="1647360"/>
                  </a:lnTo>
                  <a:lnTo>
                    <a:pt x="3667623" y="1647972"/>
                  </a:lnTo>
                  <a:lnTo>
                    <a:pt x="3662428" y="1648586"/>
                  </a:lnTo>
                  <a:lnTo>
                    <a:pt x="3657233" y="1649202"/>
                  </a:lnTo>
                  <a:lnTo>
                    <a:pt x="3652038" y="1649821"/>
                  </a:lnTo>
                  <a:lnTo>
                    <a:pt x="3646843" y="1650442"/>
                  </a:lnTo>
                  <a:lnTo>
                    <a:pt x="3641648" y="1651066"/>
                  </a:lnTo>
                  <a:lnTo>
                    <a:pt x="3636454" y="1651692"/>
                  </a:lnTo>
                  <a:lnTo>
                    <a:pt x="3631259" y="1652320"/>
                  </a:lnTo>
                  <a:lnTo>
                    <a:pt x="3626064" y="1652951"/>
                  </a:lnTo>
                  <a:lnTo>
                    <a:pt x="3620869" y="1653585"/>
                  </a:lnTo>
                  <a:lnTo>
                    <a:pt x="3615674" y="1654221"/>
                  </a:lnTo>
                  <a:lnTo>
                    <a:pt x="3610479" y="1654859"/>
                  </a:lnTo>
                  <a:lnTo>
                    <a:pt x="3605284" y="1655500"/>
                  </a:lnTo>
                  <a:lnTo>
                    <a:pt x="3600089" y="1656143"/>
                  </a:lnTo>
                  <a:lnTo>
                    <a:pt x="3594894" y="1656789"/>
                  </a:lnTo>
                  <a:lnTo>
                    <a:pt x="3589699" y="1657438"/>
                  </a:lnTo>
                  <a:lnTo>
                    <a:pt x="3584504" y="1658089"/>
                  </a:lnTo>
                  <a:lnTo>
                    <a:pt x="3579309" y="1658743"/>
                  </a:lnTo>
                  <a:lnTo>
                    <a:pt x="3574114" y="1659399"/>
                  </a:lnTo>
                  <a:lnTo>
                    <a:pt x="3568919" y="1660058"/>
                  </a:lnTo>
                  <a:lnTo>
                    <a:pt x="3563724" y="1660720"/>
                  </a:lnTo>
                  <a:lnTo>
                    <a:pt x="3558529" y="1661384"/>
                  </a:lnTo>
                  <a:lnTo>
                    <a:pt x="3553335" y="1662051"/>
                  </a:lnTo>
                  <a:lnTo>
                    <a:pt x="3548140" y="1662721"/>
                  </a:lnTo>
                  <a:lnTo>
                    <a:pt x="3542945" y="1663393"/>
                  </a:lnTo>
                  <a:lnTo>
                    <a:pt x="3537750" y="1664068"/>
                  </a:lnTo>
                  <a:lnTo>
                    <a:pt x="3532555" y="1664746"/>
                  </a:lnTo>
                  <a:lnTo>
                    <a:pt x="3527360" y="1665426"/>
                  </a:lnTo>
                  <a:lnTo>
                    <a:pt x="3522165" y="1666110"/>
                  </a:lnTo>
                  <a:lnTo>
                    <a:pt x="3516970" y="1666796"/>
                  </a:lnTo>
                  <a:lnTo>
                    <a:pt x="3511775" y="1667485"/>
                  </a:lnTo>
                  <a:lnTo>
                    <a:pt x="3506580" y="1668177"/>
                  </a:lnTo>
                  <a:lnTo>
                    <a:pt x="3501385" y="1668872"/>
                  </a:lnTo>
                  <a:lnTo>
                    <a:pt x="3496190" y="1669569"/>
                  </a:lnTo>
                  <a:lnTo>
                    <a:pt x="3490995" y="1670270"/>
                  </a:lnTo>
                  <a:lnTo>
                    <a:pt x="3485800" y="1670973"/>
                  </a:lnTo>
                  <a:lnTo>
                    <a:pt x="3480605" y="1671679"/>
                  </a:lnTo>
                  <a:lnTo>
                    <a:pt x="3475411" y="1672389"/>
                  </a:lnTo>
                  <a:lnTo>
                    <a:pt x="3470216" y="1673101"/>
                  </a:lnTo>
                  <a:lnTo>
                    <a:pt x="3465021" y="1673816"/>
                  </a:lnTo>
                  <a:lnTo>
                    <a:pt x="3459826" y="1674534"/>
                  </a:lnTo>
                  <a:lnTo>
                    <a:pt x="3454631" y="1675255"/>
                  </a:lnTo>
                  <a:lnTo>
                    <a:pt x="3449436" y="1675980"/>
                  </a:lnTo>
                  <a:lnTo>
                    <a:pt x="3444241" y="1676707"/>
                  </a:lnTo>
                  <a:lnTo>
                    <a:pt x="3439046" y="1677437"/>
                  </a:lnTo>
                  <a:lnTo>
                    <a:pt x="3433851" y="1678171"/>
                  </a:lnTo>
                  <a:lnTo>
                    <a:pt x="3428656" y="1678907"/>
                  </a:lnTo>
                  <a:lnTo>
                    <a:pt x="3423461" y="1679647"/>
                  </a:lnTo>
                  <a:lnTo>
                    <a:pt x="3418266" y="1680390"/>
                  </a:lnTo>
                  <a:lnTo>
                    <a:pt x="3413071" y="1681136"/>
                  </a:lnTo>
                  <a:lnTo>
                    <a:pt x="3407876" y="1681885"/>
                  </a:lnTo>
                  <a:lnTo>
                    <a:pt x="3402681" y="1682637"/>
                  </a:lnTo>
                  <a:lnTo>
                    <a:pt x="3397487" y="1683393"/>
                  </a:lnTo>
                  <a:lnTo>
                    <a:pt x="3392292" y="1684152"/>
                  </a:lnTo>
                  <a:lnTo>
                    <a:pt x="3387097" y="1684914"/>
                  </a:lnTo>
                  <a:lnTo>
                    <a:pt x="3381902" y="1685679"/>
                  </a:lnTo>
                  <a:lnTo>
                    <a:pt x="3376707" y="1686448"/>
                  </a:lnTo>
                  <a:lnTo>
                    <a:pt x="3371512" y="1687220"/>
                  </a:lnTo>
                  <a:lnTo>
                    <a:pt x="3366317" y="1687995"/>
                  </a:lnTo>
                  <a:lnTo>
                    <a:pt x="3361122" y="1688774"/>
                  </a:lnTo>
                  <a:lnTo>
                    <a:pt x="3355927" y="1689556"/>
                  </a:lnTo>
                  <a:lnTo>
                    <a:pt x="3350732" y="1690342"/>
                  </a:lnTo>
                  <a:lnTo>
                    <a:pt x="3345537" y="1691131"/>
                  </a:lnTo>
                  <a:lnTo>
                    <a:pt x="3340342" y="1691923"/>
                  </a:lnTo>
                  <a:lnTo>
                    <a:pt x="3335147" y="1692719"/>
                  </a:lnTo>
                  <a:lnTo>
                    <a:pt x="3329952" y="1693519"/>
                  </a:lnTo>
                  <a:lnTo>
                    <a:pt x="3324757" y="1694322"/>
                  </a:lnTo>
                  <a:lnTo>
                    <a:pt x="3319563" y="1695128"/>
                  </a:lnTo>
                  <a:lnTo>
                    <a:pt x="3314368" y="1695938"/>
                  </a:lnTo>
                  <a:lnTo>
                    <a:pt x="3309173" y="1696752"/>
                  </a:lnTo>
                  <a:lnTo>
                    <a:pt x="3303978" y="1697569"/>
                  </a:lnTo>
                  <a:lnTo>
                    <a:pt x="3298783" y="1698390"/>
                  </a:lnTo>
                  <a:lnTo>
                    <a:pt x="3293588" y="1699214"/>
                  </a:lnTo>
                  <a:lnTo>
                    <a:pt x="3288393" y="1700042"/>
                  </a:lnTo>
                  <a:lnTo>
                    <a:pt x="3283198" y="1700874"/>
                  </a:lnTo>
                  <a:lnTo>
                    <a:pt x="3278003" y="1701709"/>
                  </a:lnTo>
                  <a:lnTo>
                    <a:pt x="3272808" y="1702549"/>
                  </a:lnTo>
                  <a:lnTo>
                    <a:pt x="3267613" y="1703392"/>
                  </a:lnTo>
                  <a:lnTo>
                    <a:pt x="3262418" y="1704238"/>
                  </a:lnTo>
                  <a:lnTo>
                    <a:pt x="3257223" y="1705089"/>
                  </a:lnTo>
                  <a:lnTo>
                    <a:pt x="3252028" y="1705943"/>
                  </a:lnTo>
                  <a:lnTo>
                    <a:pt x="3246833" y="1706801"/>
                  </a:lnTo>
                  <a:lnTo>
                    <a:pt x="3241639" y="1707663"/>
                  </a:lnTo>
                  <a:lnTo>
                    <a:pt x="3236444" y="1708529"/>
                  </a:lnTo>
                  <a:lnTo>
                    <a:pt x="3231249" y="1709399"/>
                  </a:lnTo>
                  <a:lnTo>
                    <a:pt x="3226054" y="1710273"/>
                  </a:lnTo>
                  <a:lnTo>
                    <a:pt x="3220859" y="1711150"/>
                  </a:lnTo>
                  <a:lnTo>
                    <a:pt x="3215664" y="1712032"/>
                  </a:lnTo>
                  <a:lnTo>
                    <a:pt x="3210469" y="1712918"/>
                  </a:lnTo>
                  <a:lnTo>
                    <a:pt x="3205274" y="1713807"/>
                  </a:lnTo>
                  <a:lnTo>
                    <a:pt x="3200079" y="1714701"/>
                  </a:lnTo>
                  <a:lnTo>
                    <a:pt x="3194884" y="1715599"/>
                  </a:lnTo>
                  <a:lnTo>
                    <a:pt x="3189689" y="1716501"/>
                  </a:lnTo>
                  <a:lnTo>
                    <a:pt x="3184494" y="1717407"/>
                  </a:lnTo>
                  <a:lnTo>
                    <a:pt x="3179299" y="1718317"/>
                  </a:lnTo>
                  <a:lnTo>
                    <a:pt x="3174104" y="1719231"/>
                  </a:lnTo>
                  <a:lnTo>
                    <a:pt x="3168909" y="1720149"/>
                  </a:lnTo>
                  <a:lnTo>
                    <a:pt x="3163714" y="1721072"/>
                  </a:lnTo>
                  <a:lnTo>
                    <a:pt x="3158520" y="1721999"/>
                  </a:lnTo>
                  <a:lnTo>
                    <a:pt x="3153325" y="1722930"/>
                  </a:lnTo>
                  <a:lnTo>
                    <a:pt x="3148130" y="1723865"/>
                  </a:lnTo>
                  <a:lnTo>
                    <a:pt x="3142935" y="1724805"/>
                  </a:lnTo>
                  <a:lnTo>
                    <a:pt x="3137740" y="1725749"/>
                  </a:lnTo>
                  <a:lnTo>
                    <a:pt x="3132545" y="1726697"/>
                  </a:lnTo>
                  <a:lnTo>
                    <a:pt x="3127350" y="1727650"/>
                  </a:lnTo>
                  <a:lnTo>
                    <a:pt x="3122155" y="1728607"/>
                  </a:lnTo>
                  <a:lnTo>
                    <a:pt x="3116960" y="1729568"/>
                  </a:lnTo>
                  <a:lnTo>
                    <a:pt x="3111765" y="1730534"/>
                  </a:lnTo>
                  <a:lnTo>
                    <a:pt x="3106570" y="1731504"/>
                  </a:lnTo>
                  <a:lnTo>
                    <a:pt x="3101375" y="1732479"/>
                  </a:lnTo>
                  <a:lnTo>
                    <a:pt x="3096180" y="1733459"/>
                  </a:lnTo>
                  <a:lnTo>
                    <a:pt x="3090985" y="1734442"/>
                  </a:lnTo>
                  <a:lnTo>
                    <a:pt x="3085790" y="1735431"/>
                  </a:lnTo>
                  <a:lnTo>
                    <a:pt x="3080596" y="1736424"/>
                  </a:lnTo>
                  <a:lnTo>
                    <a:pt x="3075401" y="1737422"/>
                  </a:lnTo>
                  <a:lnTo>
                    <a:pt x="3070206" y="1738424"/>
                  </a:lnTo>
                  <a:lnTo>
                    <a:pt x="3065011" y="1739431"/>
                  </a:lnTo>
                  <a:lnTo>
                    <a:pt x="3059816" y="1740442"/>
                  </a:lnTo>
                  <a:lnTo>
                    <a:pt x="3054621" y="1741458"/>
                  </a:lnTo>
                  <a:lnTo>
                    <a:pt x="3049426" y="1742479"/>
                  </a:lnTo>
                  <a:lnTo>
                    <a:pt x="3044231" y="1743505"/>
                  </a:lnTo>
                  <a:lnTo>
                    <a:pt x="3039036" y="1744536"/>
                  </a:lnTo>
                  <a:lnTo>
                    <a:pt x="3033841" y="1745571"/>
                  </a:lnTo>
                  <a:lnTo>
                    <a:pt x="3028646" y="1746611"/>
                  </a:lnTo>
                  <a:lnTo>
                    <a:pt x="3023451" y="1747656"/>
                  </a:lnTo>
                  <a:lnTo>
                    <a:pt x="3018256" y="1748706"/>
                  </a:lnTo>
                  <a:lnTo>
                    <a:pt x="3013061" y="1749760"/>
                  </a:lnTo>
                  <a:lnTo>
                    <a:pt x="3007866" y="1750820"/>
                  </a:lnTo>
                  <a:lnTo>
                    <a:pt x="3002672" y="1751885"/>
                  </a:lnTo>
                  <a:lnTo>
                    <a:pt x="2997477" y="1752954"/>
                  </a:lnTo>
                  <a:lnTo>
                    <a:pt x="2992282" y="1754029"/>
                  </a:lnTo>
                  <a:lnTo>
                    <a:pt x="2987087" y="1755108"/>
                  </a:lnTo>
                  <a:lnTo>
                    <a:pt x="2981892" y="1756192"/>
                  </a:lnTo>
                  <a:lnTo>
                    <a:pt x="2976697" y="1757282"/>
                  </a:lnTo>
                  <a:lnTo>
                    <a:pt x="2971502" y="1758377"/>
                  </a:lnTo>
                  <a:lnTo>
                    <a:pt x="2966307" y="1759476"/>
                  </a:lnTo>
                  <a:lnTo>
                    <a:pt x="2961112" y="1760581"/>
                  </a:lnTo>
                  <a:lnTo>
                    <a:pt x="2955917" y="1761691"/>
                  </a:lnTo>
                  <a:lnTo>
                    <a:pt x="2950722" y="1762807"/>
                  </a:lnTo>
                  <a:lnTo>
                    <a:pt x="2945527" y="1763927"/>
                  </a:lnTo>
                  <a:lnTo>
                    <a:pt x="2940332" y="1765053"/>
                  </a:lnTo>
                  <a:lnTo>
                    <a:pt x="2935137" y="1766183"/>
                  </a:lnTo>
                  <a:lnTo>
                    <a:pt x="2929942" y="1767320"/>
                  </a:lnTo>
                  <a:lnTo>
                    <a:pt x="2924748" y="1768461"/>
                  </a:lnTo>
                  <a:lnTo>
                    <a:pt x="2919553" y="1769608"/>
                  </a:lnTo>
                  <a:lnTo>
                    <a:pt x="2914358" y="1770760"/>
                  </a:lnTo>
                  <a:lnTo>
                    <a:pt x="2909163" y="1771917"/>
                  </a:lnTo>
                  <a:lnTo>
                    <a:pt x="2903968" y="1773080"/>
                  </a:lnTo>
                  <a:lnTo>
                    <a:pt x="2898773" y="1774248"/>
                  </a:lnTo>
                  <a:lnTo>
                    <a:pt x="2893578" y="1775422"/>
                  </a:lnTo>
                  <a:lnTo>
                    <a:pt x="2888383" y="1776601"/>
                  </a:lnTo>
                  <a:lnTo>
                    <a:pt x="2883188" y="1777785"/>
                  </a:lnTo>
                  <a:lnTo>
                    <a:pt x="2877993" y="1778975"/>
                  </a:lnTo>
                  <a:lnTo>
                    <a:pt x="2872798" y="1780171"/>
                  </a:lnTo>
                  <a:lnTo>
                    <a:pt x="2867603" y="1781372"/>
                  </a:lnTo>
                  <a:lnTo>
                    <a:pt x="2862408" y="1782579"/>
                  </a:lnTo>
                  <a:lnTo>
                    <a:pt x="2857213" y="1783791"/>
                  </a:lnTo>
                  <a:lnTo>
                    <a:pt x="2852018" y="1785009"/>
                  </a:lnTo>
                  <a:lnTo>
                    <a:pt x="2846823" y="1786232"/>
                  </a:lnTo>
                  <a:lnTo>
                    <a:pt x="2841629" y="1787461"/>
                  </a:lnTo>
                  <a:lnTo>
                    <a:pt x="2836434" y="1788696"/>
                  </a:lnTo>
                  <a:lnTo>
                    <a:pt x="2831239" y="1789937"/>
                  </a:lnTo>
                  <a:lnTo>
                    <a:pt x="2826044" y="1791183"/>
                  </a:lnTo>
                  <a:lnTo>
                    <a:pt x="2820849" y="1792435"/>
                  </a:lnTo>
                  <a:lnTo>
                    <a:pt x="2815654" y="1793693"/>
                  </a:lnTo>
                  <a:lnTo>
                    <a:pt x="2810459" y="1794956"/>
                  </a:lnTo>
                  <a:lnTo>
                    <a:pt x="2805264" y="1796225"/>
                  </a:lnTo>
                  <a:lnTo>
                    <a:pt x="2800069" y="1797500"/>
                  </a:lnTo>
                  <a:lnTo>
                    <a:pt x="2794874" y="1798781"/>
                  </a:lnTo>
                  <a:lnTo>
                    <a:pt x="2789679" y="1800068"/>
                  </a:lnTo>
                  <a:lnTo>
                    <a:pt x="2784484" y="1801361"/>
                  </a:lnTo>
                  <a:lnTo>
                    <a:pt x="2779289" y="1802659"/>
                  </a:lnTo>
                  <a:lnTo>
                    <a:pt x="2774094" y="1803964"/>
                  </a:lnTo>
                  <a:lnTo>
                    <a:pt x="2768899" y="1805274"/>
                  </a:lnTo>
                  <a:lnTo>
                    <a:pt x="2763705" y="1806591"/>
                  </a:lnTo>
                  <a:lnTo>
                    <a:pt x="2758510" y="1807913"/>
                  </a:lnTo>
                  <a:lnTo>
                    <a:pt x="2753315" y="1809241"/>
                  </a:lnTo>
                  <a:lnTo>
                    <a:pt x="2748120" y="1810576"/>
                  </a:lnTo>
                  <a:lnTo>
                    <a:pt x="2742925" y="1811916"/>
                  </a:lnTo>
                  <a:lnTo>
                    <a:pt x="2737730" y="1813262"/>
                  </a:lnTo>
                  <a:lnTo>
                    <a:pt x="2732535" y="1814615"/>
                  </a:lnTo>
                  <a:lnTo>
                    <a:pt x="2727340" y="1815974"/>
                  </a:lnTo>
                  <a:lnTo>
                    <a:pt x="2722145" y="1817338"/>
                  </a:lnTo>
                  <a:lnTo>
                    <a:pt x="2716950" y="1818709"/>
                  </a:lnTo>
                  <a:lnTo>
                    <a:pt x="2711755" y="1820086"/>
                  </a:lnTo>
                  <a:lnTo>
                    <a:pt x="2706560" y="1821469"/>
                  </a:lnTo>
                  <a:lnTo>
                    <a:pt x="2701365" y="1822858"/>
                  </a:lnTo>
                  <a:lnTo>
                    <a:pt x="2696170" y="1824254"/>
                  </a:lnTo>
                  <a:lnTo>
                    <a:pt x="2690975" y="1825656"/>
                  </a:lnTo>
                  <a:lnTo>
                    <a:pt x="2685781" y="1827063"/>
                  </a:lnTo>
                  <a:lnTo>
                    <a:pt x="2680586" y="1828478"/>
                  </a:lnTo>
                  <a:lnTo>
                    <a:pt x="2675391" y="1829898"/>
                  </a:lnTo>
                  <a:lnTo>
                    <a:pt x="2670196" y="1831325"/>
                  </a:lnTo>
                  <a:lnTo>
                    <a:pt x="2665001" y="1832758"/>
                  </a:lnTo>
                  <a:lnTo>
                    <a:pt x="2659806" y="1834197"/>
                  </a:lnTo>
                  <a:lnTo>
                    <a:pt x="2654611" y="1835642"/>
                  </a:lnTo>
                  <a:lnTo>
                    <a:pt x="2649416" y="1837094"/>
                  </a:lnTo>
                  <a:lnTo>
                    <a:pt x="2644221" y="1838553"/>
                  </a:lnTo>
                  <a:lnTo>
                    <a:pt x="2639026" y="1840017"/>
                  </a:lnTo>
                  <a:lnTo>
                    <a:pt x="2633831" y="1841488"/>
                  </a:lnTo>
                  <a:lnTo>
                    <a:pt x="2628636" y="1842965"/>
                  </a:lnTo>
                  <a:lnTo>
                    <a:pt x="2623441" y="1844449"/>
                  </a:lnTo>
                  <a:lnTo>
                    <a:pt x="2618246" y="1845939"/>
                  </a:lnTo>
                  <a:lnTo>
                    <a:pt x="2613051" y="1847436"/>
                  </a:lnTo>
                  <a:lnTo>
                    <a:pt x="2607857" y="1848939"/>
                  </a:lnTo>
                  <a:lnTo>
                    <a:pt x="2602662" y="1850448"/>
                  </a:lnTo>
                  <a:lnTo>
                    <a:pt x="2597467" y="1851964"/>
                  </a:lnTo>
                  <a:lnTo>
                    <a:pt x="2592272" y="1853487"/>
                  </a:lnTo>
                  <a:lnTo>
                    <a:pt x="2587077" y="1855015"/>
                  </a:lnTo>
                  <a:lnTo>
                    <a:pt x="2581882" y="1856551"/>
                  </a:lnTo>
                  <a:lnTo>
                    <a:pt x="2576687" y="1858093"/>
                  </a:lnTo>
                  <a:lnTo>
                    <a:pt x="2571492" y="1859641"/>
                  </a:lnTo>
                  <a:lnTo>
                    <a:pt x="2566297" y="1861196"/>
                  </a:lnTo>
                  <a:lnTo>
                    <a:pt x="2561102" y="1862757"/>
                  </a:lnTo>
                  <a:lnTo>
                    <a:pt x="2555907" y="1864325"/>
                  </a:lnTo>
                  <a:lnTo>
                    <a:pt x="2550712" y="1865900"/>
                  </a:lnTo>
                  <a:lnTo>
                    <a:pt x="2545517" y="1867481"/>
                  </a:lnTo>
                  <a:lnTo>
                    <a:pt x="2540322" y="1869068"/>
                  </a:lnTo>
                  <a:lnTo>
                    <a:pt x="2535127" y="1870663"/>
                  </a:lnTo>
                  <a:lnTo>
                    <a:pt x="2529933" y="1872263"/>
                  </a:lnTo>
                  <a:lnTo>
                    <a:pt x="2524738" y="1873871"/>
                  </a:lnTo>
                  <a:lnTo>
                    <a:pt x="2519543" y="1875485"/>
                  </a:lnTo>
                  <a:lnTo>
                    <a:pt x="2514348" y="1877105"/>
                  </a:lnTo>
                  <a:lnTo>
                    <a:pt x="2509153" y="1878732"/>
                  </a:lnTo>
                  <a:lnTo>
                    <a:pt x="2503958" y="1880366"/>
                  </a:lnTo>
                  <a:lnTo>
                    <a:pt x="2498763" y="1882006"/>
                  </a:lnTo>
                  <a:lnTo>
                    <a:pt x="2493568" y="1883653"/>
                  </a:lnTo>
                  <a:lnTo>
                    <a:pt x="2488373" y="1885307"/>
                  </a:lnTo>
                  <a:lnTo>
                    <a:pt x="2483178" y="1886967"/>
                  </a:lnTo>
                  <a:lnTo>
                    <a:pt x="2477983" y="1888634"/>
                  </a:lnTo>
                  <a:lnTo>
                    <a:pt x="2472788" y="1890308"/>
                  </a:lnTo>
                  <a:lnTo>
                    <a:pt x="2467593" y="1891988"/>
                  </a:lnTo>
                  <a:lnTo>
                    <a:pt x="2462398" y="1893675"/>
                  </a:lnTo>
                  <a:lnTo>
                    <a:pt x="2457203" y="1895368"/>
                  </a:lnTo>
                  <a:lnTo>
                    <a:pt x="2452008" y="1897068"/>
                  </a:lnTo>
                  <a:lnTo>
                    <a:pt x="2446814" y="1898775"/>
                  </a:lnTo>
                  <a:lnTo>
                    <a:pt x="2441619" y="1900488"/>
                  </a:lnTo>
                  <a:lnTo>
                    <a:pt x="2436424" y="1902208"/>
                  </a:lnTo>
                  <a:lnTo>
                    <a:pt x="2431229" y="1903935"/>
                  </a:lnTo>
                  <a:lnTo>
                    <a:pt x="2426034" y="1905669"/>
                  </a:lnTo>
                  <a:lnTo>
                    <a:pt x="2420839" y="1907409"/>
                  </a:lnTo>
                  <a:lnTo>
                    <a:pt x="2415644" y="1909155"/>
                  </a:lnTo>
                  <a:lnTo>
                    <a:pt x="2410449" y="1910909"/>
                  </a:lnTo>
                  <a:lnTo>
                    <a:pt x="2405254" y="1912669"/>
                  </a:lnTo>
                  <a:lnTo>
                    <a:pt x="2400059" y="1914435"/>
                  </a:lnTo>
                  <a:lnTo>
                    <a:pt x="2394864" y="1916209"/>
                  </a:lnTo>
                  <a:lnTo>
                    <a:pt x="2389669" y="1917989"/>
                  </a:lnTo>
                  <a:lnTo>
                    <a:pt x="2384474" y="1919775"/>
                  </a:lnTo>
                  <a:lnTo>
                    <a:pt x="2379279" y="1921569"/>
                  </a:lnTo>
                  <a:lnTo>
                    <a:pt x="2374084" y="1923369"/>
                  </a:lnTo>
                  <a:lnTo>
                    <a:pt x="2368890" y="1925175"/>
                  </a:lnTo>
                  <a:lnTo>
                    <a:pt x="2363695" y="1926988"/>
                  </a:lnTo>
                  <a:lnTo>
                    <a:pt x="2358500" y="1928808"/>
                  </a:lnTo>
                  <a:lnTo>
                    <a:pt x="2353305" y="1930635"/>
                  </a:lnTo>
                  <a:lnTo>
                    <a:pt x="2348110" y="1932468"/>
                  </a:lnTo>
                  <a:lnTo>
                    <a:pt x="2342915" y="1934307"/>
                  </a:lnTo>
                  <a:lnTo>
                    <a:pt x="2337720" y="1936154"/>
                  </a:lnTo>
                  <a:lnTo>
                    <a:pt x="2332525" y="1938007"/>
                  </a:lnTo>
                  <a:lnTo>
                    <a:pt x="2327330" y="1939866"/>
                  </a:lnTo>
                  <a:lnTo>
                    <a:pt x="2322135" y="1941732"/>
                  </a:lnTo>
                  <a:lnTo>
                    <a:pt x="2316940" y="1943605"/>
                  </a:lnTo>
                  <a:lnTo>
                    <a:pt x="2311745" y="1945484"/>
                  </a:lnTo>
                  <a:lnTo>
                    <a:pt x="2306550" y="1947370"/>
                  </a:lnTo>
                  <a:lnTo>
                    <a:pt x="2301355" y="1949263"/>
                  </a:lnTo>
                  <a:lnTo>
                    <a:pt x="2296160" y="1951162"/>
                  </a:lnTo>
                  <a:lnTo>
                    <a:pt x="2290966" y="1953067"/>
                  </a:lnTo>
                  <a:lnTo>
                    <a:pt x="2285771" y="1954980"/>
                  </a:lnTo>
                  <a:lnTo>
                    <a:pt x="2280576" y="1956898"/>
                  </a:lnTo>
                  <a:lnTo>
                    <a:pt x="2275381" y="1958823"/>
                  </a:lnTo>
                  <a:lnTo>
                    <a:pt x="2270186" y="1960755"/>
                  </a:lnTo>
                  <a:lnTo>
                    <a:pt x="2264991" y="1962693"/>
                  </a:lnTo>
                  <a:lnTo>
                    <a:pt x="2259796" y="1964638"/>
                  </a:lnTo>
                  <a:lnTo>
                    <a:pt x="2254601" y="1966589"/>
                  </a:lnTo>
                  <a:lnTo>
                    <a:pt x="2249406" y="1968547"/>
                  </a:lnTo>
                  <a:lnTo>
                    <a:pt x="2244211" y="1970511"/>
                  </a:lnTo>
                  <a:lnTo>
                    <a:pt x="2239016" y="1972482"/>
                  </a:lnTo>
                  <a:lnTo>
                    <a:pt x="2233821" y="1974459"/>
                  </a:lnTo>
                  <a:lnTo>
                    <a:pt x="2228626" y="1976442"/>
                  </a:lnTo>
                  <a:lnTo>
                    <a:pt x="2223431" y="1978432"/>
                  </a:lnTo>
                  <a:lnTo>
                    <a:pt x="2218236" y="1980428"/>
                  </a:lnTo>
                  <a:lnTo>
                    <a:pt x="2213042" y="1982431"/>
                  </a:lnTo>
                  <a:lnTo>
                    <a:pt x="2207847" y="1984440"/>
                  </a:lnTo>
                  <a:lnTo>
                    <a:pt x="2202652" y="1986455"/>
                  </a:lnTo>
                  <a:lnTo>
                    <a:pt x="2197457" y="1988477"/>
                  </a:lnTo>
                  <a:lnTo>
                    <a:pt x="2192262" y="1990505"/>
                  </a:lnTo>
                  <a:lnTo>
                    <a:pt x="2187067" y="1992540"/>
                  </a:lnTo>
                  <a:lnTo>
                    <a:pt x="2181872" y="1994580"/>
                  </a:lnTo>
                  <a:lnTo>
                    <a:pt x="2176677" y="1996627"/>
                  </a:lnTo>
                  <a:lnTo>
                    <a:pt x="2171482" y="1998681"/>
                  </a:lnTo>
                  <a:lnTo>
                    <a:pt x="2166287" y="2000740"/>
                  </a:lnTo>
                  <a:lnTo>
                    <a:pt x="2161092" y="2002806"/>
                  </a:lnTo>
                  <a:lnTo>
                    <a:pt x="2155897" y="2004878"/>
                  </a:lnTo>
                  <a:lnTo>
                    <a:pt x="2150702" y="2006956"/>
                  </a:lnTo>
                  <a:lnTo>
                    <a:pt x="2145507" y="2009041"/>
                  </a:lnTo>
                  <a:lnTo>
                    <a:pt x="2140312" y="2011132"/>
                  </a:lnTo>
                  <a:lnTo>
                    <a:pt x="2135117" y="2013228"/>
                  </a:lnTo>
                  <a:lnTo>
                    <a:pt x="2129923" y="2015331"/>
                  </a:lnTo>
                  <a:lnTo>
                    <a:pt x="2124728" y="2017441"/>
                  </a:lnTo>
                  <a:lnTo>
                    <a:pt x="2119533" y="2019556"/>
                  </a:lnTo>
                  <a:lnTo>
                    <a:pt x="2114338" y="2021677"/>
                  </a:lnTo>
                  <a:lnTo>
                    <a:pt x="2109143" y="2023805"/>
                  </a:lnTo>
                  <a:lnTo>
                    <a:pt x="2103948" y="2025938"/>
                  </a:lnTo>
                  <a:lnTo>
                    <a:pt x="2098753" y="2028078"/>
                  </a:lnTo>
                  <a:lnTo>
                    <a:pt x="2093558" y="2030223"/>
                  </a:lnTo>
                  <a:lnTo>
                    <a:pt x="2088363" y="2032375"/>
                  </a:lnTo>
                  <a:lnTo>
                    <a:pt x="2083168" y="2034532"/>
                  </a:lnTo>
                  <a:lnTo>
                    <a:pt x="2077973" y="2036696"/>
                  </a:lnTo>
                  <a:lnTo>
                    <a:pt x="2072778" y="2038865"/>
                  </a:lnTo>
                  <a:lnTo>
                    <a:pt x="2067583" y="2041041"/>
                  </a:lnTo>
                  <a:lnTo>
                    <a:pt x="2062388" y="2043222"/>
                  </a:lnTo>
                  <a:lnTo>
                    <a:pt x="2057193" y="2045409"/>
                  </a:lnTo>
                  <a:lnTo>
                    <a:pt x="2051999" y="2047602"/>
                  </a:lnTo>
                  <a:lnTo>
                    <a:pt x="2046804" y="2049801"/>
                  </a:lnTo>
                  <a:lnTo>
                    <a:pt x="2041609" y="2052006"/>
                  </a:lnTo>
                  <a:lnTo>
                    <a:pt x="2036414" y="2054216"/>
                  </a:lnTo>
                  <a:lnTo>
                    <a:pt x="2031219" y="2056433"/>
                  </a:lnTo>
                  <a:lnTo>
                    <a:pt x="2026024" y="2058655"/>
                  </a:lnTo>
                  <a:lnTo>
                    <a:pt x="2020829" y="2060883"/>
                  </a:lnTo>
                  <a:lnTo>
                    <a:pt x="2015634" y="2063116"/>
                  </a:lnTo>
                  <a:lnTo>
                    <a:pt x="2010439" y="2065356"/>
                  </a:lnTo>
                  <a:lnTo>
                    <a:pt x="2005244" y="2067601"/>
                  </a:lnTo>
                  <a:lnTo>
                    <a:pt x="2000049" y="2069851"/>
                  </a:lnTo>
                  <a:lnTo>
                    <a:pt x="1994854" y="2072108"/>
                  </a:lnTo>
                  <a:lnTo>
                    <a:pt x="1989659" y="2074370"/>
                  </a:lnTo>
                  <a:lnTo>
                    <a:pt x="1984464" y="2076637"/>
                  </a:lnTo>
                  <a:lnTo>
                    <a:pt x="1979269" y="2078910"/>
                  </a:lnTo>
                  <a:lnTo>
                    <a:pt x="1974075" y="2081189"/>
                  </a:lnTo>
                  <a:lnTo>
                    <a:pt x="1968880" y="2083473"/>
                  </a:lnTo>
                  <a:lnTo>
                    <a:pt x="1963685" y="2085763"/>
                  </a:lnTo>
                  <a:lnTo>
                    <a:pt x="1958490" y="2088058"/>
                  </a:lnTo>
                  <a:lnTo>
                    <a:pt x="1953295" y="2090359"/>
                  </a:lnTo>
                  <a:lnTo>
                    <a:pt x="1948100" y="2092665"/>
                  </a:lnTo>
                  <a:lnTo>
                    <a:pt x="1942905" y="2094976"/>
                  </a:lnTo>
                  <a:lnTo>
                    <a:pt x="1937710" y="2097293"/>
                  </a:lnTo>
                  <a:lnTo>
                    <a:pt x="1932515" y="2099615"/>
                  </a:lnTo>
                  <a:lnTo>
                    <a:pt x="1927320" y="2101943"/>
                  </a:lnTo>
                  <a:lnTo>
                    <a:pt x="1922125" y="2104276"/>
                  </a:lnTo>
                  <a:lnTo>
                    <a:pt x="1916930" y="2106614"/>
                  </a:lnTo>
                  <a:lnTo>
                    <a:pt x="1911735" y="2108958"/>
                  </a:lnTo>
                  <a:lnTo>
                    <a:pt x="1906540" y="2111307"/>
                  </a:lnTo>
                  <a:lnTo>
                    <a:pt x="1901345" y="2113661"/>
                  </a:lnTo>
                  <a:lnTo>
                    <a:pt x="1896151" y="2116020"/>
                  </a:lnTo>
                  <a:lnTo>
                    <a:pt x="1890956" y="2118385"/>
                  </a:lnTo>
                  <a:lnTo>
                    <a:pt x="1885761" y="2120754"/>
                  </a:lnTo>
                  <a:lnTo>
                    <a:pt x="1880566" y="2123129"/>
                  </a:lnTo>
                  <a:lnTo>
                    <a:pt x="1875371" y="2125509"/>
                  </a:lnTo>
                  <a:lnTo>
                    <a:pt x="1870176" y="2127894"/>
                  </a:lnTo>
                  <a:lnTo>
                    <a:pt x="1864981" y="2130284"/>
                  </a:lnTo>
                  <a:lnTo>
                    <a:pt x="1859786" y="2132679"/>
                  </a:lnTo>
                  <a:lnTo>
                    <a:pt x="1854591" y="2135079"/>
                  </a:lnTo>
                  <a:lnTo>
                    <a:pt x="1849396" y="2137484"/>
                  </a:lnTo>
                  <a:lnTo>
                    <a:pt x="1844201" y="2139894"/>
                  </a:lnTo>
                  <a:lnTo>
                    <a:pt x="1839006" y="2142309"/>
                  </a:lnTo>
                  <a:lnTo>
                    <a:pt x="1833811" y="2144729"/>
                  </a:lnTo>
                  <a:lnTo>
                    <a:pt x="1828616" y="2147154"/>
                  </a:lnTo>
                  <a:lnTo>
                    <a:pt x="1823421" y="2149584"/>
                  </a:lnTo>
                  <a:lnTo>
                    <a:pt x="1818227" y="2152018"/>
                  </a:lnTo>
                  <a:lnTo>
                    <a:pt x="1813032" y="2154458"/>
                  </a:lnTo>
                  <a:lnTo>
                    <a:pt x="1807837" y="2156902"/>
                  </a:lnTo>
                  <a:lnTo>
                    <a:pt x="1802642" y="2159351"/>
                  </a:lnTo>
                  <a:lnTo>
                    <a:pt x="1797447" y="2161805"/>
                  </a:lnTo>
                  <a:lnTo>
                    <a:pt x="1792252" y="2164264"/>
                  </a:lnTo>
                  <a:lnTo>
                    <a:pt x="1787057" y="2166727"/>
                  </a:lnTo>
                  <a:lnTo>
                    <a:pt x="1781862" y="2169195"/>
                  </a:lnTo>
                  <a:lnTo>
                    <a:pt x="1776667" y="2171667"/>
                  </a:lnTo>
                  <a:lnTo>
                    <a:pt x="1771472" y="2174145"/>
                  </a:lnTo>
                  <a:lnTo>
                    <a:pt x="1766277" y="2176627"/>
                  </a:lnTo>
                  <a:lnTo>
                    <a:pt x="1761082" y="2179113"/>
                  </a:lnTo>
                  <a:lnTo>
                    <a:pt x="1755887" y="2181604"/>
                  </a:lnTo>
                  <a:lnTo>
                    <a:pt x="1750692" y="2184100"/>
                  </a:lnTo>
                  <a:lnTo>
                    <a:pt x="1745497" y="2186600"/>
                  </a:lnTo>
                  <a:lnTo>
                    <a:pt x="1740302" y="2189104"/>
                  </a:lnTo>
                  <a:lnTo>
                    <a:pt x="1735108" y="2191613"/>
                  </a:lnTo>
                  <a:lnTo>
                    <a:pt x="1729913" y="2194127"/>
                  </a:lnTo>
                  <a:lnTo>
                    <a:pt x="1724718" y="2196645"/>
                  </a:lnTo>
                  <a:lnTo>
                    <a:pt x="1719523" y="2199167"/>
                  </a:lnTo>
                  <a:lnTo>
                    <a:pt x="1714328" y="2201694"/>
                  </a:lnTo>
                  <a:lnTo>
                    <a:pt x="1709133" y="2204225"/>
                  </a:lnTo>
                  <a:lnTo>
                    <a:pt x="1703938" y="2206760"/>
                  </a:lnTo>
                  <a:lnTo>
                    <a:pt x="1698743" y="2209300"/>
                  </a:lnTo>
                  <a:lnTo>
                    <a:pt x="1693548" y="2211844"/>
                  </a:lnTo>
                  <a:lnTo>
                    <a:pt x="1688353" y="2214393"/>
                  </a:lnTo>
                  <a:lnTo>
                    <a:pt x="1683158" y="2216945"/>
                  </a:lnTo>
                  <a:lnTo>
                    <a:pt x="1677963" y="2219502"/>
                  </a:lnTo>
                  <a:lnTo>
                    <a:pt x="1672768" y="2222063"/>
                  </a:lnTo>
                  <a:lnTo>
                    <a:pt x="1667573" y="2224628"/>
                  </a:lnTo>
                  <a:lnTo>
                    <a:pt x="1662378" y="2227197"/>
                  </a:lnTo>
                  <a:lnTo>
                    <a:pt x="1657184" y="2229770"/>
                  </a:lnTo>
                  <a:lnTo>
                    <a:pt x="1651989" y="2232348"/>
                  </a:lnTo>
                  <a:lnTo>
                    <a:pt x="1646794" y="2234930"/>
                  </a:lnTo>
                  <a:lnTo>
                    <a:pt x="1641599" y="2237515"/>
                  </a:lnTo>
                  <a:lnTo>
                    <a:pt x="1636404" y="2240105"/>
                  </a:lnTo>
                  <a:lnTo>
                    <a:pt x="1631209" y="2242698"/>
                  </a:lnTo>
                  <a:lnTo>
                    <a:pt x="1626014" y="2245296"/>
                  </a:lnTo>
                  <a:lnTo>
                    <a:pt x="1620819" y="2247898"/>
                  </a:lnTo>
                  <a:lnTo>
                    <a:pt x="1615624" y="2250503"/>
                  </a:lnTo>
                  <a:lnTo>
                    <a:pt x="1610429" y="2253113"/>
                  </a:lnTo>
                  <a:lnTo>
                    <a:pt x="1605234" y="2255726"/>
                  </a:lnTo>
                  <a:lnTo>
                    <a:pt x="1600039" y="2258343"/>
                  </a:lnTo>
                  <a:lnTo>
                    <a:pt x="1594844" y="2260964"/>
                  </a:lnTo>
                  <a:lnTo>
                    <a:pt x="1589649" y="2263589"/>
                  </a:lnTo>
                  <a:lnTo>
                    <a:pt x="1584454" y="2266218"/>
                  </a:lnTo>
                  <a:lnTo>
                    <a:pt x="1579260" y="2268850"/>
                  </a:lnTo>
                  <a:lnTo>
                    <a:pt x="1574065" y="2271487"/>
                  </a:lnTo>
                  <a:lnTo>
                    <a:pt x="1568870" y="2274127"/>
                  </a:lnTo>
                  <a:lnTo>
                    <a:pt x="1563675" y="2276770"/>
                  </a:lnTo>
                  <a:lnTo>
                    <a:pt x="1558480" y="2279418"/>
                  </a:lnTo>
                  <a:lnTo>
                    <a:pt x="1553285" y="2282069"/>
                  </a:lnTo>
                  <a:lnTo>
                    <a:pt x="1548090" y="2284724"/>
                  </a:lnTo>
                  <a:lnTo>
                    <a:pt x="1542895" y="2287382"/>
                  </a:lnTo>
                  <a:lnTo>
                    <a:pt x="1537700" y="2290044"/>
                  </a:lnTo>
                  <a:lnTo>
                    <a:pt x="1532505" y="2292710"/>
                  </a:lnTo>
                  <a:lnTo>
                    <a:pt x="1527310" y="2295379"/>
                  </a:lnTo>
                  <a:lnTo>
                    <a:pt x="1522115" y="2298052"/>
                  </a:lnTo>
                  <a:lnTo>
                    <a:pt x="1516920" y="2300728"/>
                  </a:lnTo>
                  <a:lnTo>
                    <a:pt x="1511725" y="2303408"/>
                  </a:lnTo>
                  <a:lnTo>
                    <a:pt x="1506530" y="2306091"/>
                  </a:lnTo>
                  <a:lnTo>
                    <a:pt x="1501336" y="2308777"/>
                  </a:lnTo>
                  <a:lnTo>
                    <a:pt x="1496141" y="2311468"/>
                  </a:lnTo>
                  <a:lnTo>
                    <a:pt x="1490946" y="2314161"/>
                  </a:lnTo>
                  <a:lnTo>
                    <a:pt x="1485751" y="2316858"/>
                  </a:lnTo>
                  <a:lnTo>
                    <a:pt x="1480556" y="2319558"/>
                  </a:lnTo>
                  <a:lnTo>
                    <a:pt x="1475361" y="2322262"/>
                  </a:lnTo>
                  <a:lnTo>
                    <a:pt x="1470166" y="2324969"/>
                  </a:lnTo>
                  <a:lnTo>
                    <a:pt x="1464971" y="2327679"/>
                  </a:lnTo>
                  <a:lnTo>
                    <a:pt x="1459776" y="2330393"/>
                  </a:lnTo>
                  <a:lnTo>
                    <a:pt x="1454581" y="2333110"/>
                  </a:lnTo>
                  <a:lnTo>
                    <a:pt x="1449386" y="2335830"/>
                  </a:lnTo>
                  <a:lnTo>
                    <a:pt x="1444191" y="2338554"/>
                  </a:lnTo>
                  <a:lnTo>
                    <a:pt x="1438996" y="2341280"/>
                  </a:lnTo>
                  <a:lnTo>
                    <a:pt x="1433801" y="2344010"/>
                  </a:lnTo>
                  <a:lnTo>
                    <a:pt x="1428606" y="2346743"/>
                  </a:lnTo>
                  <a:lnTo>
                    <a:pt x="1423411" y="2349479"/>
                  </a:lnTo>
                  <a:lnTo>
                    <a:pt x="1418217" y="2352219"/>
                  </a:lnTo>
                  <a:lnTo>
                    <a:pt x="1413022" y="2354961"/>
                  </a:lnTo>
                  <a:lnTo>
                    <a:pt x="1407827" y="2357707"/>
                  </a:lnTo>
                  <a:lnTo>
                    <a:pt x="1402632" y="2360456"/>
                  </a:lnTo>
                  <a:lnTo>
                    <a:pt x="1397437" y="2363207"/>
                  </a:lnTo>
                  <a:lnTo>
                    <a:pt x="1392242" y="2365962"/>
                  </a:lnTo>
                  <a:lnTo>
                    <a:pt x="1387047" y="2368720"/>
                  </a:lnTo>
                  <a:lnTo>
                    <a:pt x="1381852" y="2371481"/>
                  </a:lnTo>
                  <a:lnTo>
                    <a:pt x="1376657" y="2374244"/>
                  </a:lnTo>
                  <a:lnTo>
                    <a:pt x="1371462" y="2377011"/>
                  </a:lnTo>
                  <a:lnTo>
                    <a:pt x="1366267" y="2379781"/>
                  </a:lnTo>
                  <a:lnTo>
                    <a:pt x="1361072" y="2382554"/>
                  </a:lnTo>
                  <a:lnTo>
                    <a:pt x="1355877" y="2385329"/>
                  </a:lnTo>
                  <a:lnTo>
                    <a:pt x="1350682" y="2388108"/>
                  </a:lnTo>
                  <a:lnTo>
                    <a:pt x="1345487" y="2390889"/>
                  </a:lnTo>
                  <a:lnTo>
                    <a:pt x="1340293" y="2393673"/>
                  </a:lnTo>
                  <a:lnTo>
                    <a:pt x="1335098" y="2396460"/>
                  </a:lnTo>
                  <a:lnTo>
                    <a:pt x="1329903" y="2399250"/>
                  </a:lnTo>
                  <a:lnTo>
                    <a:pt x="1324708" y="2402043"/>
                  </a:lnTo>
                  <a:lnTo>
                    <a:pt x="1319513" y="2404839"/>
                  </a:lnTo>
                  <a:lnTo>
                    <a:pt x="1314318" y="2407637"/>
                  </a:lnTo>
                  <a:lnTo>
                    <a:pt x="1309123" y="2410438"/>
                  </a:lnTo>
                  <a:lnTo>
                    <a:pt x="1303928" y="2413242"/>
                  </a:lnTo>
                  <a:lnTo>
                    <a:pt x="1298733" y="2416048"/>
                  </a:lnTo>
                  <a:lnTo>
                    <a:pt x="1293538" y="2418858"/>
                  </a:lnTo>
                  <a:lnTo>
                    <a:pt x="1288343" y="2421670"/>
                  </a:lnTo>
                  <a:lnTo>
                    <a:pt x="1283148" y="2424484"/>
                  </a:lnTo>
                  <a:lnTo>
                    <a:pt x="1277953" y="2427301"/>
                  </a:lnTo>
                  <a:lnTo>
                    <a:pt x="1272758" y="2430121"/>
                  </a:lnTo>
                  <a:lnTo>
                    <a:pt x="1267563" y="2432944"/>
                  </a:lnTo>
                  <a:lnTo>
                    <a:pt x="1262369" y="2435769"/>
                  </a:lnTo>
                  <a:lnTo>
                    <a:pt x="1257174" y="2438597"/>
                  </a:lnTo>
                  <a:lnTo>
                    <a:pt x="1251979" y="2441427"/>
                  </a:lnTo>
                  <a:lnTo>
                    <a:pt x="1246784" y="2444260"/>
                  </a:lnTo>
                  <a:lnTo>
                    <a:pt x="1241589" y="2447095"/>
                  </a:lnTo>
                  <a:lnTo>
                    <a:pt x="1236394" y="2449933"/>
                  </a:lnTo>
                  <a:lnTo>
                    <a:pt x="1231199" y="2452774"/>
                  </a:lnTo>
                  <a:lnTo>
                    <a:pt x="1226004" y="2455617"/>
                  </a:lnTo>
                  <a:lnTo>
                    <a:pt x="1220809" y="2458462"/>
                  </a:lnTo>
                  <a:lnTo>
                    <a:pt x="1215614" y="2461310"/>
                  </a:lnTo>
                  <a:lnTo>
                    <a:pt x="1210419" y="2464160"/>
                  </a:lnTo>
                  <a:lnTo>
                    <a:pt x="1205224" y="2467013"/>
                  </a:lnTo>
                  <a:lnTo>
                    <a:pt x="1200029" y="2469868"/>
                  </a:lnTo>
                  <a:lnTo>
                    <a:pt x="1194834" y="2472726"/>
                  </a:lnTo>
                  <a:lnTo>
                    <a:pt x="1189639" y="2475586"/>
                  </a:lnTo>
                  <a:lnTo>
                    <a:pt x="1184445" y="2478448"/>
                  </a:lnTo>
                  <a:lnTo>
                    <a:pt x="1179250" y="2481313"/>
                  </a:lnTo>
                  <a:lnTo>
                    <a:pt x="1174055" y="2484180"/>
                  </a:lnTo>
                  <a:lnTo>
                    <a:pt x="1168860" y="2487050"/>
                  </a:lnTo>
                  <a:lnTo>
                    <a:pt x="1163665" y="2489921"/>
                  </a:lnTo>
                  <a:lnTo>
                    <a:pt x="1158470" y="2492795"/>
                  </a:lnTo>
                  <a:lnTo>
                    <a:pt x="1153275" y="2495672"/>
                  </a:lnTo>
                  <a:lnTo>
                    <a:pt x="1148080" y="2498550"/>
                  </a:lnTo>
                  <a:lnTo>
                    <a:pt x="1142885" y="2501431"/>
                  </a:lnTo>
                  <a:lnTo>
                    <a:pt x="1137690" y="2504314"/>
                  </a:lnTo>
                  <a:lnTo>
                    <a:pt x="1132495" y="2507200"/>
                  </a:lnTo>
                  <a:lnTo>
                    <a:pt x="1127300" y="2510087"/>
                  </a:lnTo>
                  <a:lnTo>
                    <a:pt x="1122105" y="2512977"/>
                  </a:lnTo>
                  <a:lnTo>
                    <a:pt x="1116910" y="2515869"/>
                  </a:lnTo>
                  <a:lnTo>
                    <a:pt x="1111715" y="2518763"/>
                  </a:lnTo>
                  <a:lnTo>
                    <a:pt x="1106521" y="2521659"/>
                  </a:lnTo>
                  <a:lnTo>
                    <a:pt x="1101326" y="2524558"/>
                  </a:lnTo>
                  <a:lnTo>
                    <a:pt x="1096131" y="2527458"/>
                  </a:lnTo>
                  <a:lnTo>
                    <a:pt x="1090936" y="2530361"/>
                  </a:lnTo>
                  <a:lnTo>
                    <a:pt x="1085741" y="2533266"/>
                  </a:lnTo>
                  <a:lnTo>
                    <a:pt x="1080546" y="2536173"/>
                  </a:lnTo>
                  <a:lnTo>
                    <a:pt x="1075351" y="2539082"/>
                  </a:lnTo>
                  <a:lnTo>
                    <a:pt x="1070156" y="2541993"/>
                  </a:lnTo>
                  <a:lnTo>
                    <a:pt x="1064961" y="2544906"/>
                  </a:lnTo>
                  <a:lnTo>
                    <a:pt x="1059766" y="2547821"/>
                  </a:lnTo>
                  <a:lnTo>
                    <a:pt x="1054571" y="2550738"/>
                  </a:lnTo>
                  <a:lnTo>
                    <a:pt x="1049376" y="2553657"/>
                  </a:lnTo>
                  <a:lnTo>
                    <a:pt x="1044181" y="2556578"/>
                  </a:lnTo>
                  <a:lnTo>
                    <a:pt x="1038986" y="2559502"/>
                  </a:lnTo>
                  <a:lnTo>
                    <a:pt x="1033791" y="2562427"/>
                  </a:lnTo>
                  <a:lnTo>
                    <a:pt x="1028596" y="2565354"/>
                  </a:lnTo>
                  <a:lnTo>
                    <a:pt x="1023402" y="2568283"/>
                  </a:lnTo>
                  <a:lnTo>
                    <a:pt x="1018207" y="2571214"/>
                  </a:lnTo>
                  <a:lnTo>
                    <a:pt x="1013012" y="2574147"/>
                  </a:lnTo>
                  <a:lnTo>
                    <a:pt x="1007817" y="2577082"/>
                  </a:lnTo>
                  <a:lnTo>
                    <a:pt x="1002622" y="2580019"/>
                  </a:lnTo>
                  <a:lnTo>
                    <a:pt x="997427" y="2582957"/>
                  </a:lnTo>
                  <a:lnTo>
                    <a:pt x="992232" y="2585898"/>
                  </a:lnTo>
                  <a:lnTo>
                    <a:pt x="987037" y="2588840"/>
                  </a:lnTo>
                  <a:lnTo>
                    <a:pt x="981842" y="2591785"/>
                  </a:lnTo>
                  <a:lnTo>
                    <a:pt x="976647" y="2594731"/>
                  </a:lnTo>
                  <a:lnTo>
                    <a:pt x="971452" y="2597679"/>
                  </a:lnTo>
                  <a:lnTo>
                    <a:pt x="966257" y="2600629"/>
                  </a:lnTo>
                  <a:lnTo>
                    <a:pt x="961062" y="2603580"/>
                  </a:lnTo>
                  <a:lnTo>
                    <a:pt x="955867" y="2606534"/>
                  </a:lnTo>
                  <a:lnTo>
                    <a:pt x="950672" y="2609489"/>
                  </a:lnTo>
                  <a:lnTo>
                    <a:pt x="945478" y="2612446"/>
                  </a:lnTo>
                  <a:lnTo>
                    <a:pt x="940283" y="2615405"/>
                  </a:lnTo>
                  <a:lnTo>
                    <a:pt x="935088" y="2618365"/>
                  </a:lnTo>
                  <a:lnTo>
                    <a:pt x="929893" y="2621327"/>
                  </a:lnTo>
                  <a:lnTo>
                    <a:pt x="924698" y="2624292"/>
                  </a:lnTo>
                  <a:lnTo>
                    <a:pt x="919503" y="2627257"/>
                  </a:lnTo>
                  <a:lnTo>
                    <a:pt x="914308" y="2630225"/>
                  </a:lnTo>
                  <a:lnTo>
                    <a:pt x="909113" y="2633194"/>
                  </a:lnTo>
                  <a:lnTo>
                    <a:pt x="903918" y="2636165"/>
                  </a:lnTo>
                  <a:lnTo>
                    <a:pt x="898723" y="2639137"/>
                  </a:lnTo>
                  <a:lnTo>
                    <a:pt x="893528" y="2642112"/>
                  </a:lnTo>
                  <a:lnTo>
                    <a:pt x="888333" y="2645088"/>
                  </a:lnTo>
                  <a:lnTo>
                    <a:pt x="883138" y="2648065"/>
                  </a:lnTo>
                  <a:lnTo>
                    <a:pt x="877943" y="2651044"/>
                  </a:lnTo>
                  <a:lnTo>
                    <a:pt x="872748" y="2654025"/>
                  </a:lnTo>
                  <a:lnTo>
                    <a:pt x="867554" y="2657008"/>
                  </a:lnTo>
                  <a:lnTo>
                    <a:pt x="862359" y="2659992"/>
                  </a:lnTo>
                  <a:lnTo>
                    <a:pt x="857164" y="2662977"/>
                  </a:lnTo>
                  <a:lnTo>
                    <a:pt x="851969" y="2665965"/>
                  </a:lnTo>
                  <a:lnTo>
                    <a:pt x="846774" y="2668954"/>
                  </a:lnTo>
                  <a:lnTo>
                    <a:pt x="841579" y="2671944"/>
                  </a:lnTo>
                  <a:lnTo>
                    <a:pt x="836384" y="2674936"/>
                  </a:lnTo>
                  <a:lnTo>
                    <a:pt x="831189" y="2677930"/>
                  </a:lnTo>
                  <a:lnTo>
                    <a:pt x="825994" y="2680925"/>
                  </a:lnTo>
                  <a:lnTo>
                    <a:pt x="820799" y="2683921"/>
                  </a:lnTo>
                  <a:lnTo>
                    <a:pt x="815604" y="2686920"/>
                  </a:lnTo>
                  <a:lnTo>
                    <a:pt x="810409" y="2689919"/>
                  </a:lnTo>
                  <a:lnTo>
                    <a:pt x="805214" y="2692920"/>
                  </a:lnTo>
                  <a:lnTo>
                    <a:pt x="800019" y="2695923"/>
                  </a:lnTo>
                  <a:lnTo>
                    <a:pt x="794824" y="2698927"/>
                  </a:lnTo>
                  <a:lnTo>
                    <a:pt x="789630" y="2701933"/>
                  </a:lnTo>
                  <a:lnTo>
                    <a:pt x="784435" y="2704940"/>
                  </a:lnTo>
                  <a:lnTo>
                    <a:pt x="779240" y="2707949"/>
                  </a:lnTo>
                  <a:lnTo>
                    <a:pt x="774045" y="2710959"/>
                  </a:lnTo>
                  <a:lnTo>
                    <a:pt x="768850" y="2713971"/>
                  </a:lnTo>
                  <a:lnTo>
                    <a:pt x="763655" y="2716983"/>
                  </a:lnTo>
                  <a:lnTo>
                    <a:pt x="758460" y="2719998"/>
                  </a:lnTo>
                  <a:lnTo>
                    <a:pt x="753265" y="2723014"/>
                  </a:lnTo>
                  <a:lnTo>
                    <a:pt x="748070" y="2726031"/>
                  </a:lnTo>
                  <a:lnTo>
                    <a:pt x="742875" y="2729050"/>
                  </a:lnTo>
                  <a:lnTo>
                    <a:pt x="737680" y="2732070"/>
                  </a:lnTo>
                  <a:lnTo>
                    <a:pt x="732485" y="2735091"/>
                  </a:lnTo>
                  <a:lnTo>
                    <a:pt x="727290" y="2738114"/>
                  </a:lnTo>
                  <a:lnTo>
                    <a:pt x="722095" y="2741138"/>
                  </a:lnTo>
                  <a:lnTo>
                    <a:pt x="716900" y="2744164"/>
                  </a:lnTo>
                  <a:lnTo>
                    <a:pt x="711705" y="2747191"/>
                  </a:lnTo>
                  <a:lnTo>
                    <a:pt x="706511" y="2750219"/>
                  </a:lnTo>
                  <a:lnTo>
                    <a:pt x="701316" y="2753248"/>
                  </a:lnTo>
                  <a:lnTo>
                    <a:pt x="696121" y="2756279"/>
                  </a:lnTo>
                  <a:lnTo>
                    <a:pt x="690926" y="2759312"/>
                  </a:lnTo>
                  <a:lnTo>
                    <a:pt x="685731" y="2762345"/>
                  </a:lnTo>
                  <a:lnTo>
                    <a:pt x="680536" y="2765380"/>
                  </a:lnTo>
                  <a:lnTo>
                    <a:pt x="675341" y="2768416"/>
                  </a:lnTo>
                  <a:lnTo>
                    <a:pt x="670146" y="2771454"/>
                  </a:lnTo>
                  <a:lnTo>
                    <a:pt x="664951" y="2774492"/>
                  </a:lnTo>
                  <a:lnTo>
                    <a:pt x="659756" y="2777532"/>
                  </a:lnTo>
                  <a:lnTo>
                    <a:pt x="654561" y="2780574"/>
                  </a:lnTo>
                  <a:lnTo>
                    <a:pt x="649366" y="2783616"/>
                  </a:lnTo>
                  <a:lnTo>
                    <a:pt x="644171" y="2786660"/>
                  </a:lnTo>
                  <a:lnTo>
                    <a:pt x="638976" y="2789705"/>
                  </a:lnTo>
                  <a:lnTo>
                    <a:pt x="633781" y="2792751"/>
                  </a:lnTo>
                  <a:lnTo>
                    <a:pt x="628587" y="2795799"/>
                  </a:lnTo>
                  <a:lnTo>
                    <a:pt x="623392" y="2798848"/>
                  </a:lnTo>
                  <a:lnTo>
                    <a:pt x="618197" y="2801898"/>
                  </a:lnTo>
                  <a:lnTo>
                    <a:pt x="613002" y="2804949"/>
                  </a:lnTo>
                  <a:lnTo>
                    <a:pt x="607807" y="2808001"/>
                  </a:lnTo>
                  <a:lnTo>
                    <a:pt x="602612" y="2811055"/>
                  </a:lnTo>
                  <a:lnTo>
                    <a:pt x="597417" y="2814109"/>
                  </a:lnTo>
                  <a:lnTo>
                    <a:pt x="592222" y="2817165"/>
                  </a:lnTo>
                  <a:lnTo>
                    <a:pt x="587027" y="2820223"/>
                  </a:lnTo>
                  <a:lnTo>
                    <a:pt x="581832" y="2823281"/>
                  </a:lnTo>
                  <a:lnTo>
                    <a:pt x="576637" y="2826340"/>
                  </a:lnTo>
                  <a:lnTo>
                    <a:pt x="571442" y="2829401"/>
                  </a:lnTo>
                  <a:lnTo>
                    <a:pt x="566247" y="2832463"/>
                  </a:lnTo>
                  <a:lnTo>
                    <a:pt x="561052" y="2835526"/>
                  </a:lnTo>
                  <a:lnTo>
                    <a:pt x="555857" y="2838590"/>
                  </a:lnTo>
                  <a:lnTo>
                    <a:pt x="550663" y="2841655"/>
                  </a:lnTo>
                  <a:lnTo>
                    <a:pt x="545468" y="2844721"/>
                  </a:lnTo>
                  <a:lnTo>
                    <a:pt x="540273" y="2847789"/>
                  </a:lnTo>
                  <a:lnTo>
                    <a:pt x="535078" y="2850857"/>
                  </a:lnTo>
                  <a:lnTo>
                    <a:pt x="529883" y="2853927"/>
                  </a:lnTo>
                  <a:lnTo>
                    <a:pt x="524688" y="2856997"/>
                  </a:lnTo>
                  <a:lnTo>
                    <a:pt x="519493" y="2860069"/>
                  </a:lnTo>
                  <a:lnTo>
                    <a:pt x="514298" y="2863142"/>
                  </a:lnTo>
                  <a:lnTo>
                    <a:pt x="509103" y="2866216"/>
                  </a:lnTo>
                  <a:lnTo>
                    <a:pt x="503908" y="2869291"/>
                  </a:lnTo>
                  <a:lnTo>
                    <a:pt x="498713" y="2872367"/>
                  </a:lnTo>
                  <a:lnTo>
                    <a:pt x="493518" y="2875445"/>
                  </a:lnTo>
                  <a:lnTo>
                    <a:pt x="488323" y="2878523"/>
                  </a:lnTo>
                  <a:lnTo>
                    <a:pt x="483128" y="2881602"/>
                  </a:lnTo>
                  <a:lnTo>
                    <a:pt x="477933" y="2884682"/>
                  </a:lnTo>
                  <a:lnTo>
                    <a:pt x="472739" y="2887764"/>
                  </a:lnTo>
                  <a:lnTo>
                    <a:pt x="467544" y="2890846"/>
                  </a:lnTo>
                  <a:lnTo>
                    <a:pt x="462349" y="2893930"/>
                  </a:lnTo>
                  <a:lnTo>
                    <a:pt x="457154" y="2897014"/>
                  </a:lnTo>
                  <a:lnTo>
                    <a:pt x="451959" y="2900099"/>
                  </a:lnTo>
                  <a:lnTo>
                    <a:pt x="446764" y="2903186"/>
                  </a:lnTo>
                  <a:lnTo>
                    <a:pt x="441569" y="2906273"/>
                  </a:lnTo>
                  <a:lnTo>
                    <a:pt x="436374" y="2909362"/>
                  </a:lnTo>
                  <a:lnTo>
                    <a:pt x="431179" y="2912451"/>
                  </a:lnTo>
                  <a:lnTo>
                    <a:pt x="425984" y="2915542"/>
                  </a:lnTo>
                  <a:lnTo>
                    <a:pt x="420789" y="2918633"/>
                  </a:lnTo>
                  <a:lnTo>
                    <a:pt x="415594" y="2921725"/>
                  </a:lnTo>
                  <a:lnTo>
                    <a:pt x="410399" y="2924819"/>
                  </a:lnTo>
                  <a:lnTo>
                    <a:pt x="405204" y="2927913"/>
                  </a:lnTo>
                  <a:lnTo>
                    <a:pt x="400009" y="2931008"/>
                  </a:lnTo>
                  <a:lnTo>
                    <a:pt x="394815" y="2934105"/>
                  </a:lnTo>
                  <a:lnTo>
                    <a:pt x="389620" y="2937202"/>
                  </a:lnTo>
                  <a:lnTo>
                    <a:pt x="384425" y="2940300"/>
                  </a:lnTo>
                  <a:lnTo>
                    <a:pt x="379230" y="2943399"/>
                  </a:lnTo>
                  <a:lnTo>
                    <a:pt x="374035" y="2946499"/>
                  </a:lnTo>
                  <a:lnTo>
                    <a:pt x="368840" y="2949600"/>
                  </a:lnTo>
                  <a:lnTo>
                    <a:pt x="363645" y="2952702"/>
                  </a:lnTo>
                  <a:lnTo>
                    <a:pt x="358450" y="2955804"/>
                  </a:lnTo>
                  <a:lnTo>
                    <a:pt x="353255" y="2958908"/>
                  </a:lnTo>
                  <a:lnTo>
                    <a:pt x="348060" y="2962013"/>
                  </a:lnTo>
                  <a:lnTo>
                    <a:pt x="342865" y="2965118"/>
                  </a:lnTo>
                  <a:lnTo>
                    <a:pt x="337670" y="2968225"/>
                  </a:lnTo>
                  <a:lnTo>
                    <a:pt x="332475" y="2971332"/>
                  </a:lnTo>
                  <a:lnTo>
                    <a:pt x="327280" y="2974440"/>
                  </a:lnTo>
                  <a:lnTo>
                    <a:pt x="322085" y="2977549"/>
                  </a:lnTo>
                  <a:lnTo>
                    <a:pt x="316890" y="2980659"/>
                  </a:lnTo>
                  <a:lnTo>
                    <a:pt x="311696" y="2983770"/>
                  </a:lnTo>
                  <a:lnTo>
                    <a:pt x="306501" y="2986881"/>
                  </a:lnTo>
                  <a:lnTo>
                    <a:pt x="301306" y="2989994"/>
                  </a:lnTo>
                  <a:lnTo>
                    <a:pt x="296111" y="2993107"/>
                  </a:lnTo>
                  <a:lnTo>
                    <a:pt x="290916" y="2996221"/>
                  </a:lnTo>
                  <a:lnTo>
                    <a:pt x="285721" y="2999336"/>
                  </a:lnTo>
                  <a:lnTo>
                    <a:pt x="280526" y="3002452"/>
                  </a:lnTo>
                  <a:lnTo>
                    <a:pt x="275331" y="3005569"/>
                  </a:lnTo>
                  <a:lnTo>
                    <a:pt x="270136" y="3008686"/>
                  </a:lnTo>
                  <a:lnTo>
                    <a:pt x="264941" y="3011805"/>
                  </a:lnTo>
                  <a:lnTo>
                    <a:pt x="259746" y="3014924"/>
                  </a:lnTo>
                  <a:lnTo>
                    <a:pt x="254551" y="3018044"/>
                  </a:lnTo>
                  <a:lnTo>
                    <a:pt x="249356" y="3021165"/>
                  </a:lnTo>
                  <a:lnTo>
                    <a:pt x="244161" y="3024287"/>
                  </a:lnTo>
                  <a:lnTo>
                    <a:pt x="238966" y="3027409"/>
                  </a:lnTo>
                  <a:lnTo>
                    <a:pt x="233772" y="3030532"/>
                  </a:lnTo>
                  <a:lnTo>
                    <a:pt x="228577" y="3033657"/>
                  </a:lnTo>
                  <a:lnTo>
                    <a:pt x="223382" y="3036781"/>
                  </a:lnTo>
                  <a:lnTo>
                    <a:pt x="218187" y="3039907"/>
                  </a:lnTo>
                  <a:lnTo>
                    <a:pt x="212992" y="3043033"/>
                  </a:lnTo>
                  <a:lnTo>
                    <a:pt x="207797" y="3046161"/>
                  </a:lnTo>
                  <a:lnTo>
                    <a:pt x="202602" y="3049289"/>
                  </a:lnTo>
                  <a:lnTo>
                    <a:pt x="197407" y="3052418"/>
                  </a:lnTo>
                  <a:lnTo>
                    <a:pt x="192212" y="3055547"/>
                  </a:lnTo>
                  <a:lnTo>
                    <a:pt x="187017" y="3058677"/>
                  </a:lnTo>
                  <a:lnTo>
                    <a:pt x="181822" y="3061808"/>
                  </a:lnTo>
                  <a:lnTo>
                    <a:pt x="176627" y="3064940"/>
                  </a:lnTo>
                  <a:lnTo>
                    <a:pt x="171432" y="3068073"/>
                  </a:lnTo>
                  <a:lnTo>
                    <a:pt x="166237" y="3071206"/>
                  </a:lnTo>
                  <a:lnTo>
                    <a:pt x="161042" y="3074340"/>
                  </a:lnTo>
                  <a:lnTo>
                    <a:pt x="155848" y="3077475"/>
                  </a:lnTo>
                  <a:lnTo>
                    <a:pt x="150653" y="3080611"/>
                  </a:lnTo>
                  <a:lnTo>
                    <a:pt x="145458" y="3083747"/>
                  </a:lnTo>
                  <a:lnTo>
                    <a:pt x="140263" y="3086884"/>
                  </a:lnTo>
                  <a:lnTo>
                    <a:pt x="135068" y="3090022"/>
                  </a:lnTo>
                  <a:lnTo>
                    <a:pt x="129873" y="3093160"/>
                  </a:lnTo>
                  <a:lnTo>
                    <a:pt x="124678" y="3096299"/>
                  </a:lnTo>
                  <a:lnTo>
                    <a:pt x="119483" y="3099439"/>
                  </a:lnTo>
                  <a:lnTo>
                    <a:pt x="114288" y="3102580"/>
                  </a:lnTo>
                  <a:lnTo>
                    <a:pt x="109093" y="3105721"/>
                  </a:lnTo>
                  <a:lnTo>
                    <a:pt x="103898" y="3108863"/>
                  </a:lnTo>
                  <a:lnTo>
                    <a:pt x="98703" y="3112006"/>
                  </a:lnTo>
                  <a:lnTo>
                    <a:pt x="93508" y="3115150"/>
                  </a:lnTo>
                  <a:lnTo>
                    <a:pt x="88313" y="3118294"/>
                  </a:lnTo>
                  <a:lnTo>
                    <a:pt x="83118" y="3121438"/>
                  </a:lnTo>
                  <a:lnTo>
                    <a:pt x="77924" y="3124584"/>
                  </a:lnTo>
                  <a:lnTo>
                    <a:pt x="72729" y="3127730"/>
                  </a:lnTo>
                  <a:lnTo>
                    <a:pt x="67534" y="3130877"/>
                  </a:lnTo>
                  <a:lnTo>
                    <a:pt x="62339" y="3134024"/>
                  </a:lnTo>
                  <a:lnTo>
                    <a:pt x="57144" y="3137173"/>
                  </a:lnTo>
                  <a:lnTo>
                    <a:pt x="51949" y="3140322"/>
                  </a:lnTo>
                  <a:lnTo>
                    <a:pt x="46754" y="3143471"/>
                  </a:lnTo>
                  <a:lnTo>
                    <a:pt x="41559" y="3146621"/>
                  </a:lnTo>
                  <a:lnTo>
                    <a:pt x="36364" y="3149772"/>
                  </a:lnTo>
                  <a:lnTo>
                    <a:pt x="31169" y="3152924"/>
                  </a:lnTo>
                  <a:lnTo>
                    <a:pt x="25974" y="3156076"/>
                  </a:lnTo>
                  <a:lnTo>
                    <a:pt x="20779" y="3159229"/>
                  </a:lnTo>
                  <a:lnTo>
                    <a:pt x="15584" y="3162382"/>
                  </a:lnTo>
                  <a:lnTo>
                    <a:pt x="10389" y="3165536"/>
                  </a:lnTo>
                  <a:lnTo>
                    <a:pt x="5194" y="3168691"/>
                  </a:lnTo>
                  <a:lnTo>
                    <a:pt x="0" y="3171846"/>
                  </a:lnTo>
                  <a:close/>
                </a:path>
              </a:pathLst>
            </a:cu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84732" y="5476816"/>
              <a:ext cx="5708713" cy="0"/>
            </a:xfrm>
            <a:custGeom>
              <a:avLst/>
              <a:pathLst>
                <a:path w="5708713" h="0">
                  <a:moveTo>
                    <a:pt x="0" y="0"/>
                  </a:moveTo>
                  <a:lnTo>
                    <a:pt x="5708713" y="0"/>
                  </a:lnTo>
                  <a:lnTo>
                    <a:pt x="5708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43280" y="5476816"/>
              <a:ext cx="2591617" cy="0"/>
            </a:xfrm>
            <a:custGeom>
              <a:avLst/>
              <a:pathLst>
                <a:path w="2591617" h="0">
                  <a:moveTo>
                    <a:pt x="0" y="0"/>
                  </a:moveTo>
                  <a:lnTo>
                    <a:pt x="2591617" y="0"/>
                  </a:lnTo>
                </a:path>
              </a:pathLst>
            </a:custGeom>
            <a:ln w="33876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80378" y="2127323"/>
              <a:ext cx="0" cy="3853226"/>
            </a:xfrm>
            <a:custGeom>
              <a:avLst/>
              <a:pathLst>
                <a:path w="0" h="3853226">
                  <a:moveTo>
                    <a:pt x="0" y="3853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84732" y="2127323"/>
              <a:ext cx="5708713" cy="3853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159947" y="54351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59947" y="44295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159947" y="34226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159947" y="241430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249938" y="5476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249938" y="446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249938" y="3462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249938" y="2456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47471" y="5980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843280" y="5980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139089" y="5980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34898" y="5980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30707" y="5980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1451182" y="604148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65599" y="60414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061408" y="60414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357217" y="60414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653026" y="60414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859664" y="6186252"/>
              <a:ext cx="558849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425251" y="3983317"/>
              <a:ext cx="119442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Slope of EXAM_z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7132624" y="3463638"/>
              <a:ext cx="1027386" cy="536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238789" y="3731878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7567973" y="3520986"/>
              <a:ext cx="51544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Range of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567973" y="3684935"/>
              <a:ext cx="5224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567973" y="3822095"/>
              <a:ext cx="24717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7132624" y="4139296"/>
              <a:ext cx="896852" cy="5049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211213" y="4217885"/>
              <a:ext cx="347760" cy="16487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211213" y="4217885"/>
              <a:ext cx="347760" cy="16487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211213" y="4217885"/>
              <a:ext cx="347760" cy="16487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211213" y="4400765"/>
              <a:ext cx="347760" cy="164880"/>
            </a:xfrm>
            <a:prstGeom prst="rect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211213" y="4400765"/>
              <a:ext cx="347760" cy="164880"/>
            </a:xfrm>
            <a:prstGeom prst="rect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211213" y="4400765"/>
              <a:ext cx="347760" cy="164880"/>
            </a:xfrm>
            <a:prstGeom prst="rect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7567973" y="4276947"/>
              <a:ext cx="204700" cy="68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n.s.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567973" y="4412140"/>
              <a:ext cx="391914" cy="116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&lt; .05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84732" y="1860971"/>
              <a:ext cx="1866986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Johnson-Neyman plot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Raw Data(first 10 data)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TIME.x.GROUP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TIMExGROUP_z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Concept Diagram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220528" y="4312310"/>
              <a:ext cx="5068702" cy="0"/>
            </a:xfrm>
            <a:custGeom>
              <a:avLst/>
              <a:pathLst>
                <a:path w="5068702" h="0">
                  <a:moveTo>
                    <a:pt x="0" y="0"/>
                  </a:moveTo>
                  <a:lnTo>
                    <a:pt x="5068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768761" y="4312310"/>
              <a:ext cx="50687" cy="0"/>
            </a:xfrm>
            <a:custGeom>
              <a:avLst/>
              <a:pathLst>
                <a:path w="50687" h="0">
                  <a:moveTo>
                    <a:pt x="0" y="0"/>
                  </a:moveTo>
                  <a:lnTo>
                    <a:pt x="506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6729880" y="4267526"/>
              <a:ext cx="179135" cy="89567"/>
            </a:xfrm>
            <a:custGeom>
              <a:avLst/>
              <a:pathLst>
                <a:path w="179135" h="89567">
                  <a:moveTo>
                    <a:pt x="0" y="89567"/>
                  </a:moveTo>
                  <a:lnTo>
                    <a:pt x="179135" y="44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754880" y="3243193"/>
              <a:ext cx="0" cy="1069116"/>
            </a:xfrm>
            <a:custGeom>
              <a:avLst/>
              <a:pathLst>
                <a:path w="0" h="1069116">
                  <a:moveTo>
                    <a:pt x="0" y="0"/>
                  </a:moveTo>
                  <a:lnTo>
                    <a:pt x="0" y="1069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754880" y="4243829"/>
              <a:ext cx="0" cy="10691"/>
            </a:xfrm>
            <a:custGeom>
              <a:avLst/>
              <a:pathLst>
                <a:path w="0" h="10691">
                  <a:moveTo>
                    <a:pt x="0" y="0"/>
                  </a:moveTo>
                  <a:lnTo>
                    <a:pt x="0" y="106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4710096" y="4164952"/>
              <a:ext cx="89567" cy="179136"/>
            </a:xfrm>
            <a:custGeom>
              <a:avLst/>
              <a:pathLst>
                <a:path w="89567" h="179136">
                  <a:moveTo>
                    <a:pt x="0" y="0"/>
                  </a:moveTo>
                  <a:lnTo>
                    <a:pt x="44783" y="179136"/>
                  </a:lnTo>
                  <a:lnTo>
                    <a:pt x="895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1911461" y="4200753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849648" y="4138940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24100" y="4227478"/>
              <a:ext cx="59285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EXAM_z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980163" y="4200753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6918350" y="4138940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7026735" y="4227478"/>
              <a:ext cx="524991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TIME_z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4445812" y="3131637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4383999" y="3069823"/>
              <a:ext cx="741761" cy="346740"/>
            </a:xfrm>
            <a:custGeom>
              <a:avLst/>
              <a:pathLst>
                <a:path w="741761" h="346740">
                  <a:moveTo>
                    <a:pt x="0" y="346740"/>
                  </a:moveTo>
                  <a:lnTo>
                    <a:pt x="0" y="0"/>
                  </a:lnTo>
                  <a:lnTo>
                    <a:pt x="741761" y="0"/>
                  </a:lnTo>
                  <a:lnTo>
                    <a:pt x="741761" y="3467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475455" y="3184853"/>
              <a:ext cx="558849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Statistical Diagram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344155" y="2867558"/>
              <a:ext cx="4821448" cy="1155801"/>
            </a:xfrm>
            <a:custGeom>
              <a:avLst/>
              <a:pathLst>
                <a:path w="4821448" h="1155801">
                  <a:moveTo>
                    <a:pt x="0" y="0"/>
                  </a:moveTo>
                  <a:lnTo>
                    <a:pt x="4821448" y="1155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345957" y="3826873"/>
              <a:ext cx="48214" cy="11558"/>
            </a:xfrm>
            <a:custGeom>
              <a:avLst/>
              <a:pathLst>
                <a:path w="48214" h="11558">
                  <a:moveTo>
                    <a:pt x="0" y="0"/>
                  </a:moveTo>
                  <a:lnTo>
                    <a:pt x="48214" y="11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6296632" y="3774001"/>
              <a:ext cx="184640" cy="87100"/>
            </a:xfrm>
            <a:custGeom>
              <a:avLst/>
              <a:pathLst>
                <a:path w="184640" h="87100">
                  <a:moveTo>
                    <a:pt x="0" y="87100"/>
                  </a:moveTo>
                  <a:lnTo>
                    <a:pt x="184640" y="85309"/>
                  </a:lnTo>
                  <a:lnTo>
                    <a:pt x="208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4754880" y="330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1.084</a:t>
              </a:r>
            </a:p>
          </p:txBody>
        </p:sp>
        <p:sp>
          <p:nvSpPr>
            <p:cNvPr id="9" name="pl8"/>
            <p:cNvSpPr/>
            <p:nvPr/>
          </p:nvSpPr>
          <p:spPr>
            <a:xfrm>
              <a:off x="2344155" y="4023359"/>
              <a:ext cx="4821448" cy="0"/>
            </a:xfrm>
            <a:custGeom>
              <a:avLst/>
              <a:pathLst>
                <a:path w="4821448" h="0">
                  <a:moveTo>
                    <a:pt x="0" y="0"/>
                  </a:moveTo>
                  <a:lnTo>
                    <a:pt x="4821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345957" y="4023359"/>
              <a:ext cx="48214" cy="0"/>
            </a:xfrm>
            <a:custGeom>
              <a:avLst/>
              <a:pathLst>
                <a:path w="48214" h="0">
                  <a:moveTo>
                    <a:pt x="0" y="0"/>
                  </a:moveTo>
                  <a:lnTo>
                    <a:pt x="48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6304604" y="3978576"/>
              <a:ext cx="179136" cy="89567"/>
            </a:xfrm>
            <a:custGeom>
              <a:avLst/>
              <a:pathLst>
                <a:path w="179136" h="89567">
                  <a:moveTo>
                    <a:pt x="0" y="89567"/>
                  </a:moveTo>
                  <a:lnTo>
                    <a:pt x="179136" y="44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754880" y="3881095"/>
              <a:ext cx="43212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-2.421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2344155" y="4023359"/>
              <a:ext cx="4821448" cy="1155801"/>
            </a:xfrm>
            <a:custGeom>
              <a:avLst/>
              <a:pathLst>
                <a:path w="4821448" h="1155801">
                  <a:moveTo>
                    <a:pt x="0" y="1155801"/>
                  </a:moveTo>
                  <a:lnTo>
                    <a:pt x="48214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345957" y="4208288"/>
              <a:ext cx="48214" cy="11558"/>
            </a:xfrm>
            <a:custGeom>
              <a:avLst/>
              <a:pathLst>
                <a:path w="48214" h="11558">
                  <a:moveTo>
                    <a:pt x="0" y="11558"/>
                  </a:moveTo>
                  <a:lnTo>
                    <a:pt x="48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6296632" y="4185617"/>
              <a:ext cx="184640" cy="87100"/>
            </a:xfrm>
            <a:custGeom>
              <a:avLst/>
              <a:pathLst>
                <a:path w="184640" h="87100">
                  <a:moveTo>
                    <a:pt x="20879" y="87100"/>
                  </a:moveTo>
                  <a:lnTo>
                    <a:pt x="18464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4373507" y="445713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0.862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1787834" y="2760024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6021" y="2636398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047727" y="2782726"/>
              <a:ext cx="59285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EXAM_z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7834" y="3915826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726021" y="3792199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064731" y="3965019"/>
              <a:ext cx="558849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787834" y="5071628"/>
              <a:ext cx="1236268" cy="396483"/>
            </a:xfrm>
            <a:custGeom>
              <a:avLst/>
              <a:pathLst>
                <a:path w="1236268" h="396483">
                  <a:moveTo>
                    <a:pt x="0" y="396483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396483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726021" y="4948001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747131" y="5092394"/>
              <a:ext cx="1194048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EXAM_z:GROUP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609283" y="3915826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6547469" y="3792199"/>
              <a:ext cx="1236268" cy="462320"/>
            </a:xfrm>
            <a:custGeom>
              <a:avLst/>
              <a:pathLst>
                <a:path w="1236268" h="462320">
                  <a:moveTo>
                    <a:pt x="0" y="462320"/>
                  </a:moveTo>
                  <a:lnTo>
                    <a:pt x="0" y="0"/>
                  </a:lnTo>
                  <a:lnTo>
                    <a:pt x="1236268" y="0"/>
                  </a:lnTo>
                  <a:lnTo>
                    <a:pt x="1236268" y="462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903108" y="3938527"/>
              <a:ext cx="524991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TIME_z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Predictors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label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β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-6.69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EXAM_z:GROUP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EXAM_z.GROUP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0.37***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0.23**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0.95***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EXAM_z.GROUP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0.42***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0.96***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0.89***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37709" y="1828800"/>
              <a:ext cx="4868581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86410" y="2261159"/>
              <a:ext cx="1175472" cy="1175472"/>
            </a:xfrm>
            <a:prstGeom prst="rect">
              <a:avLst/>
            </a:prstGeom>
            <a:solidFill>
              <a:srgbClr val="FFC7AD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286410" y="3436632"/>
              <a:ext cx="1175472" cy="1175472"/>
            </a:xfrm>
            <a:prstGeom prst="rect">
              <a:avLst/>
            </a:prstGeom>
            <a:solidFill>
              <a:srgbClr val="FFDCCB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286410" y="4612104"/>
              <a:ext cx="1175472" cy="1175472"/>
            </a:xfrm>
            <a:prstGeom prst="rect">
              <a:avLst/>
            </a:prstGeom>
            <a:solidFill>
              <a:srgbClr val="FFBFA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461882" y="3436632"/>
              <a:ext cx="1175472" cy="1175472"/>
            </a:xfrm>
            <a:prstGeom prst="rect">
              <a:avLst/>
            </a:prstGeom>
            <a:solidFill>
              <a:srgbClr val="E76F3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461882" y="4612104"/>
              <a:ext cx="1175472" cy="1175472"/>
            </a:xfrm>
            <a:prstGeom prst="rect">
              <a:avLst/>
            </a:prstGeom>
            <a:solidFill>
              <a:srgbClr val="E76D2F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37355" y="4612104"/>
              <a:ext cx="1175472" cy="1175472"/>
            </a:xfrm>
            <a:prstGeom prst="rect">
              <a:avLst/>
            </a:prstGeom>
            <a:solidFill>
              <a:srgbClr val="EB783F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3655865" y="2795224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0.37***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55865" y="3970696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0.23***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55865" y="5146237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0.42***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831338" y="3970765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0.95***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31338" y="5146237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0.96***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06810" y="5146237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0.89***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213624" y="5130427"/>
              <a:ext cx="955238" cy="113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EXAM_z.GROUP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467704" y="3977695"/>
              <a:ext cx="44707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54101" y="2781030"/>
              <a:ext cx="474285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EXAM_z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3168863" y="51998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68863" y="40243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68863" y="2848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874146" y="59051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049619" y="59051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225091" y="59051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2700000">
              <a:off x="3655583" y="6050687"/>
              <a:ext cx="419992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TIME_z</a:t>
              </a:r>
            </a:p>
          </p:txBody>
        </p:sp>
        <p:sp>
          <p:nvSpPr>
            <p:cNvPr id="28" name="tx27"/>
            <p:cNvSpPr/>
            <p:nvPr/>
          </p:nvSpPr>
          <p:spPr>
            <a:xfrm rot="-2700000">
              <a:off x="4803910" y="6050687"/>
              <a:ext cx="474285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EXAM_z</a:t>
              </a:r>
            </a:p>
          </p:txBody>
        </p:sp>
        <p:sp>
          <p:nvSpPr>
            <p:cNvPr id="29" name="tx28"/>
            <p:cNvSpPr/>
            <p:nvPr/>
          </p:nvSpPr>
          <p:spPr>
            <a:xfrm rot="-2700000">
              <a:off x="6000478" y="6068776"/>
              <a:ext cx="44707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0" name="rc29"/>
            <p:cNvSpPr/>
            <p:nvPr/>
          </p:nvSpPr>
          <p:spPr>
            <a:xfrm>
              <a:off x="5849428" y="2162820"/>
              <a:ext cx="657287" cy="1466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1" name="pic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5344" y="2455814"/>
              <a:ext cx="219455" cy="1097280"/>
            </a:xfrm>
            <a:prstGeom prst="rect">
              <a:avLst/>
            </a:prstGeom>
          </p:spPr>
        </p:pic>
        <p:sp>
          <p:nvSpPr>
            <p:cNvPr id="32" name="tx31"/>
            <p:cNvSpPr/>
            <p:nvPr/>
          </p:nvSpPr>
          <p:spPr>
            <a:xfrm>
              <a:off x="6220715" y="3480180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220715" y="3219576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220715" y="295897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220715" y="269836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220715" y="243776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925344" y="2252985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 value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5925344" y="35256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925344" y="32650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925344" y="3004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925344" y="2743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925344" y="2483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100909" y="35256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100909" y="32650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100909" y="3004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100909" y="2743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100909" y="2483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168863" y="1863995"/>
              <a:ext cx="5157966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Coeffients by Pearson's product-moment correlation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Model Fit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chisq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x2df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AGFI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RMR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SRMR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RMSEA(95% CI)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243.78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-1.17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1.1(1.02-1.19)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1185.72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1225.30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Summary of Model Coefficients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36576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Consequent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TIME_z(Y)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Antecedent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EXAM_z(X)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</a:t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GROUP(W)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</a:t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-2.421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-6.093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EXAM_z:GROUP(X:W)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</a:t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Constant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</a:t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Observations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Adjusted 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0.830 ( df = 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 statistic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  <a:r>
                        <a:rPr sz="1000" i="1" baseline="-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F(3,196) = 30.864, p &lt; 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2019-10-10T06:18:31Z</dcterms:modified>
  <cp:category/>
</cp:coreProperties>
</file>