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f7dfa7f3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f7dfa7f3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fb11a221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fb11a221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fb11a221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6fb11a22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d6d3f38f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d6d3f38f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d6d3f38f5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d6d3f38f5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Q-Learning is a method of reinforcement learning that trains an AI model to do some action by giving it a reward or punishment. The model learns iteratively over the course of many generations, slowly learning what the rewards and punishments are for various sequences of actions, before eventually getting to a point where it can optimally perform a specific goal by maximizing it’s reward along the way.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d6d3f38f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d6d3f38f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d6d3f38f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d6d3f38f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f7dfa7f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f7dfa7f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f7dfa7f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f7dfa7f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f7dfa7f3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f7dfa7f3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f7dfa7f3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f7dfa7f3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827575" y="3924925"/>
            <a:ext cx="37272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I’m like Code Bullet, but not as cool, and not as Australian.</a:t>
            </a:r>
            <a:endParaRPr i="1"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Bellman’s Equation</a:t>
            </a:r>
            <a:endParaRPr sz="2600"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692400"/>
            <a:ext cx="7038900" cy="2661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Calculating</a:t>
            </a:r>
            <a:r>
              <a:rPr lang="en" sz="2600"/>
              <a:t> Rewards and Punishments	</a:t>
            </a:r>
            <a:endParaRPr sz="2600"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100/(Distance from Goal) - 100/(Start Squares Distance from Goal)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Any square close than the starting square gets </a:t>
            </a:r>
            <a:r>
              <a:rPr lang="en" sz="1500"/>
              <a:t>rewards</a:t>
            </a:r>
            <a:r>
              <a:rPr lang="en" sz="1500"/>
              <a:t>, and gets higher and higher rewards the </a:t>
            </a:r>
            <a:r>
              <a:rPr lang="en" sz="1500"/>
              <a:t>closer</a:t>
            </a:r>
            <a:r>
              <a:rPr lang="en" sz="1500"/>
              <a:t> it gets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Conversely, squares further away than the start square get </a:t>
            </a:r>
            <a:r>
              <a:rPr lang="en" sz="1500"/>
              <a:t>punishments in  the form of a negative number returned by this function.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Code Review!!!!!!!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Q-Learning?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What is Q-Learning?</a:t>
            </a:r>
            <a:endParaRPr sz="2600"/>
          </a:p>
        </p:txBody>
      </p:sp>
      <p:sp>
        <p:nvSpPr>
          <p:cNvPr id="146" name="Google Shape;146;p15"/>
          <p:cNvSpPr txBox="1"/>
          <p:nvPr>
            <p:ph idx="2" type="body"/>
          </p:nvPr>
        </p:nvSpPr>
        <p:spPr>
          <a:xfrm>
            <a:off x="4638175" y="11905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Reinforcement Learning method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Iteratively</a:t>
            </a:r>
            <a:r>
              <a:rPr lang="en" sz="1500"/>
              <a:t> trained over multiple generations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Learns sequences of actions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Reaches goal by maximizing reward</a:t>
            </a:r>
            <a:endParaRPr sz="1500"/>
          </a:p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All the cool kids are doing it</a:t>
            </a:r>
            <a:endParaRPr i="1"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Reinforcement Learning</a:t>
            </a:r>
            <a:endParaRPr sz="26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01225"/>
            <a:ext cx="67485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Actions have </a:t>
            </a:r>
            <a:r>
              <a:rPr b="1" lang="en" sz="1500">
                <a:solidFill>
                  <a:srgbClr val="D9EAD3"/>
                </a:solidFill>
              </a:rPr>
              <a:t>Rewards</a:t>
            </a:r>
            <a:r>
              <a:rPr lang="en" sz="1500"/>
              <a:t> and </a:t>
            </a:r>
            <a:r>
              <a:rPr b="1" lang="en" sz="1500">
                <a:solidFill>
                  <a:srgbClr val="F4CCCC"/>
                </a:solidFill>
              </a:rPr>
              <a:t>Punishments</a:t>
            </a:r>
            <a:endParaRPr b="1" sz="1500">
              <a:solidFill>
                <a:srgbClr val="F4CCCC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4CCCC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Rewards increase as the  agent gets closer to the </a:t>
            </a:r>
            <a:r>
              <a:rPr b="1" lang="en" sz="1500">
                <a:solidFill>
                  <a:srgbClr val="FFF2CC"/>
                </a:solidFill>
              </a:rPr>
              <a:t>Goal</a:t>
            </a:r>
            <a:endParaRPr b="1" sz="1500">
              <a:solidFill>
                <a:srgbClr val="FFF2CC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F2CC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These rewards are stored in a </a:t>
            </a:r>
            <a:r>
              <a:rPr b="1" lang="en" sz="1500">
                <a:solidFill>
                  <a:srgbClr val="C9DAF8"/>
                </a:solidFill>
              </a:rPr>
              <a:t>State-Action-Value</a:t>
            </a:r>
            <a:r>
              <a:rPr lang="en" sz="1500">
                <a:solidFill>
                  <a:srgbClr val="C9DAF8"/>
                </a:solidFill>
              </a:rPr>
              <a:t> </a:t>
            </a:r>
            <a:r>
              <a:rPr lang="en" sz="1500"/>
              <a:t>table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Iterative</a:t>
            </a:r>
            <a:r>
              <a:rPr lang="en" sz="2600"/>
              <a:t> Training</a:t>
            </a:r>
            <a:endParaRPr sz="26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Training takes place of multiple </a:t>
            </a:r>
            <a:r>
              <a:rPr b="1" lang="en" sz="1500">
                <a:solidFill>
                  <a:srgbClr val="D9D2E9"/>
                </a:solidFill>
              </a:rPr>
              <a:t>Generations</a:t>
            </a:r>
            <a:endParaRPr b="1" sz="1500">
              <a:solidFill>
                <a:srgbClr val="D9D2E9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D9D2E9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In early generations, the agent acts randomly.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As the agent explores more of the environment, it makes more optimal moves.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It still may move randomly later on, but only if there are unexplored actions.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Actions are Learned in Sequence</a:t>
            </a:r>
            <a:endParaRPr sz="26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</a:t>
            </a:r>
            <a:r>
              <a:rPr b="1" lang="en" sz="1500">
                <a:solidFill>
                  <a:srgbClr val="C9DAF8"/>
                </a:solidFill>
              </a:rPr>
              <a:t>State-Action-Value</a:t>
            </a:r>
            <a:r>
              <a:rPr lang="en" sz="1500">
                <a:solidFill>
                  <a:srgbClr val="C9DAF8"/>
                </a:solidFill>
              </a:rPr>
              <a:t> </a:t>
            </a:r>
            <a:r>
              <a:rPr lang="en" sz="1500"/>
              <a:t>table stores rewards for actions.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These are then put together into a </a:t>
            </a:r>
            <a:r>
              <a:rPr b="1" lang="en" sz="1500">
                <a:solidFill>
                  <a:srgbClr val="D5A6BD"/>
                </a:solidFill>
              </a:rPr>
              <a:t>Q-Table,</a:t>
            </a:r>
            <a:r>
              <a:rPr lang="en" sz="1500"/>
              <a:t> which stores the rewards of the current actions and factors in future actions.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This allows the entire sequence of best moves to be taken into account.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Maximizes Rewards</a:t>
            </a:r>
            <a:endParaRPr sz="2600"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Agent makes moves based on the Q-Table, maximizing it’s current and future rewards as it goes.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Finally, a Goal is reached and the process restarts.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Technical Stuff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The Technical Stuff</a:t>
            </a:r>
            <a:endParaRPr sz="2600"/>
          </a:p>
        </p:txBody>
      </p:sp>
      <p:sp>
        <p:nvSpPr>
          <p:cNvPr id="182" name="Google Shape;182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/>
              <a:t>In a world of pure imagination</a:t>
            </a:r>
            <a:endParaRPr i="1" sz="1100"/>
          </a:p>
        </p:txBody>
      </p:sp>
      <p:sp>
        <p:nvSpPr>
          <p:cNvPr id="183" name="Google Shape;183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Bellman’s Equation updates the Q-Table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How rewards/punishments are calculated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What I did (Pathfinding :D)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3C78D8"/>
      </a:lt2>
      <a:accent1>
        <a:srgbClr val="980000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