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内容：设计一个</a:t>
            </a:r>
            <a:r>
              <a:rPr lang="en-US" altLang="zh-CN" dirty="0"/>
              <a:t>6</a:t>
            </a:r>
            <a:r>
              <a:rPr lang="zh-CN" altLang="en-US" dirty="0"/>
              <a:t>状态迁移显示电路，按照</a:t>
            </a:r>
            <a:r>
              <a:rPr lang="en-US" altLang="zh-CN" dirty="0"/>
              <a:t>excel</a:t>
            </a:r>
            <a:r>
              <a:rPr lang="zh-CN" altLang="en-US" dirty="0"/>
              <a:t>表格要求设计指定</a:t>
            </a:r>
            <a:r>
              <a:rPr lang="en-US" altLang="zh-CN" dirty="0"/>
              <a:t>6</a:t>
            </a:r>
            <a:r>
              <a:rPr lang="zh-CN" altLang="en-US" dirty="0"/>
              <a:t>个状态迁移转换电路，并将电路输出结果显示在</a:t>
            </a:r>
            <a:r>
              <a:rPr lang="en-US" altLang="zh-CN" dirty="0"/>
              <a:t>7</a:t>
            </a:r>
            <a:r>
              <a:rPr lang="zh-CN" altLang="en-US" dirty="0"/>
              <a:t>段数码管上。要求</a:t>
            </a:r>
            <a:r>
              <a:rPr lang="en-US" altLang="zh-CN" dirty="0"/>
              <a:t>7</a:t>
            </a:r>
            <a:r>
              <a:rPr lang="zh-CN" altLang="en-US" dirty="0"/>
              <a:t>段数码管上从左到右依次显示状态</a:t>
            </a:r>
            <a:r>
              <a:rPr lang="en-US" altLang="zh-CN" dirty="0"/>
              <a:t>1</a:t>
            </a:r>
            <a:r>
              <a:rPr lang="zh-CN" altLang="en-US" dirty="0"/>
              <a:t>至状态</a:t>
            </a:r>
            <a:r>
              <a:rPr lang="en-US" altLang="zh-CN" dirty="0"/>
              <a:t>6</a:t>
            </a:r>
            <a:r>
              <a:rPr lang="zh-CN" altLang="en-US" dirty="0"/>
              <a:t>的数字，电路采用</a:t>
            </a:r>
            <a:r>
              <a:rPr lang="en-US" altLang="zh-CN" dirty="0"/>
              <a:t>10kHz</a:t>
            </a:r>
            <a:r>
              <a:rPr lang="zh-CN" altLang="en-US" dirty="0"/>
              <a:t>时钟时</a:t>
            </a:r>
            <a:r>
              <a:rPr lang="en-US" altLang="zh-CN" dirty="0"/>
              <a:t>7</a:t>
            </a:r>
            <a:r>
              <a:rPr lang="zh-CN" altLang="en-US" dirty="0"/>
              <a:t>段数码管上可从左到右同时显示状态</a:t>
            </a:r>
            <a:r>
              <a:rPr lang="en-US" altLang="zh-CN" dirty="0"/>
              <a:t>1</a:t>
            </a:r>
            <a:r>
              <a:rPr lang="zh-CN" altLang="en-US" dirty="0"/>
              <a:t>至状态</a:t>
            </a:r>
            <a:r>
              <a:rPr lang="en-US" altLang="zh-CN" dirty="0"/>
              <a:t>6 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个状态数字，电路设计不能用</a:t>
            </a:r>
            <a:r>
              <a:rPr lang="en-US" altLang="zh-CN" dirty="0"/>
              <a:t>74LS197</a:t>
            </a:r>
            <a:r>
              <a:rPr lang="zh-CN" altLang="en-US" dirty="0"/>
              <a:t>、</a:t>
            </a:r>
            <a:r>
              <a:rPr lang="en-US" altLang="zh-CN" dirty="0"/>
              <a:t>74LS160</a:t>
            </a:r>
            <a:r>
              <a:rPr lang="zh-CN" altLang="en-US" dirty="0"/>
              <a:t>芯片。</a:t>
            </a:r>
            <a:endParaRPr lang="en-US" altLang="zh-CN" dirty="0"/>
          </a:p>
          <a:p>
            <a:r>
              <a:rPr lang="zh-CN" altLang="en-US" dirty="0"/>
              <a:t>检查要求：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Protues</a:t>
            </a:r>
            <a:r>
              <a:rPr lang="zh-CN" altLang="en-US" dirty="0"/>
              <a:t>完成电路设计和仿真；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使用实验箱完成电路连接和结果显示；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使用示波器逻辑分析仪显示时钟</a:t>
            </a:r>
            <a:r>
              <a:rPr lang="en-US" altLang="zh-CN" dirty="0"/>
              <a:t>CP</a:t>
            </a:r>
            <a:r>
              <a:rPr lang="zh-CN" altLang="en-US" dirty="0"/>
              <a:t>、电路输出结果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lang="en-US" altLang="zh-CN" dirty="0"/>
              <a:t>Q0</a:t>
            </a:r>
            <a:r>
              <a:rPr lang="zh-CN" altLang="en-US" dirty="0"/>
              <a:t>波形。检查结果时要求示波器不能在</a:t>
            </a:r>
            <a:r>
              <a:rPr lang="en-US" altLang="zh-CN" dirty="0"/>
              <a:t>STOP</a:t>
            </a:r>
            <a:r>
              <a:rPr lang="zh-CN" altLang="en-US" dirty="0"/>
              <a:t>状态，只能在</a:t>
            </a:r>
            <a:r>
              <a:rPr lang="en-US" altLang="zh-CN" dirty="0"/>
              <a:t>RUN</a:t>
            </a:r>
            <a:r>
              <a:rPr lang="zh-CN" altLang="en-US" dirty="0"/>
              <a:t>状态。</a:t>
            </a:r>
            <a:endParaRPr lang="en-US" altLang="zh-CN" dirty="0"/>
          </a:p>
          <a:p>
            <a:r>
              <a:rPr lang="zh-CN" altLang="en-US" dirty="0"/>
              <a:t>实验报告要求：按照时序电路的设计步骤得到</a:t>
            </a:r>
            <a:r>
              <a:rPr lang="en-US" altLang="zh-CN" dirty="0"/>
              <a:t>JK</a:t>
            </a:r>
            <a:r>
              <a:rPr lang="zh-CN" altLang="en-US" dirty="0"/>
              <a:t>触发器的驱动方程及扫描电路。画出扫描电路及驱动方程的逻辑图及结果波形图。</a:t>
            </a:r>
            <a:endParaRPr lang="en-US" altLang="zh-CN" dirty="0"/>
          </a:p>
          <a:p>
            <a:r>
              <a:rPr lang="zh-CN" altLang="en-US" dirty="0"/>
              <a:t>考试时间：</a:t>
            </a:r>
            <a:r>
              <a:rPr lang="en-US" altLang="zh-CN" dirty="0"/>
              <a:t>2</a:t>
            </a:r>
            <a:r>
              <a:rPr lang="zh-CN" altLang="en-US" dirty="0"/>
              <a:t>小时（上午班</a:t>
            </a:r>
            <a:r>
              <a:rPr lang="en-US" altLang="zh-CN" dirty="0"/>
              <a:t>9-11</a:t>
            </a:r>
            <a:r>
              <a:rPr lang="zh-CN" altLang="en-US" dirty="0"/>
              <a:t>时；晚上班</a:t>
            </a:r>
            <a:r>
              <a:rPr lang="en-US" altLang="zh-CN" dirty="0"/>
              <a:t>19-21</a:t>
            </a:r>
            <a:r>
              <a:rPr lang="zh-CN" altLang="en-US"/>
              <a:t>时）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评分标准：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数电实验课期考试题</a:t>
            </a:r>
            <a:r>
              <a:rPr lang="en-US" altLang="zh-CN" dirty="0"/>
              <a:t>201806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23746"/>
              </p:ext>
            </p:extLst>
          </p:nvPr>
        </p:nvGraphicFramePr>
        <p:xfrm>
          <a:off x="1835696" y="5877272"/>
          <a:ext cx="698477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Protues</a:t>
                      </a:r>
                      <a:r>
                        <a:rPr lang="zh-CN" altLang="en-US" dirty="0"/>
                        <a:t>仿真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实现箱实现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示波器波形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分值比例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0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225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华文楷体</vt:lpstr>
      <vt:lpstr>华文新魏</vt:lpstr>
      <vt:lpstr>Candara</vt:lpstr>
      <vt:lpstr>Symbol</vt:lpstr>
      <vt:lpstr>波形</vt:lpstr>
      <vt:lpstr>数电实验课期考试题201806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数电实验课期中考试题目</dc:title>
  <dc:creator>Administrator</dc:creator>
  <cp:lastModifiedBy>超 黄</cp:lastModifiedBy>
  <cp:revision>16</cp:revision>
  <cp:lastPrinted>2018-06-06T09:58:36Z</cp:lastPrinted>
  <dcterms:created xsi:type="dcterms:W3CDTF">2017-11-01T07:20:35Z</dcterms:created>
  <dcterms:modified xsi:type="dcterms:W3CDTF">2018-06-06T10:43:30Z</dcterms:modified>
</cp:coreProperties>
</file>