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7" y="1859757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1176996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C368-12B8-4519-970C-9C35FF9596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6840"/>
            <a:ext cx="8492490" cy="647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/>
              <a:t>期末大作业内容：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1</a:t>
            </a:r>
            <a:r>
              <a:rPr lang="zh-CN" altLang="en-US" sz="2200" dirty="0"/>
              <a:t>、使用</a:t>
            </a:r>
            <a:r>
              <a:rPr lang="en-US" altLang="zh-CN" sz="2200" dirty="0" err="1"/>
              <a:t>Protues</a:t>
            </a:r>
            <a:r>
              <a:rPr lang="zh-CN" altLang="en-US" sz="2200" dirty="0" err="1"/>
              <a:t>和</a:t>
            </a:r>
            <a:r>
              <a:rPr lang="en-US" altLang="zh-CN" sz="2200" dirty="0" err="1"/>
              <a:t>Basys3</a:t>
            </a:r>
            <a:r>
              <a:rPr lang="zh-CN" altLang="en-US" sz="2200" dirty="0" err="1"/>
              <a:t>实验板</a:t>
            </a:r>
            <a:r>
              <a:rPr lang="zh-CN" altLang="en-US" sz="2200" dirty="0"/>
              <a:t>实现具有分、秒计时的计数器，计数结果要求在</a:t>
            </a:r>
            <a:r>
              <a:rPr lang="en-US" altLang="zh-CN" sz="2200" dirty="0"/>
              <a:t>7</a:t>
            </a:r>
            <a:r>
              <a:rPr lang="zh-CN" altLang="en-US" sz="2200" dirty="0"/>
              <a:t>段数码管（</a:t>
            </a:r>
            <a:r>
              <a:rPr lang="en-US" altLang="zh-CN" sz="2200" dirty="0"/>
              <a:t>7SEG-MPX4-CC-BLUE</a:t>
            </a:r>
            <a:r>
              <a:rPr lang="zh-CN" altLang="en-US" sz="2200" dirty="0"/>
              <a:t>）上显示，并检查结果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2</a:t>
            </a:r>
            <a:r>
              <a:rPr lang="zh-CN" altLang="en-US" sz="2200" dirty="0"/>
              <a:t>、在</a:t>
            </a:r>
            <a:r>
              <a:rPr lang="en-US" altLang="zh-CN" sz="2200" dirty="0"/>
              <a:t>Protues</a:t>
            </a:r>
            <a:r>
              <a:rPr lang="zh-CN" altLang="en-US" sz="2200" dirty="0"/>
              <a:t>设计上给计时器添加调整当前时间功能，即添加进入调整计时模式（</a:t>
            </a:r>
            <a:r>
              <a:rPr lang="en-US" altLang="zh-CN" sz="2200" dirty="0"/>
              <a:t>MOD</a:t>
            </a:r>
            <a:r>
              <a:rPr lang="zh-CN" altLang="en-US" sz="2200" dirty="0"/>
              <a:t>）按键和分</a:t>
            </a:r>
            <a:r>
              <a:rPr lang="en-US" altLang="zh-CN" sz="2200" dirty="0"/>
              <a:t>/</a:t>
            </a:r>
            <a:r>
              <a:rPr lang="zh-CN" altLang="en-US" sz="2200" dirty="0"/>
              <a:t>秒计数循环加一（</a:t>
            </a:r>
            <a:r>
              <a:rPr lang="en-US" altLang="zh-CN" sz="2200" dirty="0"/>
              <a:t>ADJ</a:t>
            </a:r>
            <a:r>
              <a:rPr lang="zh-CN" altLang="en-US" sz="2200" dirty="0"/>
              <a:t>）按键。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3</a:t>
            </a:r>
            <a:r>
              <a:rPr lang="zh-CN" altLang="en-US" sz="2200" dirty="0"/>
              <a:t>、使用</a:t>
            </a:r>
            <a:r>
              <a:rPr lang="en-US" altLang="zh-CN" sz="2200" dirty="0" err="1"/>
              <a:t>Protues</a:t>
            </a:r>
            <a:r>
              <a:rPr lang="zh-CN" altLang="en-US" sz="2200" dirty="0"/>
              <a:t>实现具有年、月、日、时、分、秒计时的计时器，计时结果要求显示在</a:t>
            </a:r>
            <a:r>
              <a:rPr lang="en-US" altLang="zh-CN" sz="2200" dirty="0"/>
              <a:t>7</a:t>
            </a:r>
            <a:r>
              <a:rPr lang="zh-CN" altLang="en-US" sz="2200" dirty="0"/>
              <a:t>段数码管上，要求年、月、日、时、分、秒均可调节。</a:t>
            </a:r>
          </a:p>
          <a:p>
            <a:pPr marL="0" indent="0">
              <a:buNone/>
            </a:pPr>
            <a:endParaRPr lang="zh-CN" altLang="en-US" sz="2200" dirty="0"/>
          </a:p>
          <a:p>
            <a:pPr marL="0" indent="0">
              <a:buNone/>
            </a:pPr>
            <a:r>
              <a:rPr lang="en-US" altLang="zh-CN" sz="2200" dirty="0"/>
              <a:t>4</a:t>
            </a:r>
            <a:r>
              <a:rPr lang="zh-CN" altLang="en-US" sz="2200" dirty="0"/>
              <a:t>、第十七周课前提交电子版实验报告。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5</a:t>
            </a:r>
            <a:r>
              <a:rPr lang="zh-CN" altLang="en-US" sz="2200" dirty="0"/>
              <a:t>、评分标准：</a:t>
            </a:r>
            <a:endParaRPr lang="en-US" altLang="zh-CN" sz="22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63682"/>
              </p:ext>
            </p:extLst>
          </p:nvPr>
        </p:nvGraphicFramePr>
        <p:xfrm>
          <a:off x="2236400" y="5861816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Basys</a:t>
                      </a:r>
                      <a:r>
                        <a:rPr lang="zh-CN" altLang="en-US" dirty="0"/>
                        <a:t>实验板实现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Protues</a:t>
                      </a:r>
                      <a:r>
                        <a:rPr lang="zh-CN" altLang="en-US" dirty="0"/>
                        <a:t>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实验报告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17</a:t>
            </a:r>
            <a:r>
              <a:rPr lang="zh-CN" altLang="en-US" sz="4400" dirty="0"/>
              <a:t>周课上要求提交手写版课程总结作业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903456"/>
            <a:ext cx="10972800" cy="3421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、一张</a:t>
            </a:r>
            <a:r>
              <a:rPr lang="en-US" altLang="zh-CN" dirty="0"/>
              <a:t>A4</a:t>
            </a:r>
            <a:r>
              <a:rPr lang="zh-CN" altLang="en-US" dirty="0"/>
              <a:t>纸大小手写版课程总结，包括对本学期课程内容设置、进度安排、实验室设备环境以及电路设计工具的掌握等方面的总结、认识和建议。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2,</a:t>
            </a:r>
            <a:r>
              <a:rPr lang="zh-CN" altLang="en-US" dirty="0"/>
              <a:t>用</a:t>
            </a:r>
            <a:r>
              <a:rPr lang="en-US" altLang="zh-CN" dirty="0"/>
              <a:t>Basys3</a:t>
            </a:r>
            <a:r>
              <a:rPr lang="zh-CN" altLang="en-US" dirty="0"/>
              <a:t>实验板检查期未大作业</a:t>
            </a:r>
          </a:p>
        </p:txBody>
      </p:sp>
    </p:spTree>
    <p:extLst>
      <p:ext uri="{BB962C8B-B14F-4D97-AF65-F5344CB8AC3E}">
        <p14:creationId xmlns:p14="http://schemas.microsoft.com/office/powerpoint/2010/main" val="237565996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隶书</vt:lpstr>
      <vt:lpstr>宋体</vt:lpstr>
      <vt:lpstr>Arial</vt:lpstr>
      <vt:lpstr>Calibri</vt:lpstr>
      <vt:lpstr>Calibri Light</vt:lpstr>
      <vt:lpstr>Constantia</vt:lpstr>
      <vt:lpstr>Wingdings 2</vt:lpstr>
      <vt:lpstr>Office 主题</vt:lpstr>
      <vt:lpstr>流畅</vt:lpstr>
      <vt:lpstr>PowerPoint 演示文稿</vt:lpstr>
      <vt:lpstr>17周课上要求提交手写版课程总结作业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超 黄</cp:lastModifiedBy>
  <cp:revision>9</cp:revision>
  <dcterms:created xsi:type="dcterms:W3CDTF">2015-05-05T08:02:00Z</dcterms:created>
  <dcterms:modified xsi:type="dcterms:W3CDTF">2018-05-10T09:26:59Z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