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08A93-BC29-4A9B-9622-2B2BCF5E326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F475-9B01-4799-998E-9CD18EA17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7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F475-9B01-4799-998E-9CD18EA17D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4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DF268-0E2C-4964-B09D-EAFBE1BC7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6BF73-3A15-4EED-9684-253F35203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75F61-CAEC-4E04-B447-5F528F7B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1FF5B-1CAC-4913-B4DC-23250C00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69A1C-90D3-4DE0-82AC-94019D18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2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6A7-8926-4847-BF1C-C1D223C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5D81F-8968-4978-9931-FF44BEA2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58676-468F-43C0-8BBB-AE76ABC7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1E9AA-50EB-45FF-BCAC-E102D224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90E94-24C1-4340-9EE1-FB6797E5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F1C25-F7A9-4F41-9757-2B1EDA2AE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309F3-B44B-447A-822A-496818E4E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3C671-22EE-439B-8530-4609B8B8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78EBB-EDD7-4B27-B2E5-A3959C3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197E3-1DE9-45D2-BF9A-24C76F4E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D5970-FB0A-47ED-BABA-4749CD5C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2F640-02EA-477A-AD44-9A38CFC1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9535-316B-4B6F-B184-FE2AD426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883F0-5E84-4DB7-8018-29EF0D1D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4B2F3-62E1-40EC-92F8-2C21562D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3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A6FF8-036D-4234-9420-ED93C30B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94013-0BEA-49EB-957E-772E9732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0865B-88D4-4E16-9665-7765F31D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3AC12-C5A3-4270-852E-22024D77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0D2B1-5E27-4F08-B65D-233068E3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6E0AE-F492-40DA-AC76-F6DC1EC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62C05-BF9D-445A-9287-B6DB31DB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7937C-D615-4EFB-810C-49CE3737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84FC2-21F4-4F50-A279-54209D04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31A11-8647-4145-BED5-6BA0153E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A2EB4-8AC8-4F4C-B23F-15CE8389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E9BC8-CED1-4F64-BCB7-CD2A3197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9B437-CC8F-40E8-8C48-9E116183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CECC5C-EC6F-4A57-A59B-062F23AF5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E429C-D5F5-4A6C-B929-9603ADF2A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BDFB18-01CF-4412-B28F-87F40473D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2ED4DD-70E8-4B2C-A651-1359F206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AABD72-CEBB-4F66-A4DE-3CFAA8F3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F0647-FF0A-45F1-B02E-FFB7611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C1AA-77FB-4439-B9FD-0E7C0058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E2281-BCAA-4504-92FC-C9CA8267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5FA33D-FCF7-44B3-B262-FF849853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6281E-AFC9-43A6-8B02-D4B3DE6E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7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5CAA1A-983E-4FD5-A68A-8FAC649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B7C381-8F5D-47C5-945F-E1958692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E5854A-9567-459B-A25F-27271D4B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C6DB-00B3-43E7-93E9-96F4590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E88F8-FB2C-4D44-9498-C709442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261E0-F2A5-4338-A48E-F96FFE82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DB474-F324-478A-AAF0-399FA5A1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FAAB0-0786-42E0-AD45-40CAF50D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B7EBE-432B-40FE-A468-ED4DABEA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22165-DA69-44D2-B542-B7CDF2E2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853EF-9DB9-4705-AD1E-8B6457938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F074D-8945-4665-9FBD-E6246FD6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9C87-49F2-4F48-9526-C8213485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8CA36-B271-4CF2-A716-B6E37DD1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FFADBE-F87D-4A26-84F5-598C77C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7B4701-CE6F-44BD-B39D-736AF266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4918D-3D7D-4B8B-902F-3DF0B148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A0D36-B686-4643-8525-1572A7C8D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843C-C316-4618-B61C-CCDD566921D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372DC-717B-4A7B-891D-E67B771BA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9D2D4-70CC-4F9A-9FAA-AB2C5E16C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41B76-B4AF-411C-90C5-78945D9B3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81C9-6736-4BFC-BC6E-A991A451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 </a:t>
            </a:r>
            <a:r>
              <a:rPr lang="zh-CN" altLang="en-US" dirty="0"/>
              <a:t>虚拟内存管理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B7D06-8FF3-4DC7-BB54-D0C7E748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53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68C35-7232-436E-AA01-DAE5316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46875-FC59-4D8B-AAAA-CB4B4AB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本次实验是在前一实验的基础上，借助于页表机制和</a:t>
            </a:r>
            <a:r>
              <a:rPr lang="en-US" altLang="zh-CN" dirty="0"/>
              <a:t>lab1</a:t>
            </a:r>
            <a:r>
              <a:rPr lang="zh-CN" altLang="en-US" dirty="0"/>
              <a:t>中涉及的中断异常处理机制，完成</a:t>
            </a:r>
            <a:r>
              <a:rPr lang="en-US" altLang="zh-CN" dirty="0"/>
              <a:t>Page Fault</a:t>
            </a:r>
            <a:r>
              <a:rPr lang="zh-CN" altLang="en-US" dirty="0"/>
              <a:t>异常处理和</a:t>
            </a:r>
            <a:r>
              <a:rPr lang="en-US" altLang="zh-CN" dirty="0"/>
              <a:t>FIFO</a:t>
            </a:r>
            <a:r>
              <a:rPr lang="zh-CN" altLang="en-US" dirty="0"/>
              <a:t>页替换算法的实现。</a:t>
            </a:r>
            <a:endParaRPr lang="en-US" altLang="zh-CN" dirty="0"/>
          </a:p>
          <a:p>
            <a:r>
              <a:rPr lang="zh-CN" altLang="en-US" dirty="0"/>
              <a:t>实验原理最大的区别是在设计了如何在磁盘上缓存内存页，从而能够支持虚存管理，提供一个比实际物理内存空间“更大”的虚拟内存空间给系统使用。</a:t>
            </a:r>
          </a:p>
        </p:txBody>
      </p:sp>
    </p:spTree>
    <p:extLst>
      <p:ext uri="{BB962C8B-B14F-4D97-AF65-F5344CB8AC3E}">
        <p14:creationId xmlns:p14="http://schemas.microsoft.com/office/powerpoint/2010/main" val="7579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4E10-9B90-4D57-832A-5E048C2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101A-C862-4493-B778-18F3E0B1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了解虚拟内存的</a:t>
            </a:r>
            <a:r>
              <a:rPr lang="en-US" altLang="zh-CN" dirty="0"/>
              <a:t>Page Fault</a:t>
            </a:r>
            <a:r>
              <a:rPr lang="zh-CN" altLang="en-US" dirty="0"/>
              <a:t>异常处理实现</a:t>
            </a:r>
          </a:p>
          <a:p>
            <a:r>
              <a:rPr lang="zh-CN" altLang="en-US" dirty="0"/>
              <a:t>了解页替换算法在操作系统中的实现</a:t>
            </a:r>
          </a:p>
        </p:txBody>
      </p:sp>
    </p:spTree>
    <p:extLst>
      <p:ext uri="{BB962C8B-B14F-4D97-AF65-F5344CB8AC3E}">
        <p14:creationId xmlns:p14="http://schemas.microsoft.com/office/powerpoint/2010/main" val="53186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EE65A-178D-4D3E-A251-FD785438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B09E4-D17D-4EC2-97B5-890F2362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61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本次实验是在</a:t>
            </a:r>
            <a:r>
              <a:rPr lang="en-US" altLang="zh-CN" dirty="0"/>
              <a:t>UCORE</a:t>
            </a:r>
            <a:r>
              <a:rPr lang="zh-CN" altLang="en-US" dirty="0"/>
              <a:t>实验二的基础上，借助于页表机制和</a:t>
            </a:r>
            <a:r>
              <a:rPr lang="en-US" altLang="zh-CN" dirty="0"/>
              <a:t>UCORE</a:t>
            </a:r>
            <a:r>
              <a:rPr lang="zh-CN" altLang="en-US" dirty="0"/>
              <a:t>实验一中涉及的中断异常处理机制，完成</a:t>
            </a:r>
            <a:r>
              <a:rPr lang="en-US" altLang="zh-CN" dirty="0"/>
              <a:t>Page Fault</a:t>
            </a:r>
            <a:r>
              <a:rPr lang="zh-CN" altLang="en-US" dirty="0"/>
              <a:t>异常处理和</a:t>
            </a:r>
            <a:r>
              <a:rPr lang="en-US" altLang="zh-CN" dirty="0"/>
              <a:t>FIFO</a:t>
            </a:r>
            <a:r>
              <a:rPr lang="zh-CN" altLang="en-US" dirty="0"/>
              <a:t>页替换算法的实现，结合磁盘提供的缓存空间，从而能够支持虚存管理，提供一个比实际物理内存空间“更大”的虚拟内存空间给系统使用。这个实验与实际操作系统中的实现比较起来要简单，不过需要了解实</a:t>
            </a:r>
            <a:r>
              <a:rPr lang="en-US" altLang="zh-CN" dirty="0"/>
              <a:t>UCORE</a:t>
            </a:r>
            <a:r>
              <a:rPr lang="zh-CN" altLang="en-US" dirty="0"/>
              <a:t>验一和</a:t>
            </a:r>
            <a:r>
              <a:rPr lang="en-US" altLang="zh-CN" dirty="0"/>
              <a:t>UCORE</a:t>
            </a:r>
            <a:r>
              <a:rPr lang="zh-CN" altLang="en-US" dirty="0"/>
              <a:t>实验二的具体实现。实际操作系统系统中的虚拟内存管理设计与实现是相当复杂的，涉及到与进程管理系统、文件系统等的交叉访问。</a:t>
            </a:r>
            <a:endParaRPr lang="en-US" altLang="zh-CN" dirty="0"/>
          </a:p>
          <a:p>
            <a:r>
              <a:rPr lang="zh-CN" altLang="en-US" dirty="0"/>
              <a:t>可以尝试完成扩展练习，实现</a:t>
            </a:r>
            <a:r>
              <a:rPr lang="en-US" altLang="zh-CN" dirty="0"/>
              <a:t>clock</a:t>
            </a:r>
            <a:r>
              <a:rPr lang="zh-CN" altLang="en-US" dirty="0"/>
              <a:t>页替换算法（选做）。</a:t>
            </a:r>
          </a:p>
        </p:txBody>
      </p:sp>
    </p:spTree>
    <p:extLst>
      <p:ext uri="{BB962C8B-B14F-4D97-AF65-F5344CB8AC3E}">
        <p14:creationId xmlns:p14="http://schemas.microsoft.com/office/powerpoint/2010/main" val="7791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E732-7875-4506-BBA0-FFF7F568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EFA85-9B2A-4C49-AB10-007112B1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为了实现实验的目标，实验提供了</a:t>
            </a:r>
            <a:r>
              <a:rPr lang="en-US" altLang="zh-CN" dirty="0"/>
              <a:t>3</a:t>
            </a:r>
            <a:r>
              <a:rPr lang="zh-CN" altLang="en-US" dirty="0"/>
              <a:t>个基本练习和</a:t>
            </a:r>
            <a:r>
              <a:rPr lang="en-US" altLang="zh-CN" dirty="0"/>
              <a:t>2</a:t>
            </a:r>
            <a:r>
              <a:rPr lang="zh-CN" altLang="en-US" dirty="0"/>
              <a:t>个扩展练习，要求完成实验报告。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：给未被映射的地址映射上物理页（需要编程）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：补充完成基于</a:t>
            </a:r>
            <a:r>
              <a:rPr lang="en-US" altLang="zh-CN" b="1" dirty="0"/>
              <a:t>FIFO</a:t>
            </a:r>
            <a:r>
              <a:rPr lang="zh-CN" altLang="en-US" dirty="0"/>
              <a:t>的页面替换算法（需要编程） </a:t>
            </a:r>
            <a:endParaRPr lang="en-US" altLang="zh-CN" dirty="0"/>
          </a:p>
          <a:p>
            <a:r>
              <a:rPr lang="zh-CN" altLang="en-US" dirty="0"/>
              <a:t>选做</a:t>
            </a:r>
            <a:endParaRPr lang="en-US" altLang="zh-CN" dirty="0"/>
          </a:p>
          <a:p>
            <a:pPr lvl="1"/>
            <a:r>
              <a:rPr lang="zh-CN" altLang="en-US" dirty="0"/>
              <a:t>扩展练习 </a:t>
            </a:r>
            <a:r>
              <a:rPr lang="en-US" altLang="zh-CN" b="1" dirty="0"/>
              <a:t>Challenge 1</a:t>
            </a:r>
            <a:r>
              <a:rPr lang="zh-CN" altLang="en-US" dirty="0"/>
              <a:t>：实现识别</a:t>
            </a:r>
            <a:r>
              <a:rPr lang="en-US" altLang="zh-CN" b="1" dirty="0"/>
              <a:t>dirty bit</a:t>
            </a:r>
            <a:r>
              <a:rPr lang="zh-CN" altLang="en-US" dirty="0"/>
              <a:t>的 </a:t>
            </a:r>
            <a:r>
              <a:rPr lang="en-US" altLang="zh-CN" b="1" dirty="0"/>
              <a:t>extended clock</a:t>
            </a:r>
            <a:r>
              <a:rPr lang="zh-CN" altLang="en-US" dirty="0"/>
              <a:t>页替换算法（需要编程）</a:t>
            </a:r>
          </a:p>
          <a:p>
            <a:pPr lvl="1"/>
            <a:r>
              <a:rPr lang="zh-CN" altLang="en-US" dirty="0"/>
              <a:t>扩展练习 </a:t>
            </a:r>
            <a:r>
              <a:rPr lang="en-US" altLang="zh-CN" b="1" dirty="0"/>
              <a:t>Challenge 2</a:t>
            </a:r>
            <a:r>
              <a:rPr lang="zh-CN" altLang="en-US" dirty="0"/>
              <a:t>：实现不考虑实现开销和效率的</a:t>
            </a:r>
            <a:r>
              <a:rPr lang="en-US" altLang="zh-CN" b="1" dirty="0"/>
              <a:t>LRU</a:t>
            </a:r>
            <a:r>
              <a:rPr lang="zh-CN" altLang="en-US" dirty="0"/>
              <a:t>页替换算法（需要编程）</a:t>
            </a:r>
          </a:p>
        </p:txBody>
      </p:sp>
    </p:spTree>
    <p:extLst>
      <p:ext uri="{BB962C8B-B14F-4D97-AF65-F5344CB8AC3E}">
        <p14:creationId xmlns:p14="http://schemas.microsoft.com/office/powerpoint/2010/main" val="8653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EA91-B829-433C-90CA-D543878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0</a:t>
            </a:r>
            <a:r>
              <a:rPr lang="zh-CN" altLang="en-US" dirty="0"/>
              <a:t>：填写已有实验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85C55-3222-47DE-A578-6EBD632E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本实验依赖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</a:t>
            </a:r>
            <a:r>
              <a:rPr lang="zh-CN" altLang="en-US" dirty="0"/>
              <a:t>。请把你做的</a:t>
            </a:r>
            <a:r>
              <a:rPr lang="en-US" altLang="zh-CN" dirty="0" err="1"/>
              <a:t>ucore</a:t>
            </a:r>
            <a:r>
              <a:rPr lang="zh-CN" altLang="en-US" dirty="0"/>
              <a:t>实验</a:t>
            </a:r>
            <a:r>
              <a:rPr lang="en-US" altLang="zh-CN" dirty="0"/>
              <a:t>1/2</a:t>
            </a:r>
            <a:r>
              <a:rPr lang="zh-CN" altLang="en-US" dirty="0"/>
              <a:t>的代码填入本实验中代码中有“</a:t>
            </a:r>
            <a:r>
              <a:rPr lang="en-US" altLang="zh-CN" dirty="0"/>
              <a:t>LAB1”,“LAB2”</a:t>
            </a:r>
            <a:r>
              <a:rPr lang="zh-CN" altLang="en-US" dirty="0"/>
              <a:t>的注释相应部分。</a:t>
            </a:r>
          </a:p>
        </p:txBody>
      </p:sp>
    </p:spTree>
    <p:extLst>
      <p:ext uri="{BB962C8B-B14F-4D97-AF65-F5344CB8AC3E}">
        <p14:creationId xmlns:p14="http://schemas.microsoft.com/office/powerpoint/2010/main" val="17632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6849-A19A-4A9A-9A0A-0772786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1</a:t>
            </a:r>
            <a:r>
              <a:rPr lang="zh-CN" altLang="en-US" dirty="0"/>
              <a:t>：给未被映射的地址映射上物理页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6CA22-02AE-41B9-87ED-DC48C821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（需要编程）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完成</a:t>
            </a:r>
            <a:r>
              <a:rPr lang="en-US" altLang="zh-CN" dirty="0" err="1"/>
              <a:t>do_pgfault</a:t>
            </a:r>
            <a:r>
              <a:rPr lang="zh-CN" altLang="en-US" dirty="0"/>
              <a:t>（</a:t>
            </a:r>
            <a:r>
              <a:rPr lang="en-US" altLang="zh-CN" dirty="0"/>
              <a:t>mm/</a:t>
            </a:r>
            <a:r>
              <a:rPr lang="en-US" altLang="zh-CN" dirty="0" err="1"/>
              <a:t>vmm.c</a:t>
            </a:r>
            <a:r>
              <a:rPr lang="zh-CN" altLang="en-US" dirty="0"/>
              <a:t>）函数，给未被映射的地址映射上物理页。设置访问权限 的时候需要参考页面所在 </a:t>
            </a:r>
            <a:r>
              <a:rPr lang="en-US" altLang="zh-CN" dirty="0"/>
              <a:t>VMA </a:t>
            </a:r>
            <a:r>
              <a:rPr lang="zh-CN" altLang="en-US" dirty="0"/>
              <a:t>的权限，同时需要注意映射物理页时需要操作内存控制 结构所指定的页表，而不是内核的页表。注意：在</a:t>
            </a:r>
            <a:r>
              <a:rPr lang="en-US" altLang="zh-CN" dirty="0"/>
              <a:t>LAB3 EXERCISE 1</a:t>
            </a:r>
            <a:r>
              <a:rPr lang="zh-CN" altLang="en-US" dirty="0"/>
              <a:t>处填写代码。执行</a:t>
            </a:r>
            <a:br>
              <a:rPr lang="en-US" altLang="zh-CN" dirty="0"/>
            </a:br>
            <a:r>
              <a:rPr lang="en-US" altLang="zh-CN" dirty="0"/>
              <a:t>make</a:t>
            </a:r>
            <a:r>
              <a:rPr lang="zh-CN" altLang="en-US" dirty="0"/>
              <a:t>　</a:t>
            </a:r>
            <a:r>
              <a:rPr lang="en-US" altLang="zh-CN" dirty="0" err="1"/>
              <a:t>qemu</a:t>
            </a:r>
            <a:br>
              <a:rPr lang="en-US" altLang="zh-CN" dirty="0"/>
            </a:br>
            <a:r>
              <a:rPr lang="zh-CN" altLang="en-US" dirty="0"/>
              <a:t>后，如果通过</a:t>
            </a:r>
            <a:r>
              <a:rPr lang="en-US" altLang="zh-CN" dirty="0" err="1"/>
              <a:t>check_pgfault</a:t>
            </a:r>
            <a:r>
              <a:rPr lang="zh-CN" altLang="en-US" dirty="0"/>
              <a:t>函数的测试后，会有“</a:t>
            </a:r>
            <a:r>
              <a:rPr lang="en-US" altLang="zh-CN" dirty="0" err="1"/>
              <a:t>check_pgfault</a:t>
            </a:r>
            <a:r>
              <a:rPr lang="en-US" altLang="zh-CN" dirty="0"/>
              <a:t>() succeeded!”</a:t>
            </a:r>
            <a:r>
              <a:rPr lang="zh-CN" altLang="en-US" dirty="0"/>
              <a:t>的输出，表示练习</a:t>
            </a:r>
            <a:r>
              <a:rPr lang="en-US" altLang="zh-CN" dirty="0"/>
              <a:t>1</a:t>
            </a:r>
            <a:r>
              <a:rPr lang="zh-CN" altLang="en-US" dirty="0"/>
              <a:t>基本正确。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请在实验报告中简要说明你的设计实现过程。请回答如下问题：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请描述页目录项（</a:t>
            </a:r>
            <a:r>
              <a:rPr lang="en-US" altLang="zh-CN" dirty="0"/>
              <a:t>Page Directory Entry</a:t>
            </a:r>
            <a:r>
              <a:rPr lang="zh-CN" altLang="en-US" dirty="0"/>
              <a:t>）和页表项（</a:t>
            </a:r>
            <a:r>
              <a:rPr lang="en-US" altLang="zh-CN" dirty="0"/>
              <a:t>Page Table Entry</a:t>
            </a:r>
            <a:r>
              <a:rPr lang="zh-CN" altLang="en-US" dirty="0"/>
              <a:t>）中组成部分对</a:t>
            </a:r>
            <a:r>
              <a:rPr lang="en-US" altLang="zh-CN" dirty="0" err="1"/>
              <a:t>ucore</a:t>
            </a:r>
            <a:r>
              <a:rPr lang="zh-CN" altLang="en-US" dirty="0"/>
              <a:t>实现页替换算法的潜在用处。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</a:t>
            </a:r>
            <a:r>
              <a:rPr lang="en-US" altLang="zh-CN" dirty="0" err="1"/>
              <a:t>ucore</a:t>
            </a:r>
            <a:r>
              <a:rPr lang="zh-CN" altLang="en-US" dirty="0"/>
              <a:t>的缺页服务例程在执行过程中访问内存，出现了页访问异常，请问硬件要做哪些事情？</a:t>
            </a:r>
          </a:p>
        </p:txBody>
      </p:sp>
    </p:spTree>
    <p:extLst>
      <p:ext uri="{BB962C8B-B14F-4D97-AF65-F5344CB8AC3E}">
        <p14:creationId xmlns:p14="http://schemas.microsoft.com/office/powerpoint/2010/main" val="37584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B16CB-7267-44CC-A521-B83C4A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b="1" dirty="0"/>
              <a:t>2</a:t>
            </a:r>
            <a:r>
              <a:rPr lang="zh-CN" altLang="en-US" dirty="0"/>
              <a:t>：补充完成基于</a:t>
            </a:r>
            <a:r>
              <a:rPr lang="en-US" altLang="zh-CN" b="1" dirty="0"/>
              <a:t>FIFO</a:t>
            </a:r>
            <a:r>
              <a:rPr lang="zh-CN" altLang="en-US" dirty="0"/>
              <a:t>的页面替换算法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00422-D6C0-4CC7-BCC1-E8631C8E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（需要编程）</a:t>
            </a:r>
          </a:p>
          <a:p>
            <a:r>
              <a:rPr lang="zh-CN" altLang="en-US" dirty="0"/>
              <a:t>完成</a:t>
            </a:r>
            <a:r>
              <a:rPr lang="en-US" altLang="zh-CN" dirty="0" err="1"/>
              <a:t>vmm.c</a:t>
            </a:r>
            <a:r>
              <a:rPr lang="zh-CN" altLang="en-US" dirty="0"/>
              <a:t>中的</a:t>
            </a:r>
            <a:r>
              <a:rPr lang="en-US" altLang="zh-CN" dirty="0" err="1"/>
              <a:t>do_pgfault</a:t>
            </a:r>
            <a:r>
              <a:rPr lang="zh-CN" altLang="en-US" dirty="0"/>
              <a:t>函数，并且在实现</a:t>
            </a:r>
            <a:r>
              <a:rPr lang="en-US" altLang="zh-CN" dirty="0"/>
              <a:t>FIFO</a:t>
            </a:r>
            <a:r>
              <a:rPr lang="zh-CN" altLang="en-US" dirty="0"/>
              <a:t>算法的</a:t>
            </a:r>
            <a:r>
              <a:rPr lang="en-US" altLang="zh-CN" dirty="0" err="1"/>
              <a:t>swap_fifo.c</a:t>
            </a:r>
            <a:r>
              <a:rPr lang="zh-CN" altLang="en-US" dirty="0"/>
              <a:t>中完成</a:t>
            </a:r>
            <a:r>
              <a:rPr lang="en-US" altLang="zh-CN" dirty="0" err="1"/>
              <a:t>map_swappable</a:t>
            </a:r>
            <a:r>
              <a:rPr lang="zh-CN" altLang="en-US" dirty="0"/>
              <a:t>和</a:t>
            </a:r>
            <a:r>
              <a:rPr lang="en-US" altLang="zh-CN" dirty="0" err="1"/>
              <a:t>swap_out_victim</a:t>
            </a:r>
            <a:r>
              <a:rPr lang="zh-CN" altLang="en-US" dirty="0"/>
              <a:t>函数。通过对</a:t>
            </a:r>
            <a:r>
              <a:rPr lang="en-US" altLang="zh-CN" dirty="0"/>
              <a:t>swap</a:t>
            </a:r>
            <a:r>
              <a:rPr lang="zh-CN" altLang="en-US" dirty="0"/>
              <a:t>的测试。注意：在</a:t>
            </a:r>
            <a:r>
              <a:rPr lang="en-US" altLang="zh-CN" dirty="0"/>
              <a:t>LAB3 EXERCISE 2</a:t>
            </a:r>
            <a:r>
              <a:rPr lang="zh-CN" altLang="en-US" dirty="0"/>
              <a:t>处填写代码。执行</a:t>
            </a:r>
            <a:br>
              <a:rPr lang="en-US" altLang="zh-CN" dirty="0"/>
            </a:br>
            <a:r>
              <a:rPr lang="en-US" altLang="zh-CN" dirty="0"/>
              <a:t>make</a:t>
            </a:r>
            <a:r>
              <a:rPr lang="zh-CN" altLang="en-US" dirty="0"/>
              <a:t>　</a:t>
            </a:r>
            <a:r>
              <a:rPr lang="en-US" altLang="zh-CN" dirty="0" err="1"/>
              <a:t>qemu</a:t>
            </a:r>
            <a:r>
              <a:rPr lang="en-US" altLang="zh-CN" dirty="0"/>
              <a:t>  </a:t>
            </a:r>
            <a:r>
              <a:rPr lang="zh-CN" altLang="en-US" dirty="0"/>
              <a:t>后，如果通过</a:t>
            </a:r>
            <a:r>
              <a:rPr lang="en-US" altLang="zh-CN" dirty="0" err="1"/>
              <a:t>check_swap</a:t>
            </a:r>
            <a:r>
              <a:rPr lang="zh-CN" altLang="en-US" dirty="0"/>
              <a:t>函数的测试后，会有“</a:t>
            </a:r>
            <a:r>
              <a:rPr lang="en-US" altLang="zh-CN" dirty="0" err="1"/>
              <a:t>check_swap</a:t>
            </a:r>
            <a:r>
              <a:rPr lang="en-US" altLang="zh-CN" dirty="0"/>
              <a:t>() succeeded!”</a:t>
            </a:r>
            <a:r>
              <a:rPr lang="zh-CN" altLang="en-US" dirty="0"/>
              <a:t>的输出，表示练习</a:t>
            </a:r>
            <a:r>
              <a:rPr lang="en-US" altLang="zh-CN" dirty="0"/>
              <a:t>2</a:t>
            </a:r>
            <a:r>
              <a:rPr lang="zh-CN" altLang="en-US" dirty="0"/>
              <a:t>基本正确。</a:t>
            </a:r>
            <a:endParaRPr lang="en-US" altLang="zh-CN" dirty="0"/>
          </a:p>
          <a:p>
            <a:r>
              <a:rPr lang="zh-CN" altLang="en-US" dirty="0"/>
              <a:t>请在实验报告中简要说明你的设计实现过程。</a:t>
            </a:r>
          </a:p>
          <a:p>
            <a:r>
              <a:rPr lang="zh-CN" altLang="en-US" dirty="0"/>
              <a:t>请在实验报告中回答如下问题：</a:t>
            </a:r>
          </a:p>
          <a:p>
            <a:pPr lvl="1"/>
            <a:r>
              <a:rPr lang="zh-CN" altLang="en-US" dirty="0"/>
              <a:t>如果要在</a:t>
            </a:r>
            <a:r>
              <a:rPr lang="en-US" altLang="zh-CN" dirty="0" err="1"/>
              <a:t>ucore</a:t>
            </a:r>
            <a:r>
              <a:rPr lang="zh-CN" altLang="en-US" dirty="0"/>
              <a:t>上实现</a:t>
            </a:r>
            <a:r>
              <a:rPr lang="en-US" altLang="zh-CN" dirty="0"/>
              <a:t>“extended clock</a:t>
            </a:r>
            <a:r>
              <a:rPr lang="zh-CN" altLang="en-US" dirty="0"/>
              <a:t>页替换算法</a:t>
            </a:r>
            <a:r>
              <a:rPr lang="en-US" altLang="zh-CN" dirty="0"/>
              <a:t>”</a:t>
            </a:r>
            <a:r>
              <a:rPr lang="zh-CN" altLang="en-US" dirty="0"/>
              <a:t>请给你的设计方案，现有的</a:t>
            </a:r>
            <a:r>
              <a:rPr lang="en-US" altLang="zh-CN" dirty="0" err="1"/>
              <a:t>swap_manager</a:t>
            </a:r>
            <a:r>
              <a:rPr lang="zh-CN" altLang="en-US" dirty="0"/>
              <a:t>框架是否足以支持在</a:t>
            </a:r>
            <a:r>
              <a:rPr lang="en-US" altLang="zh-CN" dirty="0" err="1"/>
              <a:t>ucore</a:t>
            </a:r>
            <a:r>
              <a:rPr lang="zh-CN" altLang="en-US" dirty="0"/>
              <a:t>中实现此算法？</a:t>
            </a:r>
            <a:br>
              <a:rPr lang="en-US" altLang="zh-CN" dirty="0"/>
            </a:br>
            <a:r>
              <a:rPr lang="zh-CN" altLang="en-US" dirty="0"/>
              <a:t>如果是，请给你的设计方案。</a:t>
            </a:r>
            <a:br>
              <a:rPr lang="en-US" altLang="zh-CN" dirty="0"/>
            </a:br>
            <a:r>
              <a:rPr lang="zh-CN" altLang="en-US" dirty="0"/>
              <a:t>如果不是，请给出你的新的扩展和基此扩展的设计方案。并需要回答如下问题：</a:t>
            </a:r>
            <a:endParaRPr lang="en-US" altLang="zh-CN" dirty="0"/>
          </a:p>
          <a:p>
            <a:pPr lvl="2"/>
            <a:r>
              <a:rPr lang="zh-CN" altLang="en-US" dirty="0"/>
              <a:t>需要被换出的页的特征是什么？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ucore</a:t>
            </a:r>
            <a:r>
              <a:rPr lang="zh-CN" altLang="en-US" dirty="0"/>
              <a:t>中如何判断具有这样特征的页？</a:t>
            </a:r>
          </a:p>
          <a:p>
            <a:pPr lvl="2"/>
            <a:r>
              <a:rPr lang="zh-CN" altLang="en-US" dirty="0"/>
              <a:t>何时进行换入和换出操作？</a:t>
            </a:r>
          </a:p>
        </p:txBody>
      </p:sp>
    </p:spTree>
    <p:extLst>
      <p:ext uri="{BB962C8B-B14F-4D97-AF65-F5344CB8AC3E}">
        <p14:creationId xmlns:p14="http://schemas.microsoft.com/office/powerpoint/2010/main" val="75927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7847-4A56-4CA8-B192-D9F9F9E9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对实验报告的要求：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1546F-7454-4473-A6AF-31637ABB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最终提交</a:t>
            </a:r>
            <a:r>
              <a:rPr lang="en-US" altLang="zh-CN" dirty="0"/>
              <a:t>pdf</a:t>
            </a:r>
            <a:r>
              <a:rPr lang="zh-CN" altLang="en-US" dirty="0"/>
              <a:t>文件和源码</a:t>
            </a:r>
          </a:p>
          <a:p>
            <a:r>
              <a:rPr lang="zh-CN" altLang="en-US" dirty="0"/>
              <a:t>填写各个基本练习中要求完成的报告内容</a:t>
            </a:r>
          </a:p>
          <a:p>
            <a:r>
              <a:rPr lang="zh-CN" altLang="en-US" dirty="0"/>
              <a:t>完成实验后，请分析</a:t>
            </a:r>
            <a:r>
              <a:rPr lang="en-US" altLang="zh-CN" dirty="0" err="1"/>
              <a:t>ucore_lab</a:t>
            </a:r>
            <a:r>
              <a:rPr lang="zh-CN" altLang="en-US" dirty="0"/>
              <a:t>中提供的参考答案，并请在实验报告中说明你的实现与参考答案的区别</a:t>
            </a:r>
          </a:p>
          <a:p>
            <a:r>
              <a:rPr lang="zh-CN" altLang="en-US" dirty="0"/>
              <a:t>列出你认为本实验中重要的知识点，以及与对应的</a:t>
            </a:r>
            <a:r>
              <a:rPr lang="en-US" altLang="zh-CN" dirty="0"/>
              <a:t>OS</a:t>
            </a:r>
            <a:r>
              <a:rPr lang="zh-CN" altLang="en-US" dirty="0"/>
              <a:t>原理中的知识点，并简要说明你对二者的含义，关系，差异等方面的理解（也可能出现实验中的知识点没有对应的原理知识点）</a:t>
            </a:r>
          </a:p>
          <a:p>
            <a:r>
              <a:rPr lang="zh-CN" altLang="en-US" dirty="0"/>
              <a:t>列出你认为</a:t>
            </a:r>
            <a:r>
              <a:rPr lang="en-US" altLang="zh-CN" dirty="0"/>
              <a:t>OS</a:t>
            </a:r>
            <a:r>
              <a:rPr lang="zh-CN" altLang="en-US" dirty="0"/>
              <a:t>原理中很重要，但在实验中没有对应上的知识点</a:t>
            </a:r>
          </a:p>
        </p:txBody>
      </p:sp>
    </p:spTree>
    <p:extLst>
      <p:ext uri="{BB962C8B-B14F-4D97-AF65-F5344CB8AC3E}">
        <p14:creationId xmlns:p14="http://schemas.microsoft.com/office/powerpoint/2010/main" val="122591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662</Words>
  <Application>Microsoft Office PowerPoint</Application>
  <PresentationFormat>宽屏</PresentationFormat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实验4 虚拟内存管理</vt:lpstr>
      <vt:lpstr>PowerPoint 演示文稿</vt:lpstr>
      <vt:lpstr>实验目的</vt:lpstr>
      <vt:lpstr>实验内容</vt:lpstr>
      <vt:lpstr>练习</vt:lpstr>
      <vt:lpstr>练习0：填写已有实验</vt:lpstr>
      <vt:lpstr>练习1：给未被映射的地址映射上物理页</vt:lpstr>
      <vt:lpstr>练习2：补充完成基于FIFO的页面替换算法</vt:lpstr>
      <vt:lpstr>对实验报告的要求：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物理内存管理</dc:title>
  <dc:creator>永东 张</dc:creator>
  <cp:lastModifiedBy>永东 张</cp:lastModifiedBy>
  <cp:revision>20</cp:revision>
  <dcterms:created xsi:type="dcterms:W3CDTF">2019-04-09T14:53:54Z</dcterms:created>
  <dcterms:modified xsi:type="dcterms:W3CDTF">2019-04-24T01:05:38Z</dcterms:modified>
</cp:coreProperties>
</file>