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34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8DE08F-C11A-4BF0-ADF9-630B23587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7BC8E20-8FE7-4967-B844-0BC33D9E2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5822153-F007-4ECC-B6F5-AA07CC98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A2C495-856E-4626-8708-F3ECE0E6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12BF744-6703-4F12-93EE-E2D9F179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8015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E6E194-9DBB-4DB3-9CE0-412D8B1B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550C8EF-352A-4C5B-A989-0DACFD9A1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066B073-38A4-4438-ABC6-906B5E7B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5E43A3C-E4CE-4395-B6DC-10122165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6323A9F-9C0C-44CE-9E9F-957BB8EB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54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9751EEE-9B15-426E-BD7D-20A87DAAC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4DF1CE5-F250-4379-ADF0-CDF1617F3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6AF9C78-C020-426E-85F9-4B2FE2BD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0A3861F-B5E6-482E-BEF2-A55D24CF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DA4F2B8-7249-4C87-AFB6-67DE7FCD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529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2B9318-1684-4231-A885-9A4A31BD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2F42FDF-EA6B-4863-927A-B71B5E3B7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F594BFF-F1FB-4668-B28A-8093913D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96E4367-025F-4059-AB98-AB3826EE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23DC6EB-9547-4074-8753-4D0FC73C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2896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C46FB8-E03C-4D27-ACF8-6E360AD0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39CAD90-0212-41B7-9BA9-2D308413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87FD993-14BA-4E9F-813B-B561A60F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E731983-2452-45D2-80F8-00FA0B9D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4B09E87-74D2-4F17-87B2-A92F252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734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0AF0B23-F419-493C-96F7-94B0BFF9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1600298-29BC-42C5-AF7D-DF606FB67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19D4845-450F-4ACD-9361-52C03E14C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D96E903-445A-4D10-BD1D-0F3F2473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B5F35AB-D38F-4CCE-BEF5-5DBB0705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AAFE2D3-0028-49CB-AD81-020FF572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206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B840AA-6637-4BA0-8DCE-A893C20A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EBEE0CE-A473-48F8-840E-37FB32BB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82EBC9E-79A8-44F3-A5C9-0A476C294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9B26C44-0AC2-4DE8-971B-8475C2CC9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9A735E8-3CFC-4972-AD10-AA8544A85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5546962-1AE7-46D8-A074-3A5F85F8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A430C1FC-240C-42F9-9608-5D8DC06E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463A84EC-21AD-4BDC-8E99-AAFD3ADA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22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C4E696-DBCA-4146-B4DA-8BA8676D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90B055E-33D7-4C23-8F9A-974FA4F9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461A4A4-BBC4-4D4A-A781-41B52603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1ABFE90-F6AF-4D51-8CF5-E0BA9732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077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3B317902-EEDF-4729-B9A1-4137AC20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52A5B59-6F4E-4DE6-AD30-C4D60E13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41753BA-BFA1-4EF4-8B9F-084E7E7B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417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1F2EE0-1108-4B4E-AD5F-B7F760C7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C2B8E86-4BD2-415F-AE81-A81C201B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CB0CD96-CFB1-4BD7-B29F-EB50A8F6A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010B5AB-29B1-40B3-94E3-DBDC98AF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237FEF6-BAE9-4ECC-971F-7F8E1183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65B71A4-96F1-414D-8FD1-5B0D4B2B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8035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9BF68B4-785B-41B6-8BD3-95E19FDD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20DB1D5-EA0E-43D9-9D56-AC3B50FB2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308AE86-046B-483E-B830-0B9DCEA8B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F3D608C-FF06-4512-985A-A7269F0B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6DCC5FE-D373-416E-B7B0-7788F822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89ED0A8-8760-4A52-8423-84019107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0568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B38F5EB-02B4-4FB6-B9BA-DBED456C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638E7AD-EB03-422E-B9B1-760D98D94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681C44B-7413-4F85-8FE3-47BAB4CFF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3A9A3-B774-4614-A257-F4FFAEF9C42B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0926393-8FFB-44EB-B907-A41FA9BEB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A35E246-C3F7-4157-AAC3-E504CA2A6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0BE8D-31F8-4C31-A545-3061FCC9C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74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50A173-3021-4B79-92F6-627254229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8</a:t>
            </a:r>
            <a:r>
              <a:rPr lang="zh-CN" altLang="en-US" dirty="0"/>
              <a:t>：同步互斥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8D6B857-7169-403E-8699-0C82F6840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en-US" altLang="zh-CN" dirty="0" err="1"/>
              <a:t>ucore</a:t>
            </a:r>
            <a:r>
              <a:rPr lang="zh-CN" altLang="en-US" dirty="0"/>
              <a:t>实验</a:t>
            </a:r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6466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068C35-7232-436E-AA01-DAE53161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2446875-FC59-4D8B-AAAA-CB4B4AB1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本次实验是在前面实验</a:t>
            </a:r>
            <a:r>
              <a:rPr lang="en-US" altLang="zh-CN" dirty="0"/>
              <a:t>lab1-lab6</a:t>
            </a:r>
            <a:r>
              <a:rPr lang="zh-CN" altLang="en-US" dirty="0"/>
              <a:t>的基础上</a:t>
            </a:r>
          </a:p>
        </p:txBody>
      </p:sp>
    </p:spTree>
    <p:extLst>
      <p:ext uri="{BB962C8B-B14F-4D97-AF65-F5344CB8AC3E}">
        <p14:creationId xmlns:p14="http://schemas.microsoft.com/office/powerpoint/2010/main" xmlns="" val="7579033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D04E10-9B90-4D57-832A-5E048C22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601101A-C862-4493-B778-18F3E0B1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理解操作系统的同步互斥的设计实现；</a:t>
            </a:r>
          </a:p>
          <a:p>
            <a:r>
              <a:rPr lang="zh-CN" altLang="en-US" dirty="0"/>
              <a:t>理解底层支撑技术：禁用中断、定时器、等待队列；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ucore</a:t>
            </a:r>
            <a:r>
              <a:rPr lang="zh-CN" altLang="en-US" dirty="0"/>
              <a:t>中理解信号量（</a:t>
            </a:r>
            <a:r>
              <a:rPr lang="en-US" altLang="zh-CN" dirty="0"/>
              <a:t>semaphore</a:t>
            </a:r>
            <a:r>
              <a:rPr lang="zh-CN" altLang="en-US" dirty="0"/>
              <a:t>）机制的具体实现；</a:t>
            </a:r>
          </a:p>
          <a:p>
            <a:r>
              <a:rPr lang="zh-CN" altLang="en-US" dirty="0"/>
              <a:t>了解经典进程同步问题，并能使用同步机制解决进程同步问题。</a:t>
            </a:r>
          </a:p>
        </p:txBody>
      </p:sp>
    </p:spTree>
    <p:extLst>
      <p:ext uri="{BB962C8B-B14F-4D97-AF65-F5344CB8AC3E}">
        <p14:creationId xmlns:p14="http://schemas.microsoft.com/office/powerpoint/2010/main" xmlns="" val="53186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7EE65A-178D-4D3E-A251-FD785438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48B09E4-D17D-4EC2-97B5-890F2362A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61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实验</a:t>
            </a:r>
            <a:r>
              <a:rPr lang="en-US" altLang="zh-CN" dirty="0"/>
              <a:t>7</a:t>
            </a:r>
            <a:r>
              <a:rPr lang="zh-CN" altLang="en-US" dirty="0"/>
              <a:t>（</a:t>
            </a:r>
            <a:r>
              <a:rPr lang="en-US" altLang="zh-CN" dirty="0"/>
              <a:t>lab6</a:t>
            </a:r>
            <a:r>
              <a:rPr lang="zh-CN" altLang="en-US" dirty="0"/>
              <a:t>）完成了用户进程的调度框架和具体的调度算法，可调度运行多个进程。如果多个进程需要协同操作或访问共享资源，则存在如何同步和有序竞争的问题。本次实验，主要是熟悉</a:t>
            </a:r>
            <a:r>
              <a:rPr lang="en-US" altLang="zh-CN" dirty="0" err="1"/>
              <a:t>ucore</a:t>
            </a:r>
            <a:r>
              <a:rPr lang="zh-CN" altLang="en-US" dirty="0"/>
              <a:t>的进程同步机制</a:t>
            </a:r>
            <a:r>
              <a:rPr lang="en-US" altLang="zh-CN" dirty="0"/>
              <a:t>—</a:t>
            </a:r>
            <a:r>
              <a:rPr lang="zh-CN" altLang="en-US" dirty="0"/>
              <a:t>信号量（</a:t>
            </a:r>
            <a:r>
              <a:rPr lang="en-US" altLang="zh-CN" dirty="0"/>
              <a:t>semaphore</a:t>
            </a:r>
            <a:r>
              <a:rPr lang="zh-CN" altLang="en-US" dirty="0"/>
              <a:t>）机制，以及基于信号量的哲学家就餐问题解决方案。在本次实验中，在</a:t>
            </a:r>
            <a:r>
              <a:rPr lang="en-US" altLang="zh-CN" dirty="0"/>
              <a:t>kern/sync/</a:t>
            </a:r>
            <a:r>
              <a:rPr lang="en-US" altLang="zh-CN" dirty="0" err="1"/>
              <a:t>check_sync.c</a:t>
            </a:r>
            <a:r>
              <a:rPr lang="zh-CN" altLang="en-US" dirty="0"/>
              <a:t>中提供了一个基于信号量的哲学家就餐问题解法。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哲学家就餐问题描述如下：有五个哲学家，他们的生活方式是交替地进行思考和进餐。哲学家们公用一张圆桌，周围放有五把椅子，每人坐一把。在圆桌上有五个碗和五根筷子，当一个哲学家思考时，他不与其他人交谈，饥饿时便试图取用其左、右最靠近他的筷子，但他可能一根都拿不到。只有在他拿到两根筷子时，方能进餐，进餐完后，放下筷子又继续思考。</a:t>
            </a:r>
          </a:p>
        </p:txBody>
      </p:sp>
    </p:spTree>
    <p:extLst>
      <p:ext uri="{BB962C8B-B14F-4D97-AF65-F5344CB8AC3E}">
        <p14:creationId xmlns:p14="http://schemas.microsoft.com/office/powerpoint/2010/main" xmlns="" val="77915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96E732-7875-4506-BBA0-FFF7F568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ACEFA85-9B2A-4C49-AB10-007112B1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为了实现实验的目标，实验提供</a:t>
            </a:r>
            <a:r>
              <a:rPr lang="zh-CN" altLang="en-US" dirty="0" smtClean="0"/>
              <a:t>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zh-CN" altLang="en-US" dirty="0"/>
              <a:t>基本</a:t>
            </a:r>
            <a:r>
              <a:rPr lang="zh-CN" altLang="en-US" dirty="0" smtClean="0"/>
              <a:t>练习，</a:t>
            </a:r>
            <a:r>
              <a:rPr lang="zh-CN" altLang="en-US" dirty="0"/>
              <a:t>要求完成实验报告。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b="1" dirty="0"/>
              <a:t>0</a:t>
            </a:r>
            <a:r>
              <a:rPr lang="zh-CN" altLang="en-US" dirty="0"/>
              <a:t>：填写已有实验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b="1" dirty="0"/>
              <a:t>1</a:t>
            </a:r>
            <a:r>
              <a:rPr lang="zh-CN" altLang="en-US" dirty="0"/>
              <a:t>：理解内核级信号量的实现和基于内核级信号量的哲学家就餐问题（不需要编码）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86533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C7EA91-B829-433C-90CA-D5438781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b="1" dirty="0"/>
              <a:t>0</a:t>
            </a:r>
            <a:r>
              <a:rPr lang="zh-CN" altLang="en-US" dirty="0"/>
              <a:t>：填写已有实验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1285C55-3222-47DE-A578-6EBD632E4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本实验依赖</a:t>
            </a:r>
            <a:r>
              <a:rPr lang="en-US" altLang="zh-CN" dirty="0" err="1"/>
              <a:t>ucore</a:t>
            </a:r>
            <a:r>
              <a:rPr lang="zh-CN" altLang="en-US" dirty="0"/>
              <a:t>实验</a:t>
            </a:r>
            <a:r>
              <a:rPr lang="en-US" altLang="zh-CN" dirty="0"/>
              <a:t>1/2/3/4/5/6</a:t>
            </a:r>
            <a:r>
              <a:rPr lang="zh-CN" altLang="en-US" dirty="0"/>
              <a:t>。请把你做的</a:t>
            </a:r>
            <a:r>
              <a:rPr lang="en-US" altLang="zh-CN" dirty="0" err="1"/>
              <a:t>ucore</a:t>
            </a:r>
            <a:r>
              <a:rPr lang="zh-CN" altLang="en-US" dirty="0"/>
              <a:t>实验</a:t>
            </a:r>
            <a:r>
              <a:rPr lang="en-US" altLang="zh-CN" dirty="0"/>
              <a:t>1/2/3/4/5</a:t>
            </a:r>
            <a:r>
              <a:rPr lang="zh-CN" altLang="en-US" dirty="0"/>
              <a:t>的代码填入本实验中代码中有“</a:t>
            </a:r>
            <a:r>
              <a:rPr lang="en-US" altLang="zh-CN" dirty="0"/>
              <a:t>LAB1”,“LAB2” ,“LAB3”, “LAB4”,  “LAB5”, “LAB6”</a:t>
            </a:r>
            <a:r>
              <a:rPr lang="zh-CN" altLang="en-US" dirty="0"/>
              <a:t>的注释相应部分。</a:t>
            </a:r>
          </a:p>
        </p:txBody>
      </p:sp>
    </p:spTree>
    <p:extLst>
      <p:ext uri="{BB962C8B-B14F-4D97-AF65-F5344CB8AC3E}">
        <p14:creationId xmlns:p14="http://schemas.microsoft.com/office/powerpoint/2010/main" xmlns="" val="176326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2F6849-A19A-4A9A-9A0A-0772786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练习</a:t>
            </a:r>
            <a:r>
              <a:rPr lang="en-US" altLang="zh-CN" b="1" dirty="0"/>
              <a:t>1</a:t>
            </a:r>
            <a:r>
              <a:rPr lang="zh-CN" altLang="en-US" dirty="0"/>
              <a:t>：理解内核级信号量的实现和基于内核级信号量的哲学家就餐问题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FA6CA22-02AE-41B9-87ED-DC48C821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192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（不需要编程）</a:t>
            </a:r>
            <a:endParaRPr lang="en-US" altLang="zh-CN" dirty="0"/>
          </a:p>
          <a:p>
            <a:r>
              <a:rPr lang="zh-CN" altLang="en-US" dirty="0"/>
              <a:t>完成练习</a:t>
            </a:r>
            <a:r>
              <a:rPr lang="en-US" altLang="zh-CN" dirty="0"/>
              <a:t>0</a:t>
            </a:r>
            <a:r>
              <a:rPr lang="zh-CN" altLang="en-US" dirty="0"/>
              <a:t>后，建议大家比较一下（可用</a:t>
            </a:r>
            <a:r>
              <a:rPr lang="en-US" altLang="zh-CN" dirty="0"/>
              <a:t>meld</a:t>
            </a:r>
            <a:r>
              <a:rPr lang="zh-CN" altLang="en-US" dirty="0"/>
              <a:t>等文件</a:t>
            </a:r>
            <a:r>
              <a:rPr lang="en-US" altLang="zh-CN" dirty="0"/>
              <a:t>diff</a:t>
            </a:r>
            <a:r>
              <a:rPr lang="zh-CN" altLang="en-US" dirty="0"/>
              <a:t>比较软件）个人完成的</a:t>
            </a:r>
            <a:r>
              <a:rPr lang="en-US" altLang="zh-CN" dirty="0"/>
              <a:t>lab6</a:t>
            </a:r>
            <a:r>
              <a:rPr lang="zh-CN" altLang="en-US" dirty="0"/>
              <a:t>和练习</a:t>
            </a:r>
            <a:r>
              <a:rPr lang="en-US" altLang="zh-CN" dirty="0"/>
              <a:t>0</a:t>
            </a:r>
            <a:r>
              <a:rPr lang="zh-CN" altLang="en-US" dirty="0"/>
              <a:t>完成后的刚修改的</a:t>
            </a:r>
            <a:r>
              <a:rPr lang="en-US" altLang="zh-CN" dirty="0"/>
              <a:t>lab7</a:t>
            </a:r>
            <a:r>
              <a:rPr lang="zh-CN" altLang="en-US" dirty="0"/>
              <a:t>之间的区别，分析了解</a:t>
            </a:r>
            <a:r>
              <a:rPr lang="en-US" altLang="zh-CN" dirty="0"/>
              <a:t>lab7</a:t>
            </a:r>
            <a:r>
              <a:rPr lang="zh-CN" altLang="en-US" dirty="0"/>
              <a:t>采用信号量的执行过程。执行 </a:t>
            </a:r>
            <a:r>
              <a:rPr lang="en-US" altLang="zh-CN"/>
              <a:t>make </a:t>
            </a:r>
            <a:r>
              <a:rPr lang="en-US" altLang="zh-CN" smtClean="0"/>
              <a:t>grade, </a:t>
            </a:r>
            <a:r>
              <a:rPr lang="zh-CN" altLang="en-US" smtClean="0"/>
              <a:t>大部分</a:t>
            </a:r>
            <a:r>
              <a:rPr lang="zh-CN" altLang="en-US" dirty="0"/>
              <a:t>测试用例应该通过。</a:t>
            </a:r>
          </a:p>
          <a:p>
            <a:r>
              <a:rPr lang="zh-CN" altLang="en-US" dirty="0"/>
              <a:t>请在实验报告中给出内核级信号量的设计描述，并说其大致执行流流程。</a:t>
            </a:r>
          </a:p>
          <a:p>
            <a:r>
              <a:rPr lang="zh-CN" altLang="en-US" dirty="0"/>
              <a:t>请在实验报告中给出给用户态进程</a:t>
            </a:r>
            <a:r>
              <a:rPr lang="en-US" altLang="zh-CN" dirty="0"/>
              <a:t>/</a:t>
            </a:r>
            <a:r>
              <a:rPr lang="zh-CN" altLang="en-US" dirty="0"/>
              <a:t>线程提供信号量机制的设计方案，并比较说明给内核级提供信号量机制的异同。</a:t>
            </a:r>
          </a:p>
        </p:txBody>
      </p:sp>
    </p:spTree>
    <p:extLst>
      <p:ext uri="{BB962C8B-B14F-4D97-AF65-F5344CB8AC3E}">
        <p14:creationId xmlns:p14="http://schemas.microsoft.com/office/powerpoint/2010/main" xmlns="" val="375842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487847-4A56-4CA8-B192-D9F9F9E9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对实验报告的要求：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3B1546F-7454-4473-A6AF-31637ABB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最终提交</a:t>
            </a:r>
            <a:r>
              <a:rPr lang="en-US" altLang="zh-CN" dirty="0"/>
              <a:t>doc</a:t>
            </a:r>
            <a:r>
              <a:rPr lang="zh-CN" altLang="en-US" dirty="0"/>
              <a:t>、</a:t>
            </a:r>
            <a:r>
              <a:rPr lang="en-US" altLang="zh-CN" dirty="0"/>
              <a:t>docx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文件和源码</a:t>
            </a:r>
          </a:p>
          <a:p>
            <a:r>
              <a:rPr lang="zh-CN" altLang="en-US" dirty="0"/>
              <a:t>填写各个基本练习中要求完成的报告内容</a:t>
            </a:r>
          </a:p>
          <a:p>
            <a:r>
              <a:rPr lang="zh-CN" altLang="en-US" dirty="0"/>
              <a:t>完成实验后，请分析</a:t>
            </a:r>
            <a:r>
              <a:rPr lang="en-US" altLang="zh-CN" dirty="0" err="1"/>
              <a:t>ucore_lab</a:t>
            </a:r>
            <a:r>
              <a:rPr lang="zh-CN" altLang="en-US" dirty="0"/>
              <a:t>中提供的参考答案，并请在实验报告中说明你的实现与参考答案的区别</a:t>
            </a:r>
          </a:p>
          <a:p>
            <a:r>
              <a:rPr lang="zh-CN" altLang="en-US" dirty="0"/>
              <a:t>列出你认为本实验中重要的知识点，以及与对应的</a:t>
            </a:r>
            <a:r>
              <a:rPr lang="en-US" altLang="zh-CN" dirty="0"/>
              <a:t>OS</a:t>
            </a:r>
            <a:r>
              <a:rPr lang="zh-CN" altLang="en-US" dirty="0"/>
              <a:t>原理中的知识点，并简要说明你对二者的含义，关系，差异等方面的理解（也可能出现实验中的知识点没有对应的原理知识点）</a:t>
            </a:r>
          </a:p>
          <a:p>
            <a:r>
              <a:rPr lang="zh-CN" altLang="en-US" dirty="0"/>
              <a:t>列出你认为</a:t>
            </a:r>
            <a:r>
              <a:rPr lang="en-US" altLang="zh-CN" dirty="0"/>
              <a:t>OS</a:t>
            </a:r>
            <a:r>
              <a:rPr lang="zh-CN" altLang="en-US" dirty="0"/>
              <a:t>原理中很重要，但在实验中没有对应上的知识点</a:t>
            </a:r>
          </a:p>
        </p:txBody>
      </p:sp>
    </p:spTree>
    <p:extLst>
      <p:ext uri="{BB962C8B-B14F-4D97-AF65-F5344CB8AC3E}">
        <p14:creationId xmlns:p14="http://schemas.microsoft.com/office/powerpoint/2010/main" xmlns="" val="122591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641</Words>
  <Application>Microsoft Office PowerPoint</Application>
  <PresentationFormat>自定义</PresentationFormat>
  <Paragraphs>28</Paragraphs>
  <Slides>8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实验8：同步互斥</vt:lpstr>
      <vt:lpstr>幻灯片 2</vt:lpstr>
      <vt:lpstr>实验目的</vt:lpstr>
      <vt:lpstr>实验内容</vt:lpstr>
      <vt:lpstr>练习</vt:lpstr>
      <vt:lpstr>练习0：填写已有实验</vt:lpstr>
      <vt:lpstr>练习1：理解内核级信号量的实现和基于内核级信号量的哲学家就餐问题</vt:lpstr>
      <vt:lpstr>对实验报告的要求：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实验6：用户进程管理</dc:title>
  <dc:creator>永东 张</dc:creator>
  <cp:lastModifiedBy>user306</cp:lastModifiedBy>
  <cp:revision>40</cp:revision>
  <dcterms:created xsi:type="dcterms:W3CDTF">2019-05-22T00:17:31Z</dcterms:created>
  <dcterms:modified xsi:type="dcterms:W3CDTF">2019-06-11T23:55:26Z</dcterms:modified>
</cp:coreProperties>
</file>