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8DE08F-C11A-4BF0-ADF9-630B2358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7BC8E20-8FE7-4967-B844-0BC33D9E2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822153-F007-4ECC-B6F5-AA07CC9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A2C495-856E-4626-8708-F3ECE0E6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12BF744-6703-4F12-93EE-E2D9F179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01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E6E194-9DBB-4DB3-9CE0-412D8B1B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550C8EF-352A-4C5B-A989-0DACFD9A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066B073-38A4-4438-ABC6-906B5E7B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5E43A3C-E4CE-4395-B6DC-10122165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323A9F-9C0C-44CE-9E9F-957BB8EB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54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9751EEE-9B15-426E-BD7D-20A87DAAC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4DF1CE5-F250-4379-ADF0-CDF1617F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6AF9C78-C020-426E-85F9-4B2FE2B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A3861F-B5E6-482E-BEF2-A55D24C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DA4F2B8-7249-4C87-AFB6-67DE7FC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52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2B9318-1684-4231-A885-9A4A31BD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F42FDF-EA6B-4863-927A-B71B5E3B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594BFF-F1FB-4668-B28A-8093913D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6E4367-025F-4059-AB98-AB3826EE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23DC6EB-9547-4074-8753-4D0FC73C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89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C46FB8-E03C-4D27-ACF8-6E360AD0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39CAD90-0212-41B7-9BA9-2D308413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7FD993-14BA-4E9F-813B-B561A60F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E731983-2452-45D2-80F8-00FA0B9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4B09E87-74D2-4F17-87B2-A92F25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3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AF0B23-F419-493C-96F7-94B0BFF9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1600298-29BC-42C5-AF7D-DF606FB67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9D4845-450F-4ACD-9361-52C03E14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D96E903-445A-4D10-BD1D-0F3F2473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B5F35AB-D38F-4CCE-BEF5-5DBB0705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AAFE2D3-0028-49CB-AD81-020FF572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B840AA-6637-4BA0-8DCE-A893C20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EBEE0CE-A473-48F8-840E-37FB32BB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82EBC9E-79A8-44F3-A5C9-0A476C29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9B26C44-0AC2-4DE8-971B-8475C2CC9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9A735E8-3CFC-4972-AD10-AA8544A85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5546962-1AE7-46D8-A074-3A5F85F8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430C1FC-240C-42F9-9608-5D8DC06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63A84EC-21AD-4BDC-8E99-AAFD3ADA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C4E696-DBCA-4146-B4DA-8BA8676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90B055E-33D7-4C23-8F9A-974FA4F9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461A4A4-BBC4-4D4A-A781-41B5260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1ABFE90-F6AF-4D51-8CF5-E0BA9732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07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B317902-EEDF-4729-B9A1-4137AC2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52A5B59-6F4E-4DE6-AD30-C4D60E13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41753BA-BFA1-4EF4-8B9F-084E7E7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417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1F2EE0-1108-4B4E-AD5F-B7F760C7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C2B8E86-4BD2-415F-AE81-A81C201B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CB0CD96-CFB1-4BD7-B29F-EB50A8F6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010B5AB-29B1-40B3-94E3-DBDC98AF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237FEF6-BAE9-4ECC-971F-7F8E118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65B71A4-96F1-414D-8FD1-5B0D4B2B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03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BF68B4-785B-41B6-8BD3-95E19FDD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20DB1D5-EA0E-43D9-9D56-AC3B50FB2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308AE86-046B-483E-B830-0B9DCEA8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F3D608C-FF06-4512-985A-A7269F0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6DCC5FE-D373-416E-B7B0-7788F822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89ED0A8-8760-4A52-8423-84019107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0568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B38F5EB-02B4-4FB6-B9BA-DBED456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638E7AD-EB03-422E-B9B1-760D98D9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81C44B-7413-4F85-8FE3-47BAB4CF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A9A3-B774-4614-A257-F4FFAEF9C42B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926393-8FFB-44EB-B907-A41FA9BEB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A35E246-C3F7-4157-AAC3-E504CA2A6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BE8D-31F8-4C31-A545-3061FCC9C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7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50A173-3021-4B79-92F6-627254229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UCORE</a:t>
            </a:r>
            <a:r>
              <a:rPr lang="zh-CN" altLang="en-US" dirty="0"/>
              <a:t>综合实验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8D6B857-7169-403E-8699-0C82F6840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——2019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日提交</a:t>
            </a:r>
          </a:p>
        </p:txBody>
      </p:sp>
    </p:spTree>
    <p:extLst>
      <p:ext uri="{BB962C8B-B14F-4D97-AF65-F5344CB8AC3E}">
        <p14:creationId xmlns="" xmlns:p14="http://schemas.microsoft.com/office/powerpoint/2010/main" val="326466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D04E10-9B90-4D57-832A-5E048C2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601101A-C862-4493-B778-18F3E0B1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考察对操作系统的文件系统的设计实现了解；</a:t>
            </a:r>
          </a:p>
          <a:p>
            <a:r>
              <a:rPr lang="zh-CN" altLang="en-US" dirty="0" smtClean="0"/>
              <a:t>考察</a:t>
            </a:r>
            <a:r>
              <a:rPr lang="zh-CN" altLang="en-US" dirty="0"/>
              <a:t>操作系统进程调度算法的实现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考察操作系统内存管理的虚存技术的掌握（选做，加分题） 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3186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068C35-7232-436E-AA01-DAE531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2446875-FC59-4D8B-AAAA-CB4B4AB1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5336"/>
            <a:ext cx="10893357" cy="4883285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zh-CN" altLang="en-US" dirty="0"/>
              <a:t>前面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lab1-lab7</a:t>
            </a:r>
            <a:r>
              <a:rPr lang="zh-CN" altLang="en-US" dirty="0"/>
              <a:t>的基础上，完成</a:t>
            </a:r>
            <a:r>
              <a:rPr lang="en-US" altLang="zh-CN" dirty="0" err="1"/>
              <a:t>ucore</a:t>
            </a:r>
            <a:r>
              <a:rPr lang="zh-CN" altLang="en-US" dirty="0"/>
              <a:t>文件系统</a:t>
            </a:r>
            <a:r>
              <a:rPr lang="en-US" altLang="zh-CN" dirty="0"/>
              <a:t>(</a:t>
            </a:r>
            <a:r>
              <a:rPr lang="zh-CN" altLang="en-US" dirty="0"/>
              <a:t>参见</a:t>
            </a:r>
            <a:r>
              <a:rPr lang="en-US" altLang="zh-CN" dirty="0"/>
              <a:t>ucore_os_docs.pdf</a:t>
            </a:r>
            <a:r>
              <a:rPr lang="zh-CN" altLang="en-US" dirty="0"/>
              <a:t>中的</a:t>
            </a:r>
            <a:r>
              <a:rPr lang="en-US" altLang="zh-CN" dirty="0" smtClean="0"/>
              <a:t>lab8</a:t>
            </a:r>
            <a:r>
              <a:rPr lang="zh-CN" altLang="en-US" dirty="0" smtClean="0"/>
              <a:t>及相关视频</a:t>
            </a:r>
            <a:r>
              <a:rPr lang="en-US" altLang="zh-CN" dirty="0" smtClean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zh-CN" altLang="en-US" dirty="0"/>
              <a:t>上述实验的基础上，修改</a:t>
            </a:r>
            <a:r>
              <a:rPr lang="en-US" altLang="zh-CN" dirty="0" err="1"/>
              <a:t>ucore</a:t>
            </a:r>
            <a:r>
              <a:rPr lang="zh-CN" altLang="en-US" dirty="0"/>
              <a:t>调度</a:t>
            </a:r>
            <a:r>
              <a:rPr lang="zh-CN" altLang="en-US" dirty="0" smtClean="0"/>
              <a:t>器为采用多级</a:t>
            </a:r>
            <a:r>
              <a:rPr lang="zh-CN" altLang="en-US" dirty="0"/>
              <a:t>反馈队列调度</a:t>
            </a:r>
            <a:r>
              <a:rPr lang="zh-CN" altLang="en-US" dirty="0" smtClean="0"/>
              <a:t>算法的，</a:t>
            </a:r>
            <a:r>
              <a:rPr lang="zh-CN" altLang="en-US" dirty="0"/>
              <a:t>队列共</a:t>
            </a:r>
            <a:r>
              <a:rPr lang="zh-CN" altLang="en-US" dirty="0" smtClean="0"/>
              <a:t>设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个优先级（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个队列），</a:t>
            </a:r>
            <a:r>
              <a:rPr lang="zh-CN" altLang="en-US" dirty="0"/>
              <a:t>最高级的时间片为</a:t>
            </a:r>
            <a:r>
              <a:rPr lang="en-US" altLang="zh-CN" dirty="0" smtClean="0"/>
              <a:t>q(</a:t>
            </a:r>
            <a:r>
              <a:rPr lang="zh-CN" altLang="en-US" dirty="0" smtClean="0"/>
              <a:t>使用原</a:t>
            </a:r>
            <a:r>
              <a:rPr lang="en-US" altLang="zh-CN" dirty="0" smtClean="0"/>
              <a:t>RR</a:t>
            </a:r>
            <a:r>
              <a:rPr lang="zh-CN" altLang="en-US" dirty="0" smtClean="0"/>
              <a:t>算法中的时间片），</a:t>
            </a:r>
            <a:r>
              <a:rPr lang="zh-CN" altLang="en-US" dirty="0"/>
              <a:t>并且每降低</a:t>
            </a:r>
            <a:r>
              <a:rPr lang="en-US" altLang="zh-CN" dirty="0"/>
              <a:t>1</a:t>
            </a:r>
            <a:r>
              <a:rPr lang="zh-CN" altLang="en-US" dirty="0"/>
              <a:t>级，其时间片为上一级时间片乘</a:t>
            </a:r>
            <a:r>
              <a:rPr lang="en-US" altLang="zh-CN" dirty="0"/>
              <a:t>2</a:t>
            </a:r>
            <a:r>
              <a:rPr lang="zh-CN" altLang="en-US" dirty="0"/>
              <a:t>（参见理论课）；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（选做，加分题）在</a:t>
            </a:r>
            <a:r>
              <a:rPr lang="zh-CN" altLang="en-US" dirty="0"/>
              <a:t>上述实验的基础上，修改虚拟存储中的页面置换算法为某种工作集页面置换算法，具体如下：</a:t>
            </a:r>
            <a:endParaRPr lang="en-US" altLang="zh-CN" dirty="0"/>
          </a:p>
          <a:p>
            <a:pPr lvl="1"/>
            <a:r>
              <a:rPr lang="zh-CN" altLang="en-US" dirty="0"/>
              <a:t>对每</a:t>
            </a:r>
            <a:r>
              <a:rPr lang="zh-CN" altLang="en-US" dirty="0" smtClean="0"/>
              <a:t>一用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新建</a:t>
            </a:r>
            <a:r>
              <a:rPr lang="zh-CN" altLang="en-US" dirty="0"/>
              <a:t>进程分配</a:t>
            </a:r>
            <a:r>
              <a:rPr lang="en-US" altLang="zh-CN" dirty="0"/>
              <a:t>3</a:t>
            </a:r>
            <a:r>
              <a:rPr lang="zh-CN" altLang="en-US" dirty="0"/>
              <a:t>帧物理</a:t>
            </a:r>
            <a:r>
              <a:rPr lang="zh-CN" altLang="en-US" dirty="0" smtClean="0"/>
              <a:t>页面；</a:t>
            </a:r>
            <a:endParaRPr lang="en-US" altLang="zh-CN" dirty="0"/>
          </a:p>
          <a:p>
            <a:pPr lvl="1"/>
            <a:r>
              <a:rPr lang="zh-CN" altLang="en-US" dirty="0"/>
              <a:t>当需要页面置换时，</a:t>
            </a:r>
            <a:r>
              <a:rPr lang="zh-CN" altLang="en-US" dirty="0" smtClean="0"/>
              <a:t>选择最近一段时间缺页</a:t>
            </a:r>
            <a:r>
              <a:rPr lang="zh-CN" altLang="en-US" dirty="0"/>
              <a:t>次数最少的进程中的页面置换到</a:t>
            </a:r>
            <a:r>
              <a:rPr lang="zh-CN" altLang="en-US" dirty="0" smtClean="0"/>
              <a:t>外存；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进程中的页面置换算法用改进的</a:t>
            </a:r>
            <a:r>
              <a:rPr lang="en-US" altLang="zh-CN" dirty="0"/>
              <a:t>clock</a:t>
            </a:r>
            <a:r>
              <a:rPr lang="zh-CN" altLang="en-US" dirty="0"/>
              <a:t>页替换算法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在一段时间（如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个时间片）</a:t>
            </a:r>
            <a:r>
              <a:rPr lang="zh-CN" altLang="en-US" smtClean="0"/>
              <a:t>后将所有进程</a:t>
            </a:r>
            <a:r>
              <a:rPr lang="zh-CN" altLang="en-US" dirty="0" smtClean="0"/>
              <a:t>缺页次数</a:t>
            </a:r>
            <a:r>
              <a:rPr lang="zh-CN" altLang="en-US" smtClean="0"/>
              <a:t>清零，然后重新计数。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79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487847-4A56-4CA8-B192-D9F9F9E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对实验报告的要求：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3B1546F-7454-4473-A6AF-31637ABB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最终提交</a:t>
            </a:r>
            <a:r>
              <a:rPr lang="en-US" altLang="zh-CN" dirty="0"/>
              <a:t>doc</a:t>
            </a:r>
            <a:r>
              <a:rPr lang="zh-CN" altLang="en-US" dirty="0"/>
              <a:t>、</a:t>
            </a:r>
            <a:r>
              <a:rPr lang="en-US" altLang="zh-CN" dirty="0"/>
              <a:t>docx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文件和源码</a:t>
            </a:r>
          </a:p>
          <a:p>
            <a:r>
              <a:rPr lang="zh-CN" altLang="en-US" dirty="0"/>
              <a:t>填写各个基本练习中要求完成的报告内容</a:t>
            </a:r>
          </a:p>
          <a:p>
            <a:r>
              <a:rPr lang="zh-CN" altLang="en-US" dirty="0"/>
              <a:t>完成实验后，请分析</a:t>
            </a:r>
            <a:r>
              <a:rPr lang="en-US" altLang="zh-CN" dirty="0" err="1"/>
              <a:t>ucore_lab</a:t>
            </a:r>
            <a:r>
              <a:rPr lang="zh-CN" altLang="en-US" dirty="0"/>
              <a:t>中提供的参考答案，并请在实验报告中说明你的实现与参考答案的区别</a:t>
            </a:r>
          </a:p>
          <a:p>
            <a:r>
              <a:rPr lang="zh-CN" altLang="en-US" dirty="0"/>
              <a:t>列出你认为本实验中重要的知识点，以及与对应的</a:t>
            </a:r>
            <a:r>
              <a:rPr lang="en-US" altLang="zh-CN" dirty="0"/>
              <a:t>OS</a:t>
            </a:r>
            <a:r>
              <a:rPr lang="zh-CN" altLang="en-US" dirty="0"/>
              <a:t>原理中的知识点，并简要说明你对二者的含义，关系，差异等方面的理解（也可能出现实验中的知识点没有对应的原理知识点）</a:t>
            </a:r>
          </a:p>
          <a:p>
            <a:r>
              <a:rPr lang="zh-CN" altLang="en-US" dirty="0"/>
              <a:t>列出你认为</a:t>
            </a:r>
            <a:r>
              <a:rPr lang="en-US" altLang="zh-CN" dirty="0"/>
              <a:t>OS</a:t>
            </a:r>
            <a:r>
              <a:rPr lang="zh-CN" altLang="en-US" dirty="0"/>
              <a:t>原理中很重要，但在实验中没有对应上的知识点</a:t>
            </a:r>
          </a:p>
        </p:txBody>
      </p:sp>
    </p:spTree>
    <p:extLst>
      <p:ext uri="{BB962C8B-B14F-4D97-AF65-F5344CB8AC3E}">
        <p14:creationId xmlns="" xmlns:p14="http://schemas.microsoft.com/office/powerpoint/2010/main" val="1225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375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UCORE综合实验</vt:lpstr>
      <vt:lpstr>实验目的</vt:lpstr>
      <vt:lpstr>实验内容</vt:lpstr>
      <vt:lpstr>对实验报告的要求：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实验6：用户进程管理</dc:title>
  <dc:creator>永东 张</dc:creator>
  <cp:lastModifiedBy>user306</cp:lastModifiedBy>
  <cp:revision>67</cp:revision>
  <dcterms:created xsi:type="dcterms:W3CDTF">2019-05-22T00:17:31Z</dcterms:created>
  <dcterms:modified xsi:type="dcterms:W3CDTF">2019-06-26T01:09:36Z</dcterms:modified>
</cp:coreProperties>
</file>