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2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0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6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46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1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084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1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1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7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8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F8EF1E-03A7-41A2-A93B-B220F4037A46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97F599-5F10-4915-A41D-B85FA0E77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9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UMRhai</a:t>
            </a:r>
            <a:endParaRPr lang="en-US" altLang="zh-CN" dirty="0" smtClean="0"/>
          </a:p>
          <a:p>
            <a:r>
              <a:rPr lang="zh-CN" altLang="en-US" dirty="0" smtClean="0"/>
              <a:t>袁楚宏 袁阳阳 张鑫龙 周小帆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7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开始的时候二十个用例，后来增加到二十九个。主要是针对需求文档中详细描述中的功能进行了增加，比如期初建账。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但是有两个问题。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一个是对需求理解不正确，比如有城市距离和常量设定，原以为常量是城市间的常量，后来发现常量是独立的。这在详细设计阶段才发现，所以进行了回溯修改。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个是对于用例之间的联系欠考虑。比如人员机构薪水三样管理应当是有联系的，在功能上可以有跳转，这在用例里没有做好设定。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23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体系结构设计是按书上的界面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数据来的。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开始的接口设计基本是拍脑袋想，没有把完整的流程考虑清楚。接口设计一方面是产生了大量冗余（各种查看信息），另一方面是有大量缺口（更新物流信息、非法性检测等等）。基本是边写代码边改接口，接口的参数等等变化比较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1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详细设计部分刚开始的时候一直比较迷茫，因为感觉各个模块内部的联系不大，模块之间联系也不大，协作不太多。</a:t>
            </a:r>
            <a:endParaRPr lang="en-US" altLang="zh-CN" dirty="0" smtClean="0"/>
          </a:p>
          <a:p>
            <a:r>
              <a:rPr lang="zh-CN" altLang="en-US" dirty="0" smtClean="0"/>
              <a:t>但是在重构以后，各层的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包迅速膨胀，各个模块的包里也产生了辅助类，大量的通用功能整合到一起，出现了很多工厂类。另外，应用了信息隐藏的原则，原来依赖具体实现的地方部分改成了依赖于接口。比如原先逻辑层依赖</a:t>
            </a:r>
            <a:r>
              <a:rPr lang="en-US" altLang="zh-CN" dirty="0" err="1" smtClean="0"/>
              <a:t>UtilityLogic</a:t>
            </a:r>
            <a:r>
              <a:rPr lang="zh-CN" altLang="en-US" dirty="0" smtClean="0"/>
              <a:t>都是直接调用具体实现类，后来改成了依赖于接口。依赖于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的改成了依赖于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接口。其他的还有数据层的单件化等。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59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很惭愧，做了一点</a:t>
            </a:r>
            <a:r>
              <a:rPr lang="zh-CN" altLang="en-US" dirty="0" smtClean="0"/>
              <a:t>微小的</a:t>
            </a:r>
            <a:r>
              <a:rPr lang="zh-CN" altLang="en-US" dirty="0" smtClean="0"/>
              <a:t>事情，谢谢大家。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366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幼圆</vt:lpstr>
      <vt:lpstr>Century Gothic</vt:lpstr>
      <vt:lpstr>Wingdings 3</vt:lpstr>
      <vt:lpstr>切片</vt:lpstr>
      <vt:lpstr>大作业展示</vt:lpstr>
      <vt:lpstr>需求分析</vt:lpstr>
      <vt:lpstr>体系结构设计</vt:lpstr>
      <vt:lpstr>详细设计</vt:lpstr>
      <vt:lpstr>构造</vt:lpstr>
      <vt:lpstr>很惭愧，做了一点微小的事情，谢谢大家。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大作业展示</dc:title>
  <dc:creator>User</dc:creator>
  <cp:lastModifiedBy>User</cp:lastModifiedBy>
  <cp:revision>13</cp:revision>
  <dcterms:created xsi:type="dcterms:W3CDTF">2015-12-24T08:21:42Z</dcterms:created>
  <dcterms:modified xsi:type="dcterms:W3CDTF">2015-12-24T11:41:27Z</dcterms:modified>
</cp:coreProperties>
</file>