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5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152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117610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95926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01463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2930711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02084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2434219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2163112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352417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163425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377544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205658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194238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60319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24294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33036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BF8EF1E-03A7-41A2-A93B-B220F4037A46}" type="datetimeFigureOut">
              <a:rPr lang="zh-CN" altLang="en-US" smtClean="0"/>
              <a:t>2015/12/24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29262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F8EF1E-03A7-41A2-A93B-B220F4037A46}" type="datetimeFigureOut">
              <a:rPr lang="zh-CN" altLang="en-US" smtClean="0"/>
              <a:t>2015/12/24</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E97F599-5F10-4915-A41D-B85FA0E7785C}" type="slidenum">
              <a:rPr lang="zh-CN" altLang="en-US" smtClean="0"/>
              <a:t>‹#›</a:t>
            </a:fld>
            <a:endParaRPr lang="zh-CN" altLang="en-US"/>
          </a:p>
        </p:txBody>
      </p:sp>
    </p:spTree>
    <p:extLst>
      <p:ext uri="{BB962C8B-B14F-4D97-AF65-F5344CB8AC3E}">
        <p14:creationId xmlns:p14="http://schemas.microsoft.com/office/powerpoint/2010/main" val="403349365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大作业展示</a:t>
            </a:r>
            <a:endParaRPr lang="zh-CN" altLang="en-US" dirty="0"/>
          </a:p>
        </p:txBody>
      </p:sp>
      <p:sp>
        <p:nvSpPr>
          <p:cNvPr id="3" name="副标题 2"/>
          <p:cNvSpPr>
            <a:spLocks noGrp="1"/>
          </p:cNvSpPr>
          <p:nvPr>
            <p:ph type="subTitle" idx="1"/>
          </p:nvPr>
        </p:nvSpPr>
        <p:spPr/>
        <p:txBody>
          <a:bodyPr/>
          <a:lstStyle/>
          <a:p>
            <a:r>
              <a:rPr lang="en-US" altLang="zh-CN" dirty="0" err="1" smtClean="0"/>
              <a:t>UMRhai</a:t>
            </a:r>
            <a:endParaRPr lang="en-US" altLang="zh-CN" dirty="0" smtClean="0"/>
          </a:p>
          <a:p>
            <a:r>
              <a:rPr lang="zh-CN" altLang="en-US" dirty="0" smtClean="0"/>
              <a:t>袁楚宏 袁阳阳 张鑫龙 周小帆</a:t>
            </a:r>
            <a:endParaRPr lang="zh-CN" altLang="en-US" dirty="0"/>
          </a:p>
        </p:txBody>
      </p:sp>
    </p:spTree>
    <p:extLst>
      <p:ext uri="{BB962C8B-B14F-4D97-AF65-F5344CB8AC3E}">
        <p14:creationId xmlns:p14="http://schemas.microsoft.com/office/powerpoint/2010/main" val="199475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开始的时候二十个用例，后来增加到二十九个。主要是针对需求文档中详细描述中的功能进行了增加，比如期初建账。</a:t>
            </a:r>
            <a:endParaRPr lang="en-US" altLang="zh-CN" dirty="0" smtClean="0"/>
          </a:p>
          <a:p>
            <a:pPr marL="0" indent="0">
              <a:buNone/>
            </a:pPr>
            <a:r>
              <a:rPr lang="zh-CN" altLang="en-US" dirty="0" smtClean="0"/>
              <a:t>但是有两个问题。</a:t>
            </a:r>
            <a:endParaRPr lang="en-US" altLang="zh-CN" dirty="0" smtClean="0"/>
          </a:p>
          <a:p>
            <a:pPr marL="0" indent="0">
              <a:buNone/>
            </a:pPr>
            <a:r>
              <a:rPr lang="zh-CN" altLang="en-US" dirty="0" smtClean="0"/>
              <a:t>一个是对需求理解不正确，比如有城市距离和常量设定，原以为常量是城市间的常量，后来发现常量是独立的。这在详细设计阶段才发现，所以进行了回溯修改。</a:t>
            </a:r>
            <a:endParaRPr lang="en-US" altLang="zh-CN" dirty="0" smtClean="0"/>
          </a:p>
          <a:p>
            <a:pPr marL="0" indent="0">
              <a:buNone/>
            </a:pPr>
            <a:r>
              <a:rPr lang="zh-CN" altLang="en-US" dirty="0"/>
              <a:t>一</a:t>
            </a:r>
            <a:r>
              <a:rPr lang="zh-CN" altLang="en-US" dirty="0" smtClean="0"/>
              <a:t>个是对于用例之间的联系欠考虑。比如人员机构薪水三样管理应当是有联系的，在功能上可以有跳转，这在用例里没有做好设定。</a:t>
            </a:r>
            <a:endParaRPr lang="en-US" altLang="zh-CN" dirty="0" smtClean="0"/>
          </a:p>
        </p:txBody>
      </p:sp>
    </p:spTree>
    <p:extLst>
      <p:ext uri="{BB962C8B-B14F-4D97-AF65-F5344CB8AC3E}">
        <p14:creationId xmlns:p14="http://schemas.microsoft.com/office/powerpoint/2010/main" val="952348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体系结构设计</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体系结构设计是按书上的界面</a:t>
            </a:r>
            <a:r>
              <a:rPr lang="en-US" altLang="zh-CN" dirty="0" smtClean="0"/>
              <a:t>-</a:t>
            </a:r>
            <a:r>
              <a:rPr lang="zh-CN" altLang="en-US" dirty="0" smtClean="0"/>
              <a:t>逻辑</a:t>
            </a:r>
            <a:r>
              <a:rPr lang="en-US" altLang="zh-CN" dirty="0" smtClean="0"/>
              <a:t>-</a:t>
            </a:r>
            <a:r>
              <a:rPr lang="zh-CN" altLang="en-US" dirty="0" smtClean="0"/>
              <a:t>数据来的。</a:t>
            </a:r>
            <a:endParaRPr lang="en-US" altLang="zh-CN" dirty="0" smtClean="0"/>
          </a:p>
          <a:p>
            <a:pPr marL="0" indent="0">
              <a:buNone/>
            </a:pPr>
            <a:r>
              <a:rPr lang="zh-CN" altLang="en-US" dirty="0"/>
              <a:t>一</a:t>
            </a:r>
            <a:r>
              <a:rPr lang="zh-CN" altLang="en-US" dirty="0" smtClean="0"/>
              <a:t>开始的接口设计基本是拍脑袋想，没有把完整的流程考虑清楚。接口设计一方面是产生了大量冗余（各种查看信息），另一方面是有大量缺口（更新物流信息、非法性检测等等）。基本是边写代码边改接口，接口的参数等等变化比较大。</a:t>
            </a:r>
            <a:endParaRPr lang="zh-CN" altLang="en-US" dirty="0"/>
          </a:p>
        </p:txBody>
      </p:sp>
    </p:spTree>
    <p:extLst>
      <p:ext uri="{BB962C8B-B14F-4D97-AF65-F5344CB8AC3E}">
        <p14:creationId xmlns:p14="http://schemas.microsoft.com/office/powerpoint/2010/main" val="290917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详细设计</a:t>
            </a:r>
            <a:endParaRPr lang="zh-CN" altLang="en-US" dirty="0"/>
          </a:p>
        </p:txBody>
      </p:sp>
      <p:sp>
        <p:nvSpPr>
          <p:cNvPr id="3" name="内容占位符 2"/>
          <p:cNvSpPr>
            <a:spLocks noGrp="1"/>
          </p:cNvSpPr>
          <p:nvPr>
            <p:ph idx="1"/>
          </p:nvPr>
        </p:nvSpPr>
        <p:spPr/>
        <p:txBody>
          <a:bodyPr/>
          <a:lstStyle/>
          <a:p>
            <a:r>
              <a:rPr lang="zh-CN" altLang="en-US" dirty="0" smtClean="0"/>
              <a:t>详细设计部分刚开始的时候一直比较迷茫，因为感觉各个模块内部的联系不大，模块之间联系也不大，协作不太多。</a:t>
            </a:r>
            <a:endParaRPr lang="en-US" altLang="zh-CN" dirty="0" smtClean="0"/>
          </a:p>
          <a:p>
            <a:r>
              <a:rPr lang="zh-CN" altLang="en-US" dirty="0" smtClean="0"/>
              <a:t>但是在重构以后，各层的</a:t>
            </a:r>
            <a:r>
              <a:rPr lang="en-US" altLang="zh-CN" dirty="0" smtClean="0"/>
              <a:t>Utility</a:t>
            </a:r>
            <a:r>
              <a:rPr lang="zh-CN" altLang="en-US" dirty="0" smtClean="0"/>
              <a:t>包迅速膨胀，各个模块的包里也产生了辅助类，大量的通用功能整合到一起，出现了很多工厂类。另外，应用了信息隐藏的原则，原来依赖具体实现的地方部分改成了依赖于接口。比如原先逻辑层依赖</a:t>
            </a:r>
            <a:r>
              <a:rPr lang="en-US" altLang="zh-CN" dirty="0" err="1" smtClean="0"/>
              <a:t>UtilityLogic</a:t>
            </a:r>
            <a:r>
              <a:rPr lang="zh-CN" altLang="en-US" dirty="0" smtClean="0"/>
              <a:t>都是直接调用具体实现类，后来改成了依赖于接口。依赖于</a:t>
            </a:r>
            <a:r>
              <a:rPr lang="en-US" altLang="zh-CN" dirty="0" err="1" smtClean="0"/>
              <a:t>ArrayList</a:t>
            </a:r>
            <a:r>
              <a:rPr lang="zh-CN" altLang="en-US" dirty="0" smtClean="0"/>
              <a:t>的改成了依赖于</a:t>
            </a:r>
            <a:r>
              <a:rPr lang="en-US" altLang="zh-CN" dirty="0" smtClean="0"/>
              <a:t>List</a:t>
            </a:r>
            <a:r>
              <a:rPr lang="zh-CN" altLang="en-US" dirty="0" smtClean="0"/>
              <a:t>接口。其他的还有数据层的单件化等。</a:t>
            </a:r>
            <a:endParaRPr lang="zh-CN" altLang="en-US" dirty="0"/>
          </a:p>
        </p:txBody>
      </p:sp>
    </p:spTree>
    <p:extLst>
      <p:ext uri="{BB962C8B-B14F-4D97-AF65-F5344CB8AC3E}">
        <p14:creationId xmlns:p14="http://schemas.microsoft.com/office/powerpoint/2010/main" val="228959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构造</a:t>
            </a:r>
            <a:endParaRPr lang="zh-CN" altLang="en-US" dirty="0"/>
          </a:p>
        </p:txBody>
      </p:sp>
      <p:sp>
        <p:nvSpPr>
          <p:cNvPr id="3" name="内容占位符 2"/>
          <p:cNvSpPr>
            <a:spLocks noGrp="1"/>
          </p:cNvSpPr>
          <p:nvPr>
            <p:ph idx="1"/>
          </p:nvPr>
        </p:nvSpPr>
        <p:spPr/>
        <p:txBody>
          <a:bodyPr/>
          <a:lstStyle/>
          <a:p>
            <a:r>
              <a:rPr lang="zh-CN" altLang="en-US" dirty="0" smtClean="0"/>
              <a:t>构造阶段一方面是根据体系结构设计和详细设计填上各个模块的代码，另一方面对详细设计进行了重构。</a:t>
            </a:r>
            <a:endParaRPr lang="en-US" altLang="zh-CN" dirty="0" smtClean="0"/>
          </a:p>
          <a:p>
            <a:r>
              <a:rPr lang="zh-CN" altLang="en-US" dirty="0" smtClean="0"/>
              <a:t>构造是分层分工的，袁楚宏和张鑫龙负责界面层和数据层，袁阳阳和周小帆负责逻辑层。</a:t>
            </a:r>
            <a:endParaRPr lang="en-US" altLang="zh-CN" dirty="0" smtClean="0"/>
          </a:p>
          <a:p>
            <a:r>
              <a:rPr lang="zh-CN" altLang="en-US" dirty="0" smtClean="0"/>
              <a:t>构造阶段的一个问题是代码注释太少。一开始写体系结构时没有写注释，完全靠类名、变量名和方法名来判断方法的参数和用途。后来由于在写代码过程中发现由于注释太少，各人之间的协作很难进行，于是就在接口中添加</a:t>
            </a:r>
            <a:r>
              <a:rPr lang="en-US" altLang="zh-CN" dirty="0" smtClean="0"/>
              <a:t>Javadoc</a:t>
            </a:r>
            <a:r>
              <a:rPr lang="zh-CN" altLang="en-US" dirty="0" smtClean="0"/>
              <a:t>，在之后新增加的接口中也添加了</a:t>
            </a:r>
            <a:r>
              <a:rPr lang="en-US" altLang="zh-CN" dirty="0" smtClean="0"/>
              <a:t>Javadoc</a:t>
            </a:r>
            <a:r>
              <a:rPr lang="zh-CN" altLang="en-US" dirty="0" smtClean="0"/>
              <a:t>，大大方便了组内协作。</a:t>
            </a:r>
            <a:endParaRPr lang="zh-CN" altLang="en-US" dirty="0"/>
          </a:p>
        </p:txBody>
      </p:sp>
    </p:spTree>
    <p:extLst>
      <p:ext uri="{BB962C8B-B14F-4D97-AF65-F5344CB8AC3E}">
        <p14:creationId xmlns:p14="http://schemas.microsoft.com/office/powerpoint/2010/main" val="25603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endParaRPr lang="zh-CN" altLang="en-US" dirty="0"/>
          </a:p>
        </p:txBody>
      </p:sp>
      <p:sp>
        <p:nvSpPr>
          <p:cNvPr id="3" name="内容占位符 2"/>
          <p:cNvSpPr>
            <a:spLocks noGrp="1"/>
          </p:cNvSpPr>
          <p:nvPr>
            <p:ph idx="1"/>
          </p:nvPr>
        </p:nvSpPr>
        <p:spPr/>
        <p:txBody>
          <a:bodyPr/>
          <a:lstStyle/>
          <a:p>
            <a:r>
              <a:rPr lang="zh-CN" altLang="en-US" dirty="0"/>
              <a:t>一</a:t>
            </a:r>
            <a:r>
              <a:rPr lang="zh-CN" altLang="en-US" dirty="0" smtClean="0"/>
              <a:t>开始不理解单元测试，把驱动和桩都删了。到集成测试差不多了的时候又重新做了单元测试，选择了约五十个有代表性的或者比较复杂的方法进行了单元测试。</a:t>
            </a:r>
            <a:endParaRPr lang="en-US" altLang="zh-CN" dirty="0" smtClean="0"/>
          </a:p>
          <a:p>
            <a:r>
              <a:rPr lang="zh-CN" altLang="en-US" dirty="0" smtClean="0"/>
              <a:t>持续集成不理想，各层推进速度不统一，最后各层都剩的不多的时候开始集成，基本是大爆炸。</a:t>
            </a:r>
            <a:endParaRPr lang="en-US" altLang="zh-CN" dirty="0" smtClean="0"/>
          </a:p>
          <a:p>
            <a:r>
              <a:rPr lang="zh-CN" altLang="en-US" dirty="0" smtClean="0"/>
              <a:t>功能测试比较有效，发现了很多细节问题。</a:t>
            </a:r>
            <a:endParaRPr lang="zh-CN" altLang="en-US" dirty="0"/>
          </a:p>
        </p:txBody>
      </p:sp>
    </p:spTree>
    <p:extLst>
      <p:ext uri="{BB962C8B-B14F-4D97-AF65-F5344CB8AC3E}">
        <p14:creationId xmlns:p14="http://schemas.microsoft.com/office/powerpoint/2010/main" val="381208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很惭愧</a:t>
            </a:r>
            <a:r>
              <a:rPr lang="zh-CN" altLang="en-US" dirty="0" smtClean="0"/>
              <a:t>，只做</a:t>
            </a:r>
            <a:r>
              <a:rPr lang="zh-CN" altLang="en-US" dirty="0" smtClean="0"/>
              <a:t>了一点微小的事情，谢谢大家。</a:t>
            </a:r>
            <a:endParaRPr lang="zh-CN" altLang="en-US" dirty="0"/>
          </a:p>
        </p:txBody>
      </p:sp>
    </p:spTree>
    <p:extLst>
      <p:ext uri="{BB962C8B-B14F-4D97-AF65-F5344CB8AC3E}">
        <p14:creationId xmlns:p14="http://schemas.microsoft.com/office/powerpoint/2010/main" val="209015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156</TotalTime>
  <Words>579</Words>
  <Application>Microsoft Office PowerPoint</Application>
  <PresentationFormat>宽屏</PresentationFormat>
  <Paragraphs>23</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幼圆</vt:lpstr>
      <vt:lpstr>Century Gothic</vt:lpstr>
      <vt:lpstr>Wingdings 3</vt:lpstr>
      <vt:lpstr>切片</vt:lpstr>
      <vt:lpstr>大作业展示</vt:lpstr>
      <vt:lpstr>需求分析</vt:lpstr>
      <vt:lpstr>体系结构设计</vt:lpstr>
      <vt:lpstr>详细设计</vt:lpstr>
      <vt:lpstr>构造</vt:lpstr>
      <vt:lpstr>测试</vt:lpstr>
      <vt:lpstr>很惭愧，只做了一点微小的事情，谢谢大家。</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大作业展示</dc:title>
  <dc:creator>User</dc:creator>
  <cp:lastModifiedBy>User</cp:lastModifiedBy>
  <cp:revision>17</cp:revision>
  <dcterms:created xsi:type="dcterms:W3CDTF">2015-12-24T08:21:42Z</dcterms:created>
  <dcterms:modified xsi:type="dcterms:W3CDTF">2015-12-24T13:18:05Z</dcterms:modified>
</cp:coreProperties>
</file>