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11E9-A6C3-44E1-A7B7-E01DAF77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83E4A-628A-46A9-8399-8A9B14F2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ABC1-DBB1-4283-88FE-FE0679C5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6377-797F-4B08-9DD6-65B23CFF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1DFE-E858-4AFC-90CF-FB6721C7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29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ADF8-9BBF-477B-85F2-326CD1E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CBEA-65B3-47BB-B4BB-E31817BA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E4E7-F44C-4A1D-B68A-AFACC878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F947-3EC5-40C5-BA06-45FD97F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386C-0240-4C65-8FD6-399EC7EA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7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175D-F3E5-4261-BD80-A58C34561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0C3F-ACE0-4C39-983D-617F2056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A0E9-81E2-45C1-B8C5-45BD624E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C75B-597C-4443-BF24-2E2D8411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EA26-B494-45F0-BCCF-78F31ED9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5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9A72-2370-4985-B38E-CADD5EC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79B3-7B98-4ABC-896C-1A7E4A06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1E73-CB02-4156-B2B9-9D31E07B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7491-A12A-45C6-98D7-F2982D31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5B9D-4B30-4736-8770-95DCE4A4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6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1173-7A74-40C2-AA20-8114DFCE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0343D-38A3-4EE7-9F27-6549B6CFF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C10E-8887-436F-9E43-69A4F4E4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C050-60BE-4895-BE09-9E05EA0F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FD00-93C9-44F3-A38E-070704E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A9BA-4441-48BA-80DD-EEF489C1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A59F-2D30-43E1-9765-FCA43E4B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A442-CD07-41A5-AAFB-78417E21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4092-E5C2-4E07-AF83-83855108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09C9-DCB6-4250-B70B-8A62CF55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A01D-9830-4D8C-8FA5-BFD8E31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4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9471-2304-420A-AE58-5A05F82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A5496-CF86-4DE4-B49A-DB5E7303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80AA5-C201-42DB-9E53-2387DDD8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DE77-7B14-4FD2-9F7C-6D4BE311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992F6-4CDD-44C5-B5DD-F83AA90A5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EFFE9-C4BF-4BD7-A9F2-C568A7FC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83EBD-3F6F-4513-8A87-DA46C39A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1ACD-9A50-4D10-A714-007E6A72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870A-FBE2-4BF3-85DF-25807F1A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A5846-AFFD-4D1A-B4D8-CE8C840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8A67B-AB80-4D9B-8F86-5CF7D236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A53FA-AA60-42A3-B7B8-879F43C4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20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6D37A-E3B4-4E50-BCDB-45ADE252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CFF49-DF75-4256-BDC6-D50C22D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D42F-1DC9-4039-9AEC-7680BF1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3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8444-799A-4BFA-9013-AD6E770B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0F3F-E76A-42DE-A182-9CC6D5EE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E0F3-9327-4465-8B8C-DDA5314C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B95A-703B-4BEA-984E-5088DCF0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B9F08-8FCE-4E05-A1A3-B2C9ECC0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B2D2-6BA9-4498-806F-5294242F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1B2F-5F70-4EF0-BA52-13754813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299C8-36DA-4556-92CF-24040FD0B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41399-3B2E-4B70-A2BE-C588DBBD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CFE9-CA31-4000-AF7D-42F2EA63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3FCF-82F8-487D-A6F1-14A9612D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4CE9-BAF6-41F4-B7A6-2F798460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4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E115B-5348-43FB-B5ED-BF8AE5B8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AD6DB-F93D-4142-839C-EC23E5D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5025-E4AB-46EB-89DB-E36069179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94D7-C125-4215-983F-2237DF40953D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7ADC-0440-4B29-A460-B6A21603F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FC9-8BEF-477F-9BEC-733BD407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4EAB-B030-467B-B624-4CDBE42C3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6DBB1D-BD2B-4151-BCAC-C58577B6F851}"/>
              </a:ext>
            </a:extLst>
          </p:cNvPr>
          <p:cNvSpPr/>
          <p:nvPr/>
        </p:nvSpPr>
        <p:spPr>
          <a:xfrm>
            <a:off x="3112313" y="1082181"/>
            <a:ext cx="5749540" cy="5302441"/>
          </a:xfrm>
          <a:prstGeom prst="ellipse">
            <a:avLst/>
          </a:prstGeom>
          <a:gradFill flip="none" rotWithShape="1">
            <a:gsLst>
              <a:gs pos="20000">
                <a:srgbClr val="FFFF00">
                  <a:lumMod val="100000"/>
                </a:srgbClr>
              </a:gs>
              <a:gs pos="63000">
                <a:srgbClr val="92D050"/>
              </a:gs>
              <a:gs pos="52000">
                <a:srgbClr val="92D050"/>
              </a:gs>
              <a:gs pos="0">
                <a:srgbClr val="FFFF00"/>
              </a:gs>
              <a:gs pos="89000">
                <a:srgbClr val="00B0F0"/>
              </a:gs>
              <a:gs pos="100000">
                <a:srgbClr val="00B0F0"/>
              </a:gs>
            </a:gsLst>
            <a:lin ang="5400000" scaled="0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AD097-EE8D-4E59-BA38-AB4C5F055BC9}"/>
              </a:ext>
            </a:extLst>
          </p:cNvPr>
          <p:cNvSpPr/>
          <p:nvPr/>
        </p:nvSpPr>
        <p:spPr>
          <a:xfrm>
            <a:off x="3338355" y="2667458"/>
            <a:ext cx="5168082" cy="186204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84915"/>
              </a:avLst>
            </a:prstTxWarp>
            <a:spAutoFit/>
          </a:bodyPr>
          <a:lstStyle/>
          <a:p>
            <a:pPr algn="ctr"/>
            <a:r>
              <a:rPr lang="en-US" sz="9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gers" panose="00000500000000000000" pitchFamily="2" charset="0"/>
              </a:rPr>
              <a:t>HumanKind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ger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5220D-64CA-4755-9FD6-4EB4AE98B986}"/>
              </a:ext>
            </a:extLst>
          </p:cNvPr>
          <p:cNvSpPr/>
          <p:nvPr/>
        </p:nvSpPr>
        <p:spPr>
          <a:xfrm>
            <a:off x="3056184" y="4169329"/>
            <a:ext cx="5861797" cy="98829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411352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gers" panose="00000500000000000000" pitchFamily="2" charset="0"/>
              </a:rPr>
              <a:t>Community kindness,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gers" panose="00000500000000000000" pitchFamily="2" charset="0"/>
              </a:rPr>
              <a:t>the modern way</a:t>
            </a:r>
          </a:p>
        </p:txBody>
      </p:sp>
    </p:spTree>
    <p:extLst>
      <p:ext uri="{BB962C8B-B14F-4D97-AF65-F5344CB8AC3E}">
        <p14:creationId xmlns:p14="http://schemas.microsoft.com/office/powerpoint/2010/main" val="37274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Bangers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Liles</dc:creator>
  <cp:lastModifiedBy>Danny Liles</cp:lastModifiedBy>
  <cp:revision>1</cp:revision>
  <dcterms:created xsi:type="dcterms:W3CDTF">2020-04-08T11:50:03Z</dcterms:created>
  <dcterms:modified xsi:type="dcterms:W3CDTF">2020-04-08T11:50:46Z</dcterms:modified>
</cp:coreProperties>
</file>