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797675" cy="992822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90" y="-32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2019/6/27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727122" y="1519294"/>
            <a:ext cx="1656184" cy="59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t</a:t>
            </a:r>
            <a:r>
              <a:rPr lang="en-US" altLang="zh-CN" dirty="0" err="1" smtClean="0"/>
              <a:t>racksys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2472664" y="574188"/>
            <a:ext cx="1440160" cy="540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manual</a:t>
            </a:r>
            <a:endParaRPr lang="zh-CN" altLang="en-US" dirty="0"/>
          </a:p>
        </p:txBody>
      </p:sp>
      <p:cxnSp>
        <p:nvCxnSpPr>
          <p:cNvPr id="5" name="直接箭头连接符 4"/>
          <p:cNvCxnSpPr/>
          <p:nvPr/>
        </p:nvCxnSpPr>
        <p:spPr>
          <a:xfrm flipV="1">
            <a:off x="3143674" y="1121019"/>
            <a:ext cx="0" cy="425277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>
            <a:endCxn id="8" idx="1"/>
          </p:cNvCxnSpPr>
          <p:nvPr/>
        </p:nvCxnSpPr>
        <p:spPr>
          <a:xfrm flipV="1">
            <a:off x="3912824" y="829860"/>
            <a:ext cx="1091224" cy="716437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5004048" y="559829"/>
            <a:ext cx="1440160" cy="540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camera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811646" y="1168914"/>
            <a:ext cx="912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ym typeface="Wingdings 2"/>
              </a:rPr>
              <a:t></a:t>
            </a:r>
            <a:endParaRPr lang="zh-CN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381" y="3527673"/>
            <a:ext cx="2913598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>
                <a:sym typeface="Wingdings 2"/>
              </a:rPr>
              <a:t></a:t>
            </a:r>
            <a:r>
              <a:rPr lang="en-US" altLang="zh-CN" sz="1100" dirty="0" err="1" smtClean="0">
                <a:sym typeface="Wingdings 2"/>
              </a:rPr>
              <a:t>saveSingleImage_triggered</a:t>
            </a:r>
            <a:endParaRPr lang="en-US" altLang="zh-CN" sz="1100" dirty="0" smtClean="0">
              <a:sym typeface="Wingdings 2"/>
            </a:endParaRPr>
          </a:p>
          <a:p>
            <a:r>
              <a:rPr lang="en-US" altLang="zh-CN" sz="1100" dirty="0" smtClean="0">
                <a:sym typeface="Wingdings 2"/>
              </a:rPr>
              <a:t></a:t>
            </a:r>
            <a:r>
              <a:rPr lang="en-US" altLang="zh-CN" sz="1100" dirty="0" err="1" smtClean="0">
                <a:sym typeface="Wingdings 2"/>
              </a:rPr>
              <a:t>saveMultipleImages_triggered</a:t>
            </a:r>
            <a:endParaRPr lang="en-US" altLang="zh-CN" sz="1100" dirty="0" smtClean="0">
              <a:sym typeface="Wingdings 2"/>
            </a:endParaRPr>
          </a:p>
          <a:p>
            <a:r>
              <a:rPr lang="en-US" altLang="zh-CN" sz="1100" dirty="0" smtClean="0">
                <a:sym typeface="Wingdings 2"/>
              </a:rPr>
              <a:t></a:t>
            </a:r>
            <a:r>
              <a:rPr lang="en-US" altLang="zh-CN" sz="1100" dirty="0" err="1" smtClean="0">
                <a:sym typeface="Wingdings 2"/>
              </a:rPr>
              <a:t>stopSavingMultipleImages_triggered</a:t>
            </a:r>
            <a:endParaRPr lang="en-US" altLang="zh-CN" sz="1100" dirty="0" smtClean="0">
              <a:sym typeface="Wingdings 2"/>
            </a:endParaRPr>
          </a:p>
          <a:p>
            <a:r>
              <a:rPr lang="en-US" altLang="zh-CN" sz="1100" dirty="0" smtClean="0">
                <a:sym typeface="Wingdings 2"/>
              </a:rPr>
              <a:t></a:t>
            </a:r>
            <a:r>
              <a:rPr lang="en-US" altLang="zh-CN" sz="1100" dirty="0" err="1" smtClean="0">
                <a:sym typeface="Wingdings 2"/>
              </a:rPr>
              <a:t>updateWeldParameters_triggered</a:t>
            </a:r>
            <a:endParaRPr lang="en-US" altLang="zh-CN" sz="1100" dirty="0" smtClean="0">
              <a:sym typeface="Wingdings 2"/>
            </a:endParaRPr>
          </a:p>
          <a:p>
            <a:r>
              <a:rPr lang="en-US" altLang="zh-CN" sz="1100" dirty="0" smtClean="0">
                <a:sym typeface="Wingdings 2"/>
              </a:rPr>
              <a:t></a:t>
            </a:r>
            <a:r>
              <a:rPr lang="en-US" altLang="zh-CN" sz="1100" dirty="0" err="1"/>
              <a:t>updateHorizontalCalibrationRatio_triggered</a:t>
            </a:r>
            <a:endParaRPr lang="en-US" altLang="zh-CN" sz="1100" dirty="0"/>
          </a:p>
          <a:p>
            <a:r>
              <a:rPr lang="en-US" altLang="zh-CN" sz="1100" dirty="0" smtClean="0">
                <a:sym typeface="Wingdings 2"/>
              </a:rPr>
              <a:t></a:t>
            </a:r>
            <a:r>
              <a:rPr lang="en-US" altLang="zh-CN" sz="1100" dirty="0" err="1" smtClean="0"/>
              <a:t>updateCalibrationState_triggered</a:t>
            </a:r>
            <a:endParaRPr lang="en-US" altLang="zh-CN" sz="1100" dirty="0" smtClean="0"/>
          </a:p>
          <a:p>
            <a:r>
              <a:rPr lang="zh-CN" altLang="en-US" sz="1100" dirty="0" smtClean="0">
                <a:sym typeface="Wingdings 2"/>
              </a:rPr>
              <a:t></a:t>
            </a:r>
            <a:r>
              <a:rPr lang="en-US" altLang="zh-CN" sz="1100" dirty="0" err="1" smtClean="0">
                <a:sym typeface="Wingdings 2"/>
              </a:rPr>
              <a:t>saveCalibrationData_triggered</a:t>
            </a:r>
            <a:endParaRPr lang="en-US" altLang="zh-CN" sz="1100" dirty="0" smtClean="0">
              <a:sym typeface="Wingdings 2"/>
            </a:endParaRPr>
          </a:p>
          <a:p>
            <a:r>
              <a:rPr lang="zh-CN" altLang="en-US" sz="1100" dirty="0" smtClean="0">
                <a:sym typeface="Wingdings 2"/>
              </a:rPr>
              <a:t></a:t>
            </a:r>
            <a:r>
              <a:rPr lang="en-US" altLang="zh-CN" sz="1100" dirty="0" err="1" smtClean="0">
                <a:sym typeface="Wingdings 2"/>
              </a:rPr>
              <a:t>saveValidationData_triggered</a:t>
            </a:r>
            <a:endParaRPr lang="en-US" altLang="zh-CN" sz="1100" dirty="0" smtClean="0">
              <a:sym typeface="Wingdings 2"/>
            </a:endParaRPr>
          </a:p>
          <a:p>
            <a:r>
              <a:rPr lang="zh-CN" altLang="en-US" sz="1100" dirty="0" smtClean="0">
                <a:sym typeface="Wingdings 2"/>
              </a:rPr>
              <a:t></a:t>
            </a:r>
            <a:r>
              <a:rPr lang="en-US" altLang="zh-CN" sz="1100" dirty="0" err="1" smtClean="0">
                <a:sym typeface="Wingdings 2"/>
              </a:rPr>
              <a:t>saveSeamLaserStripeData_triggered</a:t>
            </a:r>
            <a:endParaRPr lang="zh-CN" altLang="en-US" sz="1100" dirty="0"/>
          </a:p>
        </p:txBody>
      </p:sp>
      <p:cxnSp>
        <p:nvCxnSpPr>
          <p:cNvPr id="21" name="直接箭头连接符 20"/>
          <p:cNvCxnSpPr/>
          <p:nvPr/>
        </p:nvCxnSpPr>
        <p:spPr>
          <a:xfrm flipH="1">
            <a:off x="4463482" y="1068531"/>
            <a:ext cx="1086181" cy="477765"/>
          </a:xfrm>
          <a:prstGeom prst="straightConnector1">
            <a:avLst/>
          </a:prstGeom>
          <a:ln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5787390" y="1600302"/>
            <a:ext cx="1440160" cy="540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weld</a:t>
            </a:r>
            <a:endParaRPr lang="zh-CN" altLang="en-US" dirty="0"/>
          </a:p>
        </p:txBody>
      </p:sp>
      <p:cxnSp>
        <p:nvCxnSpPr>
          <p:cNvPr id="33" name="直接箭头连接符 32"/>
          <p:cNvCxnSpPr/>
          <p:nvPr/>
        </p:nvCxnSpPr>
        <p:spPr>
          <a:xfrm flipH="1">
            <a:off x="4451362" y="1899479"/>
            <a:ext cx="1336029" cy="0"/>
          </a:xfrm>
          <a:prstGeom prst="straightConnector1">
            <a:avLst/>
          </a:prstGeom>
          <a:ln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 flipV="1">
            <a:off x="4408136" y="1816326"/>
            <a:ext cx="1379255" cy="1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745955" y="1760979"/>
            <a:ext cx="373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ym typeface="Wingdings 2"/>
              </a:rPr>
              <a:t></a:t>
            </a:r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5842521" y="2356386"/>
            <a:ext cx="1440160" cy="540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calirbation1</a:t>
            </a:r>
            <a:endParaRPr lang="zh-CN" altLang="en-US" dirty="0"/>
          </a:p>
        </p:txBody>
      </p:sp>
      <p:cxnSp>
        <p:nvCxnSpPr>
          <p:cNvPr id="40" name="直接箭头连接符 39"/>
          <p:cNvCxnSpPr/>
          <p:nvPr/>
        </p:nvCxnSpPr>
        <p:spPr>
          <a:xfrm>
            <a:off x="4483120" y="2037978"/>
            <a:ext cx="1304271" cy="318408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 flipH="1" flipV="1">
            <a:off x="4211961" y="2140363"/>
            <a:ext cx="1587551" cy="378041"/>
          </a:xfrm>
          <a:prstGeom prst="straightConnector1">
            <a:avLst/>
          </a:prstGeom>
          <a:ln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845110" y="2217887"/>
            <a:ext cx="704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ym typeface="Wingdings 2"/>
              </a:rPr>
              <a:t></a:t>
            </a:r>
            <a:endParaRPr lang="zh-CN" altLang="en-US" dirty="0"/>
          </a:p>
        </p:txBody>
      </p:sp>
      <p:sp>
        <p:nvSpPr>
          <p:cNvPr id="46" name="矩形 45"/>
          <p:cNvSpPr/>
          <p:nvPr/>
        </p:nvSpPr>
        <p:spPr>
          <a:xfrm>
            <a:off x="4125029" y="2896446"/>
            <a:ext cx="1440160" cy="540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calirbation3</a:t>
            </a:r>
            <a:endParaRPr lang="zh-CN" altLang="en-US" dirty="0"/>
          </a:p>
        </p:txBody>
      </p:sp>
      <p:cxnSp>
        <p:nvCxnSpPr>
          <p:cNvPr id="47" name="直接箭头连接符 46"/>
          <p:cNvCxnSpPr/>
          <p:nvPr/>
        </p:nvCxnSpPr>
        <p:spPr>
          <a:xfrm>
            <a:off x="3993400" y="2152278"/>
            <a:ext cx="1104362" cy="744168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/>
          <p:nvPr/>
        </p:nvCxnSpPr>
        <p:spPr>
          <a:xfrm flipH="1" flipV="1">
            <a:off x="3596221" y="2152278"/>
            <a:ext cx="855141" cy="744168"/>
          </a:xfrm>
          <a:prstGeom prst="straightConnector1">
            <a:avLst/>
          </a:prstGeom>
          <a:ln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596220" y="2385863"/>
            <a:ext cx="949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ym typeface="Wingdings 2"/>
              </a:rPr>
              <a:t></a:t>
            </a:r>
            <a:endParaRPr lang="zh-CN" altLang="en-US" dirty="0"/>
          </a:p>
        </p:txBody>
      </p:sp>
      <p:sp>
        <p:nvSpPr>
          <p:cNvPr id="54" name="矩形 53"/>
          <p:cNvSpPr/>
          <p:nvPr/>
        </p:nvSpPr>
        <p:spPr>
          <a:xfrm>
            <a:off x="3607833" y="51470"/>
            <a:ext cx="1324832" cy="411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motion</a:t>
            </a:r>
            <a:endParaRPr lang="zh-CN" altLang="en-US" dirty="0"/>
          </a:p>
        </p:txBody>
      </p:sp>
      <p:cxnSp>
        <p:nvCxnSpPr>
          <p:cNvPr id="55" name="直接箭头连接符 54"/>
          <p:cNvCxnSpPr>
            <a:endCxn id="54" idx="1"/>
          </p:cNvCxnSpPr>
          <p:nvPr/>
        </p:nvCxnSpPr>
        <p:spPr>
          <a:xfrm flipV="1">
            <a:off x="3059832" y="257225"/>
            <a:ext cx="548001" cy="316964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>
            <a:off x="2196899" y="3048846"/>
            <a:ext cx="1440160" cy="540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offlinetrack</a:t>
            </a:r>
            <a:endParaRPr lang="zh-CN" altLang="en-US" dirty="0"/>
          </a:p>
        </p:txBody>
      </p:sp>
      <p:cxnSp>
        <p:nvCxnSpPr>
          <p:cNvPr id="58" name="直接箭头连接符 57"/>
          <p:cNvCxnSpPr/>
          <p:nvPr/>
        </p:nvCxnSpPr>
        <p:spPr>
          <a:xfrm>
            <a:off x="3419872" y="2173589"/>
            <a:ext cx="0" cy="875257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/>
          <p:nvPr/>
        </p:nvCxnSpPr>
        <p:spPr>
          <a:xfrm flipV="1">
            <a:off x="3171187" y="2136782"/>
            <a:ext cx="1" cy="912064"/>
          </a:xfrm>
          <a:prstGeom prst="straightConnector1">
            <a:avLst/>
          </a:prstGeom>
          <a:ln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2852344" y="2426551"/>
            <a:ext cx="474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ym typeface="Wingdings 2"/>
              </a:rPr>
              <a:t></a:t>
            </a:r>
            <a:endParaRPr lang="zh-CN" alt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2852343" y="3575342"/>
            <a:ext cx="26973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>
                <a:sym typeface="Wingdings 2"/>
              </a:rPr>
              <a:t></a:t>
            </a:r>
            <a:r>
              <a:rPr lang="en-US" altLang="zh-CN" sz="1100" dirty="0" err="1" smtClean="0">
                <a:sym typeface="Wingdings 2"/>
              </a:rPr>
              <a:t>saveImage_triggered</a:t>
            </a:r>
            <a:endParaRPr lang="en-US" altLang="zh-CN" sz="1100" dirty="0" smtClean="0">
              <a:sym typeface="Wingdings 2"/>
            </a:endParaRPr>
          </a:p>
          <a:p>
            <a:r>
              <a:rPr lang="en-US" altLang="zh-CN" sz="1100" b="1" u="sng" dirty="0" smtClean="0">
                <a:sym typeface="Wingdings 2"/>
              </a:rPr>
              <a:t>11 </a:t>
            </a:r>
            <a:r>
              <a:rPr lang="en-US" altLang="zh-CN" sz="1100" dirty="0" err="1" smtClean="0">
                <a:sym typeface="Wingdings 2"/>
              </a:rPr>
              <a:t>sendDIPResult_triggered</a:t>
            </a:r>
            <a:endParaRPr lang="en-US" altLang="zh-CN" sz="1100" dirty="0" smtClean="0">
              <a:sym typeface="Wingdings 2"/>
            </a:endParaRPr>
          </a:p>
          <a:p>
            <a:r>
              <a:rPr lang="en-US" altLang="zh-CN" sz="1100" b="1" u="sng" dirty="0" smtClean="0">
                <a:sym typeface="Wingdings 2"/>
              </a:rPr>
              <a:t>12 </a:t>
            </a:r>
            <a:r>
              <a:rPr lang="en-US" altLang="zh-CN" sz="1100" dirty="0" err="1" smtClean="0">
                <a:sym typeface="Wingdings 2"/>
              </a:rPr>
              <a:t>sendDIPCalculationResult_triggered</a:t>
            </a:r>
            <a:endParaRPr lang="en-US" altLang="zh-CN" sz="1100" dirty="0">
              <a:sym typeface="Wingdings 2"/>
            </a:endParaRPr>
          </a:p>
          <a:p>
            <a:r>
              <a:rPr lang="en-US" altLang="zh-CN" sz="1100" b="1" u="sng" dirty="0" smtClean="0"/>
              <a:t>13 </a:t>
            </a:r>
            <a:r>
              <a:rPr lang="en-US" altLang="zh-CN" sz="1100" dirty="0" err="1" smtClean="0"/>
              <a:t>enableNextDIP_triggered</a:t>
            </a:r>
            <a:endParaRPr lang="en-US" altLang="zh-CN" sz="1100" dirty="0"/>
          </a:p>
        </p:txBody>
      </p:sp>
      <p:sp>
        <p:nvSpPr>
          <p:cNvPr id="69" name="矩形 68"/>
          <p:cNvSpPr/>
          <p:nvPr/>
        </p:nvSpPr>
        <p:spPr>
          <a:xfrm>
            <a:off x="395536" y="2525853"/>
            <a:ext cx="1440160" cy="540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onlinetrack</a:t>
            </a:r>
            <a:endParaRPr lang="zh-CN" altLang="en-US" dirty="0"/>
          </a:p>
        </p:txBody>
      </p:sp>
      <p:cxnSp>
        <p:nvCxnSpPr>
          <p:cNvPr id="70" name="直接箭头连接符 69"/>
          <p:cNvCxnSpPr/>
          <p:nvPr/>
        </p:nvCxnSpPr>
        <p:spPr>
          <a:xfrm flipH="1">
            <a:off x="1835696" y="2037978"/>
            <a:ext cx="971602" cy="554836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/>
          <p:nvPr/>
        </p:nvCxnSpPr>
        <p:spPr>
          <a:xfrm flipV="1">
            <a:off x="1835696" y="2197182"/>
            <a:ext cx="1081283" cy="765735"/>
          </a:xfrm>
          <a:prstGeom prst="straightConnector1">
            <a:avLst/>
          </a:prstGeom>
          <a:ln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2084156" y="2517184"/>
            <a:ext cx="7681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u="sng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 2"/>
              </a:rPr>
              <a:t>11 12 13</a:t>
            </a:r>
            <a:endParaRPr lang="zh-CN" altLang="en-US" sz="12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3431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0" y="0"/>
            <a:ext cx="3456384" cy="648071"/>
          </a:xfrm>
        </p:spPr>
        <p:txBody>
          <a:bodyPr>
            <a:normAutofit fontScale="90000"/>
          </a:bodyPr>
          <a:lstStyle/>
          <a:p>
            <a:r>
              <a:rPr lang="en-US" altLang="zh-CN" sz="2000" dirty="0" err="1" smtClean="0"/>
              <a:t>tracksys</a:t>
            </a:r>
            <a:r>
              <a:rPr lang="zh-CN" altLang="en-US" sz="2000" dirty="0" smtClean="0"/>
              <a:t>和</a:t>
            </a:r>
            <a:r>
              <a:rPr lang="en-US" altLang="zh-CN" sz="2000" dirty="0" err="1" smtClean="0"/>
              <a:t>onlinetrack</a:t>
            </a:r>
            <a:r>
              <a:rPr lang="zh-CN" altLang="en-US" sz="2000" dirty="0" smtClean="0"/>
              <a:t>的协同处理</a:t>
            </a:r>
            <a:endParaRPr lang="zh-CN" altLang="en-US" sz="2000" dirty="0"/>
          </a:p>
        </p:txBody>
      </p:sp>
      <p:sp>
        <p:nvSpPr>
          <p:cNvPr id="36" name="矩形 35"/>
          <p:cNvSpPr/>
          <p:nvPr/>
        </p:nvSpPr>
        <p:spPr>
          <a:xfrm>
            <a:off x="1403648" y="1242984"/>
            <a:ext cx="1656184" cy="59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t</a:t>
            </a:r>
            <a:r>
              <a:rPr lang="en-US" altLang="zh-CN" dirty="0" err="1" smtClean="0"/>
              <a:t>racksys</a:t>
            </a:r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2915816" y="2525853"/>
            <a:ext cx="1440160" cy="540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onlinetrack</a:t>
            </a:r>
            <a:endParaRPr lang="zh-CN" altLang="en-US" dirty="0"/>
          </a:p>
        </p:txBody>
      </p:sp>
      <p:cxnSp>
        <p:nvCxnSpPr>
          <p:cNvPr id="41" name="直接箭头连接符 40"/>
          <p:cNvCxnSpPr/>
          <p:nvPr/>
        </p:nvCxnSpPr>
        <p:spPr>
          <a:xfrm>
            <a:off x="2123728" y="1837050"/>
            <a:ext cx="792088" cy="959911"/>
          </a:xfrm>
          <a:prstGeom prst="straightConnector1">
            <a:avLst/>
          </a:prstGeom>
          <a:ln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956904" y="2148905"/>
            <a:ext cx="1354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allowAutoTrack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任意多边形 14"/>
          <p:cNvSpPr/>
          <p:nvPr/>
        </p:nvSpPr>
        <p:spPr>
          <a:xfrm>
            <a:off x="3143250" y="1457325"/>
            <a:ext cx="1369317" cy="1028700"/>
          </a:xfrm>
          <a:custGeom>
            <a:avLst/>
            <a:gdLst>
              <a:gd name="connsiteX0" fmla="*/ 1228725 w 1369317"/>
              <a:gd name="connsiteY0" fmla="*/ 1028700 h 1028700"/>
              <a:gd name="connsiteX1" fmla="*/ 1257300 w 1369317"/>
              <a:gd name="connsiteY1" fmla="*/ 200025 h 1028700"/>
              <a:gd name="connsiteX2" fmla="*/ 0 w 1369317"/>
              <a:gd name="connsiteY2" fmla="*/ 0 h 1028700"/>
              <a:gd name="connsiteX3" fmla="*/ 0 w 1369317"/>
              <a:gd name="connsiteY3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69317" h="1028700">
                <a:moveTo>
                  <a:pt x="1228725" y="1028700"/>
                </a:moveTo>
                <a:cubicBezTo>
                  <a:pt x="1345406" y="700087"/>
                  <a:pt x="1462088" y="371475"/>
                  <a:pt x="1257300" y="200025"/>
                </a:cubicBezTo>
                <a:cubicBezTo>
                  <a:pt x="1052512" y="28575"/>
                  <a:pt x="0" y="0"/>
                  <a:pt x="0" y="0"/>
                </a:cubicBezTo>
                <a:lnTo>
                  <a:pt x="0" y="0"/>
                </a:lnTo>
              </a:path>
            </a:pathLst>
          </a:custGeom>
          <a:noFill/>
          <a:ln w="1270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4644008" y="1683161"/>
            <a:ext cx="44839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when 200ms timing timed out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enableNextDIP_triggered</a:t>
            </a:r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</a:p>
          <a:p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triggered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3076575" y="1543050"/>
            <a:ext cx="1042977" cy="990600"/>
          </a:xfrm>
          <a:custGeom>
            <a:avLst/>
            <a:gdLst>
              <a:gd name="connsiteX0" fmla="*/ 0 w 1042977"/>
              <a:gd name="connsiteY0" fmla="*/ 0 h 990600"/>
              <a:gd name="connsiteX1" fmla="*/ 962025 w 1042977"/>
              <a:gd name="connsiteY1" fmla="*/ 381000 h 990600"/>
              <a:gd name="connsiteX2" fmla="*/ 923925 w 1042977"/>
              <a:gd name="connsiteY2" fmla="*/ 990600 h 99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42977" h="990600">
                <a:moveTo>
                  <a:pt x="0" y="0"/>
                </a:moveTo>
                <a:cubicBezTo>
                  <a:pt x="404019" y="107950"/>
                  <a:pt x="808038" y="215900"/>
                  <a:pt x="962025" y="381000"/>
                </a:cubicBezTo>
                <a:cubicBezTo>
                  <a:pt x="1116013" y="546100"/>
                  <a:pt x="1019969" y="768350"/>
                  <a:pt x="923925" y="990600"/>
                </a:cubicBezTo>
              </a:path>
            </a:pathLst>
          </a:custGeom>
          <a:noFill/>
          <a:ln w="1270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3000990" y="1790882"/>
            <a:ext cx="15712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call </a:t>
            </a:r>
            <a:r>
              <a:rPr lang="en-US" altLang="zh-CN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onlinetrack.dip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2169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2015</TotalTime>
  <Words>63</Words>
  <Application>Microsoft Office PowerPoint</Application>
  <PresentationFormat>全屏显示(16:9)</PresentationFormat>
  <Paragraphs>35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</vt:lpstr>
      <vt:lpstr>PowerPoint 演示文稿</vt:lpstr>
      <vt:lpstr>tracksys和onlinetrack的协同处理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Rice</dc:creator>
  <cp:lastModifiedBy>Rice</cp:lastModifiedBy>
  <cp:revision>21</cp:revision>
  <cp:lastPrinted>2019-06-12T13:12:55Z</cp:lastPrinted>
  <dcterms:created xsi:type="dcterms:W3CDTF">2019-05-17T08:38:36Z</dcterms:created>
  <dcterms:modified xsi:type="dcterms:W3CDTF">2019-06-27T07:35:32Z</dcterms:modified>
</cp:coreProperties>
</file>