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Social White hat Hackers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Problem Statement: </a:t>
            </a:r>
            <a:r>
              <a:rPr lang="en-US" dirty="0"/>
              <a:t>Enabling Common and mentally disabled people to make better decisions and easier payments Specific to Retail Store Experience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10194" y="3457303"/>
            <a:ext cx="4101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Saurav Kumar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Soumyajit Kolay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Sambuddha</a:t>
            </a:r>
            <a:r>
              <a:rPr lang="en-IN" dirty="0">
                <a:solidFill>
                  <a:schemeClr val="bg1"/>
                </a:solidFill>
              </a:rPr>
              <a:t> Chatterjee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SUDIP </a:t>
            </a:r>
            <a:r>
              <a:rPr lang="en-IN" dirty="0" smtClean="0">
                <a:solidFill>
                  <a:schemeClr val="bg1"/>
                </a:solidFill>
              </a:rPr>
              <a:t>CHANDA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Karthik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Dhulipati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1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" y="0"/>
            <a:ext cx="1167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" y="0"/>
            <a:ext cx="1167186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9516" y="0"/>
            <a:ext cx="11692968" cy="52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874228" y="6238652"/>
            <a:ext cx="6359231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Navbar</a:t>
            </a:r>
            <a:r>
              <a:rPr lang="en-IN" sz="2400" dirty="0" smtClean="0"/>
              <a:t> – to aid the navigation across the website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675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" y="0"/>
            <a:ext cx="11671863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7314" y="653143"/>
            <a:ext cx="10467703" cy="49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699856" y="6278880"/>
            <a:ext cx="6722618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Item Categories – Helps choose the type of product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197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5" y="0"/>
            <a:ext cx="1161422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314" y="653143"/>
            <a:ext cx="10467703" cy="49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7847" y="6278880"/>
            <a:ext cx="4606636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Helps Navigate to Different Stores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998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0" y="0"/>
            <a:ext cx="1179231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7807" y="653143"/>
            <a:ext cx="8107680" cy="470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89046" y="6183086"/>
            <a:ext cx="50052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 of Different Sections of </a:t>
            </a:r>
            <a:r>
              <a:rPr lang="en-IN" sz="2400" dirty="0"/>
              <a:t>Store </a:t>
            </a:r>
          </a:p>
        </p:txBody>
      </p:sp>
    </p:spTree>
    <p:extLst>
      <p:ext uri="{BB962C8B-B14F-4D97-AF65-F5344CB8AC3E}">
        <p14:creationId xmlns:p14="http://schemas.microsoft.com/office/powerpoint/2010/main" val="37345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897" y="2412274"/>
            <a:ext cx="1463040" cy="156755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14104" y="801189"/>
            <a:ext cx="2151016" cy="635725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oda" panose="020B0500000000000004" pitchFamily="34" charset="0"/>
              </a:rPr>
              <a:t>Indian Rice Emporium</a:t>
            </a:r>
            <a:endParaRPr lang="en-IN" sz="1600" b="1" dirty="0">
              <a:solidFill>
                <a:schemeClr val="tx1"/>
              </a:solidFill>
              <a:latin typeface="Coda" panose="020B05000000000000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366" y="339634"/>
            <a:ext cx="740228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15589" y="1584961"/>
            <a:ext cx="1149531" cy="561696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376" y="3701143"/>
            <a:ext cx="3007723" cy="277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>WAITING FOR APPROVAL</a:t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IN" sz="14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Waiting for your family members to approve Transaction…</a:t>
            </a:r>
            <a:endParaRPr lang="en-IN" sz="14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028" name="Picture 4" descr="https://www.startpage.com/av/proxy-image?piurl=https%3A%2F%2Fmedia.istockphoto.com%2Fid%2F1335247217%2Fvector%2Floading-icon-vector-illustration.jpg%3Fs%3D612x612%26w%3D0%26k%3D20%26c%3DjARr4Alv-d5U3bCa8eixuX2593e1rDiiWnvJLgHCkQM%3D&amp;sp=1667715221T9d69a52efdbc419b7f47eb29cff2a8c7ef3509108a7a59f7870e7a0b0bc6e33d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97399" y="3796947"/>
            <a:ext cx="888035" cy="8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52846" y="2834637"/>
            <a:ext cx="2272937" cy="3309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sym typeface="Webdings" panose="05030102010509060703" pitchFamily="18" charset="2"/>
              </a:rPr>
              <a:t></a:t>
            </a:r>
            <a:r>
              <a:rPr lang="en-IN" sz="1600" b="1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Ask for Assistance</a:t>
            </a:r>
            <a:endParaRPr lang="en-IN" sz="14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211" y="3274417"/>
            <a:ext cx="2856411" cy="269963"/>
          </a:xfrm>
          <a:prstGeom prst="roundRect">
            <a:avLst>
              <a:gd name="adj" fmla="val 50000"/>
            </a:avLst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11337" y="1898469"/>
            <a:ext cx="641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da" panose="020B0500000000000004" pitchFamily="34" charset="0"/>
              </a:rPr>
              <a:t>After Selection of Items, The Program shall ask the family members/guardians of the disabled person for Approval of the Transaction along with the list of Items Selected.</a:t>
            </a:r>
            <a:endParaRPr lang="en-IN" dirty="0">
              <a:latin typeface="Coda" panose="020B050000000000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27" y="5988723"/>
            <a:ext cx="496670" cy="451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6983" y="5988723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da" panose="020B0500000000000004" pitchFamily="34" charset="0"/>
              </a:rPr>
              <a:t>9 Items</a:t>
            </a:r>
            <a:endParaRPr lang="en-IN" dirty="0">
              <a:latin typeface="Coda" panose="020B050000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897" y="2412274"/>
            <a:ext cx="1463040" cy="156755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14104" y="801189"/>
            <a:ext cx="2151016" cy="635725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Coda" panose="020B0500000000000004" pitchFamily="34" charset="0"/>
              </a:rPr>
              <a:t>Indian Rice Emporium</a:t>
            </a:r>
            <a:endParaRPr lang="en-IN" sz="1600" b="1" dirty="0">
              <a:solidFill>
                <a:schemeClr val="tx1"/>
              </a:solidFill>
              <a:latin typeface="Coda" panose="020B05000000000000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4366" y="339634"/>
            <a:ext cx="740228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15589" y="1584961"/>
            <a:ext cx="1149531" cy="561696"/>
          </a:xfrm>
          <a:prstGeom prst="rect">
            <a:avLst/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376" y="3701143"/>
            <a:ext cx="3007723" cy="277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  <a:t>TRANSACTION APPROVED!</a:t>
            </a:r>
            <a:br>
              <a:rPr lang="en-IN" sz="1600" dirty="0" smtClean="0">
                <a:solidFill>
                  <a:schemeClr val="tx1"/>
                </a:solidFill>
                <a:latin typeface="HelveticaNeueLT Std" panose="020B0804020202020204" pitchFamily="34" charset="0"/>
                <a:ea typeface="Inter" panose="02000503000000020004" pitchFamily="2" charset="0"/>
              </a:rPr>
            </a:br>
            <a:r>
              <a:rPr lang="en-IN" sz="16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/>
            </a:r>
            <a:br>
              <a:rPr lang="en-IN" sz="16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IN" sz="14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Your family members approved the Transaction!</a:t>
            </a:r>
            <a:endParaRPr lang="en-IN" sz="14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846" y="2834637"/>
            <a:ext cx="2272937" cy="3309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i="1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sym typeface="Webdings" panose="05030102010509060703" pitchFamily="18" charset="2"/>
              </a:rPr>
              <a:t></a:t>
            </a:r>
            <a:r>
              <a:rPr lang="en-IN" sz="1600" b="1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IN" sz="140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Ask for Assistance</a:t>
            </a:r>
            <a:endParaRPr lang="en-IN" sz="1400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3211" y="3274417"/>
            <a:ext cx="2856411" cy="269963"/>
          </a:xfrm>
          <a:prstGeom prst="roundRect">
            <a:avLst>
              <a:gd name="adj" fmla="val 50000"/>
            </a:avLst>
          </a:prstGeom>
          <a:solidFill>
            <a:srgbClr val="DE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11337" y="1898469"/>
            <a:ext cx="6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da" panose="020B0500000000000004" pitchFamily="34" charset="0"/>
              </a:rPr>
              <a:t>After approval of the family members, the transaction can proceed forward.</a:t>
            </a:r>
            <a:endParaRPr lang="en-IN" dirty="0">
              <a:latin typeface="Coda" panose="020B050000000000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7" y="5988723"/>
            <a:ext cx="496670" cy="451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6982" y="5988723"/>
            <a:ext cx="207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oda" panose="020B0500000000000004" pitchFamily="34" charset="0"/>
              </a:rPr>
              <a:t>9 Items Purchased</a:t>
            </a:r>
            <a:endParaRPr lang="en-IN" sz="1600" dirty="0">
              <a:latin typeface="Coda" panose="020B0500000000000004" pitchFamily="34" charset="0"/>
            </a:endParaRPr>
          </a:p>
        </p:txBody>
      </p:sp>
      <p:pic>
        <p:nvPicPr>
          <p:cNvPr id="2050" name="Picture 2" descr="https://www.startpage.com/av/proxy-image?piurl=https%3A%2F%2Fcdn.pixabay.com%2Fphoto%2F2016%2F03%2F31%2F14%2F37%2Fcheck-mark-1292787_1280.png&amp;sp=1667715877T0ba6efd5de5bd78ed33881077ec99b50a8d3c1b17b00381245db2b9e5dcd69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" y="3621878"/>
            <a:ext cx="1114696" cy="10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749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987</TotalTime>
  <Words>110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Coda</vt:lpstr>
      <vt:lpstr>Gill Sans MT</vt:lpstr>
      <vt:lpstr>HelveticaNeueLT Std</vt:lpstr>
      <vt:lpstr>Inter</vt:lpstr>
      <vt:lpstr>Webdings</vt:lpstr>
      <vt:lpstr>Wingdings 2</vt:lpstr>
      <vt:lpstr>Dividend</vt:lpstr>
      <vt:lpstr>Social White hat Hackers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Kolay</dc:creator>
  <cp:lastModifiedBy>S Kolay</cp:lastModifiedBy>
  <cp:revision>29</cp:revision>
  <dcterms:created xsi:type="dcterms:W3CDTF">2022-11-05T13:58:33Z</dcterms:created>
  <dcterms:modified xsi:type="dcterms:W3CDTF">2022-11-06T06:25:37Z</dcterms:modified>
</cp:coreProperties>
</file>