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0EE62-FF0C-4E0F-B82E-EF7B068B3973}" v="28" dt="2022-08-28T22:50:5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said" userId="3d65a11cc618f93b" providerId="LiveId" clId="{CDD0EE62-FF0C-4E0F-B82E-EF7B068B3973}"/>
    <pc:docChg chg="undo custSel addSld delSld modSld">
      <pc:chgData name="will said" userId="3d65a11cc618f93b" providerId="LiveId" clId="{CDD0EE62-FF0C-4E0F-B82E-EF7B068B3973}" dt="2022-08-28T22:50:53.224" v="717" actId="1582"/>
      <pc:docMkLst>
        <pc:docMk/>
      </pc:docMkLst>
      <pc:sldChg chg="addSp delSp modSp mod">
        <pc:chgData name="will said" userId="3d65a11cc618f93b" providerId="LiveId" clId="{CDD0EE62-FF0C-4E0F-B82E-EF7B068B3973}" dt="2022-08-28T22:47:49.456" v="704" actId="1076"/>
        <pc:sldMkLst>
          <pc:docMk/>
          <pc:sldMk cId="4151243438" sldId="256"/>
        </pc:sldMkLst>
        <pc:spChg chg="del mod">
          <ac:chgData name="will said" userId="3d65a11cc618f93b" providerId="LiveId" clId="{CDD0EE62-FF0C-4E0F-B82E-EF7B068B3973}" dt="2022-08-28T22:47:42.288" v="702" actId="478"/>
          <ac:spMkLst>
            <pc:docMk/>
            <pc:sldMk cId="4151243438" sldId="256"/>
            <ac:spMk id="3" creationId="{69A3ECCC-D0BC-3B5F-2923-1DAE82588661}"/>
          </ac:spMkLst>
        </pc:spChg>
        <pc:spChg chg="add del mod">
          <ac:chgData name="will said" userId="3d65a11cc618f93b" providerId="LiveId" clId="{CDD0EE62-FF0C-4E0F-B82E-EF7B068B3973}" dt="2022-08-28T22:47:45.405" v="703" actId="478"/>
          <ac:spMkLst>
            <pc:docMk/>
            <pc:sldMk cId="4151243438" sldId="256"/>
            <ac:spMk id="4" creationId="{D55D2BC3-EFC0-94EF-3797-FA2152ED7EEF}"/>
          </ac:spMkLst>
        </pc:spChg>
        <pc:picChg chg="mod">
          <ac:chgData name="will said" userId="3d65a11cc618f93b" providerId="LiveId" clId="{CDD0EE62-FF0C-4E0F-B82E-EF7B068B3973}" dt="2022-08-28T22:47:49.456" v="704" actId="1076"/>
          <ac:picMkLst>
            <pc:docMk/>
            <pc:sldMk cId="4151243438" sldId="256"/>
            <ac:picMk id="6" creationId="{0E800732-F773-BD23-1575-4AE94695732B}"/>
          </ac:picMkLst>
        </pc:picChg>
      </pc:sldChg>
      <pc:sldChg chg="addSp delSp modSp add mod">
        <pc:chgData name="will said" userId="3d65a11cc618f93b" providerId="LiveId" clId="{CDD0EE62-FF0C-4E0F-B82E-EF7B068B3973}" dt="2022-08-28T22:50:53.224" v="717" actId="1582"/>
        <pc:sldMkLst>
          <pc:docMk/>
          <pc:sldMk cId="2252875693" sldId="257"/>
        </pc:sldMkLst>
        <pc:spChg chg="del mod">
          <ac:chgData name="will said" userId="3d65a11cc618f93b" providerId="LiveId" clId="{CDD0EE62-FF0C-4E0F-B82E-EF7B068B3973}" dt="2022-08-28T22:22:55.981" v="610" actId="478"/>
          <ac:spMkLst>
            <pc:docMk/>
            <pc:sldMk cId="2252875693" sldId="257"/>
            <ac:spMk id="3" creationId="{69A3ECCC-D0BC-3B5F-2923-1DAE82588661}"/>
          </ac:spMkLst>
        </pc:spChg>
        <pc:spChg chg="add del mod">
          <ac:chgData name="will said" userId="3d65a11cc618f93b" providerId="LiveId" clId="{CDD0EE62-FF0C-4E0F-B82E-EF7B068B3973}" dt="2022-08-28T22:23:30.888" v="613" actId="478"/>
          <ac:spMkLst>
            <pc:docMk/>
            <pc:sldMk cId="2252875693" sldId="257"/>
            <ac:spMk id="5" creationId="{5C7828E3-E307-6353-8F3D-B30ABF37F3E3}"/>
          </ac:spMkLst>
        </pc:spChg>
        <pc:graphicFrameChg chg="add del mod">
          <ac:chgData name="will said" userId="3d65a11cc618f93b" providerId="LiveId" clId="{CDD0EE62-FF0C-4E0F-B82E-EF7B068B3973}" dt="2022-08-28T22:40:58.258" v="670" actId="478"/>
          <ac:graphicFrameMkLst>
            <pc:docMk/>
            <pc:sldMk cId="2252875693" sldId="257"/>
            <ac:graphicFrameMk id="2" creationId="{AB17F5B5-86D3-AF8D-6CE6-A110322A267A}"/>
          </ac:graphicFrameMkLst>
        </pc:graphicFrameChg>
        <pc:graphicFrameChg chg="add del mod">
          <ac:chgData name="will said" userId="3d65a11cc618f93b" providerId="LiveId" clId="{CDD0EE62-FF0C-4E0F-B82E-EF7B068B3973}" dt="2022-08-28T22:24:39.612" v="619"/>
          <ac:graphicFrameMkLst>
            <pc:docMk/>
            <pc:sldMk cId="2252875693" sldId="257"/>
            <ac:graphicFrameMk id="7" creationId="{5D819278-B653-CCEE-31E9-DCF8A7203C20}"/>
          </ac:graphicFrameMkLst>
        </pc:graphicFrameChg>
        <pc:graphicFrameChg chg="add mod modGraphic">
          <ac:chgData name="will said" userId="3d65a11cc618f93b" providerId="LiveId" clId="{CDD0EE62-FF0C-4E0F-B82E-EF7B068B3973}" dt="2022-08-28T22:46:48.117" v="690" actId="1076"/>
          <ac:graphicFrameMkLst>
            <pc:docMk/>
            <pc:sldMk cId="2252875693" sldId="257"/>
            <ac:graphicFrameMk id="9" creationId="{80AAAA49-302D-C514-EE6D-B10DEAE7636C}"/>
          </ac:graphicFrameMkLst>
        </pc:graphicFrameChg>
        <pc:graphicFrameChg chg="add mod">
          <ac:chgData name="will said" userId="3d65a11cc618f93b" providerId="LiveId" clId="{CDD0EE62-FF0C-4E0F-B82E-EF7B068B3973}" dt="2022-08-28T22:50:53.224" v="717" actId="1582"/>
          <ac:graphicFrameMkLst>
            <pc:docMk/>
            <pc:sldMk cId="2252875693" sldId="257"/>
            <ac:graphicFrameMk id="10" creationId="{F4D9FA1F-6637-6DA8-935E-285CF93D5265}"/>
          </ac:graphicFrameMkLst>
        </pc:graphicFrameChg>
        <pc:picChg chg="del">
          <ac:chgData name="will said" userId="3d65a11cc618f93b" providerId="LiveId" clId="{CDD0EE62-FF0C-4E0F-B82E-EF7B068B3973}" dt="2022-08-28T22:19:14.416" v="456" actId="478"/>
          <ac:picMkLst>
            <pc:docMk/>
            <pc:sldMk cId="2252875693" sldId="257"/>
            <ac:picMk id="6" creationId="{0E800732-F773-BD23-1575-4AE94695732B}"/>
          </ac:picMkLst>
        </pc:picChg>
        <pc:picChg chg="add del mod">
          <ac:chgData name="will said" userId="3d65a11cc618f93b" providerId="LiveId" clId="{CDD0EE62-FF0C-4E0F-B82E-EF7B068B3973}" dt="2022-08-28T22:26:57.271" v="623" actId="478"/>
          <ac:picMkLst>
            <pc:docMk/>
            <pc:sldMk cId="2252875693" sldId="257"/>
            <ac:picMk id="8" creationId="{70A790B1-AC60-CE5E-7ECB-6CE3BD9FDE28}"/>
          </ac:picMkLst>
        </pc:picChg>
      </pc:sldChg>
      <pc:sldChg chg="addSp delSp modSp add mod">
        <pc:chgData name="will said" userId="3d65a11cc618f93b" providerId="LiveId" clId="{CDD0EE62-FF0C-4E0F-B82E-EF7B068B3973}" dt="2022-08-28T22:49:30.368" v="707" actId="27918"/>
        <pc:sldMkLst>
          <pc:docMk/>
          <pc:sldMk cId="1661629255" sldId="258"/>
        </pc:sldMkLst>
        <pc:graphicFrameChg chg="del">
          <ac:chgData name="will said" userId="3d65a11cc618f93b" providerId="LiveId" clId="{CDD0EE62-FF0C-4E0F-B82E-EF7B068B3973}" dt="2022-08-28T22:23:51.426" v="616" actId="478"/>
          <ac:graphicFrameMkLst>
            <pc:docMk/>
            <pc:sldMk cId="1661629255" sldId="258"/>
            <ac:graphicFrameMk id="2" creationId="{AB17F5B5-86D3-AF8D-6CE6-A110322A267A}"/>
          </ac:graphicFrameMkLst>
        </pc:graphicFrameChg>
        <pc:graphicFrameChg chg="add del mod">
          <ac:chgData name="will said" userId="3d65a11cc618f93b" providerId="LiveId" clId="{CDD0EE62-FF0C-4E0F-B82E-EF7B068B3973}" dt="2022-08-28T22:36:08.945" v="654" actId="478"/>
          <ac:graphicFrameMkLst>
            <pc:docMk/>
            <pc:sldMk cId="1661629255" sldId="258"/>
            <ac:graphicFrameMk id="3" creationId="{47693023-D8E9-03EA-30A2-AF4DC627DFD1}"/>
          </ac:graphicFrameMkLst>
        </pc:graphicFrameChg>
        <pc:graphicFrameChg chg="add mod">
          <ac:chgData name="will said" userId="3d65a11cc618f93b" providerId="LiveId" clId="{CDD0EE62-FF0C-4E0F-B82E-EF7B068B3973}" dt="2022-08-28T22:36:32.511" v="660" actId="14100"/>
          <ac:graphicFrameMkLst>
            <pc:docMk/>
            <pc:sldMk cId="1661629255" sldId="258"/>
            <ac:graphicFrameMk id="4" creationId="{47693023-D8E9-03EA-30A2-AF4DC627DFD1}"/>
          </ac:graphicFrameMkLst>
        </pc:graphicFrameChg>
      </pc:sldChg>
      <pc:sldChg chg="delSp add del mod">
        <pc:chgData name="will said" userId="3d65a11cc618f93b" providerId="LiveId" clId="{CDD0EE62-FF0C-4E0F-B82E-EF7B068B3973}" dt="2022-08-28T22:40:42.378" v="665" actId="47"/>
        <pc:sldMkLst>
          <pc:docMk/>
          <pc:sldMk cId="149636540" sldId="259"/>
        </pc:sldMkLst>
        <pc:graphicFrameChg chg="del">
          <ac:chgData name="will said" userId="3d65a11cc618f93b" providerId="LiveId" clId="{CDD0EE62-FF0C-4E0F-B82E-EF7B068B3973}" dt="2022-08-28T22:36:41.679" v="662" actId="478"/>
          <ac:graphicFrameMkLst>
            <pc:docMk/>
            <pc:sldMk cId="149636540" sldId="259"/>
            <ac:graphicFrameMk id="4" creationId="{47693023-D8E9-03EA-30A2-AF4DC627DFD1}"/>
          </ac:graphicFrameMkLst>
        </pc:graphicFrameChg>
      </pc:sldChg>
      <pc:sldChg chg="delSp modSp add mod">
        <pc:chgData name="will said" userId="3d65a11cc618f93b" providerId="LiveId" clId="{CDD0EE62-FF0C-4E0F-B82E-EF7B068B3973}" dt="2022-08-28T22:40:53.929" v="669" actId="14100"/>
        <pc:sldMkLst>
          <pc:docMk/>
          <pc:sldMk cId="465586063" sldId="259"/>
        </pc:sldMkLst>
        <pc:graphicFrameChg chg="mod">
          <ac:chgData name="will said" userId="3d65a11cc618f93b" providerId="LiveId" clId="{CDD0EE62-FF0C-4E0F-B82E-EF7B068B3973}" dt="2022-08-28T22:40:53.929" v="669" actId="14100"/>
          <ac:graphicFrameMkLst>
            <pc:docMk/>
            <pc:sldMk cId="465586063" sldId="259"/>
            <ac:graphicFrameMk id="2" creationId="{AB17F5B5-86D3-AF8D-6CE6-A110322A267A}"/>
          </ac:graphicFrameMkLst>
        </pc:graphicFrameChg>
        <pc:graphicFrameChg chg="del">
          <ac:chgData name="will said" userId="3d65a11cc618f93b" providerId="LiveId" clId="{CDD0EE62-FF0C-4E0F-B82E-EF7B068B3973}" dt="2022-08-28T22:40:49.342" v="667" actId="478"/>
          <ac:graphicFrameMkLst>
            <pc:docMk/>
            <pc:sldMk cId="465586063" sldId="259"/>
            <ac:graphicFrameMk id="9" creationId="{80AAAA49-302D-C514-EE6D-B10DEAE7636C}"/>
          </ac:graphicFrameMkLst>
        </pc:graphicFrameChg>
      </pc:sldChg>
      <pc:sldChg chg="addSp delSp modSp add mod">
        <pc:chgData name="will said" userId="3d65a11cc618f93b" providerId="LiveId" clId="{CDD0EE62-FF0C-4E0F-B82E-EF7B068B3973}" dt="2022-08-28T22:50:25.220" v="715" actId="14100"/>
        <pc:sldMkLst>
          <pc:docMk/>
          <pc:sldMk cId="4148421924" sldId="260"/>
        </pc:sldMkLst>
        <pc:graphicFrameChg chg="add mod">
          <ac:chgData name="will said" userId="3d65a11cc618f93b" providerId="LiveId" clId="{CDD0EE62-FF0C-4E0F-B82E-EF7B068B3973}" dt="2022-08-28T22:50:25.220" v="715" actId="14100"/>
          <ac:graphicFrameMkLst>
            <pc:docMk/>
            <pc:sldMk cId="4148421924" sldId="260"/>
            <ac:graphicFrameMk id="2" creationId="{3A05C61B-D193-7897-BB98-57CBEAE9751E}"/>
          </ac:graphicFrameMkLst>
        </pc:graphicFrameChg>
        <pc:graphicFrameChg chg="del">
          <ac:chgData name="will said" userId="3d65a11cc618f93b" providerId="LiveId" clId="{CDD0EE62-FF0C-4E0F-B82E-EF7B068B3973}" dt="2022-08-28T22:50:01.802" v="710" actId="478"/>
          <ac:graphicFrameMkLst>
            <pc:docMk/>
            <pc:sldMk cId="4148421924" sldId="260"/>
            <ac:graphicFrameMk id="4" creationId="{47693023-D8E9-03EA-30A2-AF4DC627DFD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illd\Class\Final_Project\UFC_Data_Table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illd\Class\Final_Project\UFC_Data_Table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d\Class\Final_Project\UFC_Data_Tab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willd\Class\Final_Project\UFC_Data_Tabl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Win%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Sheet3!$B$65</c:f>
              <c:strCache>
                <c:ptCount val="1"/>
                <c:pt idx="0">
                  <c:v>Total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marker>
            <c:symbol val="none"/>
          </c:marker>
          <c:cat>
            <c:strRef>
              <c:f>Sheet3!$A$66:$A$86</c:f>
              <c:strCache>
                <c:ptCount val="2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37</c:v>
                </c:pt>
                <c:pt idx="15">
                  <c:v>38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</c:strCache>
            </c:strRef>
          </c:cat>
          <c:val>
            <c:numRef>
              <c:f>Sheet3!$B$66:$B$86</c:f>
              <c:numCache>
                <c:formatCode>0.00%</c:formatCode>
                <c:ptCount val="20"/>
                <c:pt idx="0">
                  <c:v>0.9</c:v>
                </c:pt>
                <c:pt idx="1">
                  <c:v>0.85899999999999999</c:v>
                </c:pt>
                <c:pt idx="2">
                  <c:v>0.90100000000000013</c:v>
                </c:pt>
                <c:pt idx="3">
                  <c:v>0.85400000000000009</c:v>
                </c:pt>
                <c:pt idx="4">
                  <c:v>0.87029999999999996</c:v>
                </c:pt>
                <c:pt idx="5">
                  <c:v>0.85115384615384626</c:v>
                </c:pt>
                <c:pt idx="6">
                  <c:v>0.82894444444444448</c:v>
                </c:pt>
                <c:pt idx="7">
                  <c:v>0.79319999999999991</c:v>
                </c:pt>
                <c:pt idx="8">
                  <c:v>0.86969230769230765</c:v>
                </c:pt>
                <c:pt idx="9">
                  <c:v>0.77046666666666652</c:v>
                </c:pt>
                <c:pt idx="10">
                  <c:v>0.76499999999999979</c:v>
                </c:pt>
                <c:pt idx="11">
                  <c:v>0.755</c:v>
                </c:pt>
                <c:pt idx="12">
                  <c:v>0.74666666666666659</c:v>
                </c:pt>
                <c:pt idx="13">
                  <c:v>0.73080000000000001</c:v>
                </c:pt>
                <c:pt idx="14">
                  <c:v>0.72983333333333344</c:v>
                </c:pt>
                <c:pt idx="15">
                  <c:v>0.73459999999999992</c:v>
                </c:pt>
                <c:pt idx="16">
                  <c:v>0.73974999999999991</c:v>
                </c:pt>
                <c:pt idx="17">
                  <c:v>0.6855</c:v>
                </c:pt>
                <c:pt idx="18">
                  <c:v>0.68400000000000005</c:v>
                </c:pt>
                <c:pt idx="19">
                  <c:v>0.80500000000000005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B-45CE-B113-033FF1DFC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3088248"/>
        <c:axId val="613089848"/>
      </c:lineChart>
      <c:catAx>
        <c:axId val="61308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89848"/>
        <c:crosses val="autoZero"/>
        <c:auto val="1"/>
        <c:lblAlgn val="ctr"/>
        <c:lblOffset val="100"/>
        <c:noMultiLvlLbl val="0"/>
      </c:catAx>
      <c:valAx>
        <c:axId val="613089848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Fighting Style Winning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Sheet3!$B$12:$B$13</c:f>
              <c:strCache>
                <c:ptCount val="1"/>
                <c:pt idx="0">
                  <c:v>Mens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Sheet3!$A$14:$A$30</c:f>
              <c:strCache>
                <c:ptCount val="17"/>
                <c:pt idx="0">
                  <c:v>Jiu-Jitsu</c:v>
                </c:pt>
                <c:pt idx="1">
                  <c:v>Sambo</c:v>
                </c:pt>
                <c:pt idx="2">
                  <c:v>Muay Thai</c:v>
                </c:pt>
                <c:pt idx="3">
                  <c:v>Taekwondo</c:v>
                </c:pt>
                <c:pt idx="4">
                  <c:v>Brazilian Jiu-Jitsu</c:v>
                </c:pt>
                <c:pt idx="5">
                  <c:v>Striker</c:v>
                </c:pt>
                <c:pt idx="6">
                  <c:v>Mixed Martial Artist</c:v>
                </c:pt>
                <c:pt idx="7">
                  <c:v>Wrestling</c:v>
                </c:pt>
                <c:pt idx="8">
                  <c:v>Capoeira and Taekwondo</c:v>
                </c:pt>
                <c:pt idx="9">
                  <c:v>Boxing</c:v>
                </c:pt>
                <c:pt idx="10">
                  <c:v>Kickboxing</c:v>
                </c:pt>
                <c:pt idx="11">
                  <c:v>Wushu Sanda</c:v>
                </c:pt>
                <c:pt idx="12">
                  <c:v>Jeet Kune Do</c:v>
                </c:pt>
                <c:pt idx="13">
                  <c:v>Boxing, Kickboxing</c:v>
                </c:pt>
                <c:pt idx="14">
                  <c:v>Boxing, Shootfighting</c:v>
                </c:pt>
                <c:pt idx="15">
                  <c:v>Karate</c:v>
                </c:pt>
                <c:pt idx="16">
                  <c:v>Judo</c:v>
                </c:pt>
              </c:strCache>
            </c:strRef>
          </c:cat>
          <c:val>
            <c:numRef>
              <c:f>Sheet3!$B$14:$B$30</c:f>
              <c:numCache>
                <c:formatCode>0.00%</c:formatCode>
                <c:ptCount val="17"/>
                <c:pt idx="0">
                  <c:v>0.93300000000000005</c:v>
                </c:pt>
                <c:pt idx="1">
                  <c:v>0.91599999999999993</c:v>
                </c:pt>
                <c:pt idx="2">
                  <c:v>0.89733333333333343</c:v>
                </c:pt>
                <c:pt idx="3">
                  <c:v>0.83299999999999996</c:v>
                </c:pt>
                <c:pt idx="4">
                  <c:v>0.80976470588235316</c:v>
                </c:pt>
                <c:pt idx="5">
                  <c:v>0.80219047619047623</c:v>
                </c:pt>
                <c:pt idx="6">
                  <c:v>0.79725000000000024</c:v>
                </c:pt>
                <c:pt idx="7">
                  <c:v>0.79584615384615387</c:v>
                </c:pt>
                <c:pt idx="8">
                  <c:v>0.78600000000000003</c:v>
                </c:pt>
                <c:pt idx="9">
                  <c:v>0.78600000000000003</c:v>
                </c:pt>
                <c:pt idx="10">
                  <c:v>0.75</c:v>
                </c:pt>
                <c:pt idx="11">
                  <c:v>0.74099999999999999</c:v>
                </c:pt>
                <c:pt idx="12">
                  <c:v>0.59399999999999997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1-45E1-B754-C61405DEB5A2}"/>
            </c:ext>
          </c:extLst>
        </c:ser>
        <c:ser>
          <c:idx val="1"/>
          <c:order val="1"/>
          <c:tx>
            <c:strRef>
              <c:f>Sheet3!$C$12:$C$13</c:f>
              <c:strCache>
                <c:ptCount val="1"/>
                <c:pt idx="0">
                  <c:v>Womens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6000"/>
                    <a:satMod val="120000"/>
                  </a:schemeClr>
                  <a:schemeClr val="accent2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Sheet3!$A$14:$A$30</c:f>
              <c:strCache>
                <c:ptCount val="17"/>
                <c:pt idx="0">
                  <c:v>Jiu-Jitsu</c:v>
                </c:pt>
                <c:pt idx="1">
                  <c:v>Sambo</c:v>
                </c:pt>
                <c:pt idx="2">
                  <c:v>Muay Thai</c:v>
                </c:pt>
                <c:pt idx="3">
                  <c:v>Taekwondo</c:v>
                </c:pt>
                <c:pt idx="4">
                  <c:v>Brazilian Jiu-Jitsu</c:v>
                </c:pt>
                <c:pt idx="5">
                  <c:v>Striker</c:v>
                </c:pt>
                <c:pt idx="6">
                  <c:v>Mixed Martial Artist</c:v>
                </c:pt>
                <c:pt idx="7">
                  <c:v>Wrestling</c:v>
                </c:pt>
                <c:pt idx="8">
                  <c:v>Capoeira and Taekwondo</c:v>
                </c:pt>
                <c:pt idx="9">
                  <c:v>Boxing</c:v>
                </c:pt>
                <c:pt idx="10">
                  <c:v>Kickboxing</c:v>
                </c:pt>
                <c:pt idx="11">
                  <c:v>Wushu Sanda</c:v>
                </c:pt>
                <c:pt idx="12">
                  <c:v>Jeet Kune Do</c:v>
                </c:pt>
                <c:pt idx="13">
                  <c:v>Boxing, Kickboxing</c:v>
                </c:pt>
                <c:pt idx="14">
                  <c:v>Boxing, Shootfighting</c:v>
                </c:pt>
                <c:pt idx="15">
                  <c:v>Karate</c:v>
                </c:pt>
                <c:pt idx="16">
                  <c:v>Judo</c:v>
                </c:pt>
              </c:strCache>
            </c:strRef>
          </c:cat>
          <c:val>
            <c:numRef>
              <c:f>Sheet3!$C$14:$C$30</c:f>
              <c:numCache>
                <c:formatCode>General</c:formatCode>
                <c:ptCount val="17"/>
                <c:pt idx="2" formatCode="0.00%">
                  <c:v>0.85516666666666674</c:v>
                </c:pt>
                <c:pt idx="3" formatCode="0.00%">
                  <c:v>0.69199999999999995</c:v>
                </c:pt>
                <c:pt idx="4" formatCode="0.00%">
                  <c:v>0.74449999999999994</c:v>
                </c:pt>
                <c:pt idx="5" formatCode="0.00%">
                  <c:v>0.71862499999999996</c:v>
                </c:pt>
                <c:pt idx="6" formatCode="0.00%">
                  <c:v>0.78330769230769226</c:v>
                </c:pt>
                <c:pt idx="7" formatCode="0.00%">
                  <c:v>0.68400000000000005</c:v>
                </c:pt>
                <c:pt idx="9" formatCode="0.00%">
                  <c:v>0.79400000000000004</c:v>
                </c:pt>
                <c:pt idx="13" formatCode="0.00%">
                  <c:v>0.75</c:v>
                </c:pt>
                <c:pt idx="14" formatCode="0.00%">
                  <c:v>0.73899999999999999</c:v>
                </c:pt>
                <c:pt idx="15" formatCode="0.00%">
                  <c:v>0.84599999999999997</c:v>
                </c:pt>
                <c:pt idx="16" formatCode="0.00%">
                  <c:v>0.90900000000000003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1-45E1-B754-C61405DEB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4014480"/>
        <c:axId val="614010960"/>
      </c:barChart>
      <c:catAx>
        <c:axId val="61401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10960"/>
        <c:crosses val="autoZero"/>
        <c:auto val="1"/>
        <c:lblAlgn val="ctr"/>
        <c:lblOffset val="100"/>
        <c:noMultiLvlLbl val="0"/>
      </c:catAx>
      <c:valAx>
        <c:axId val="6140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1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KO%_BY_Fighting_Stylel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Sheet3!$A$37:$A$53</c:f>
              <c:strCache>
                <c:ptCount val="17"/>
                <c:pt idx="0">
                  <c:v>Jeet Kune Do</c:v>
                </c:pt>
                <c:pt idx="1">
                  <c:v>Sambo</c:v>
                </c:pt>
                <c:pt idx="2">
                  <c:v>Boxing, Shootfighting</c:v>
                </c:pt>
                <c:pt idx="3">
                  <c:v>Boxing</c:v>
                </c:pt>
                <c:pt idx="4">
                  <c:v>Judo</c:v>
                </c:pt>
                <c:pt idx="5">
                  <c:v>Taekwondo</c:v>
                </c:pt>
                <c:pt idx="6">
                  <c:v>Brazilian Jiu-Jitsu</c:v>
                </c:pt>
                <c:pt idx="7">
                  <c:v>Jiu-Jitsu</c:v>
                </c:pt>
                <c:pt idx="8">
                  <c:v>Wrestling</c:v>
                </c:pt>
                <c:pt idx="9">
                  <c:v>Wushu Sanda</c:v>
                </c:pt>
                <c:pt idx="10">
                  <c:v>Mixed Martial Artist</c:v>
                </c:pt>
                <c:pt idx="11">
                  <c:v>Striker</c:v>
                </c:pt>
                <c:pt idx="12">
                  <c:v>Karate</c:v>
                </c:pt>
                <c:pt idx="13">
                  <c:v>Boxing, Kickboxing</c:v>
                </c:pt>
                <c:pt idx="14">
                  <c:v>Muay Thai</c:v>
                </c:pt>
                <c:pt idx="15">
                  <c:v>Capoeira and Taekwondo</c:v>
                </c:pt>
                <c:pt idx="16">
                  <c:v>Kickboxing</c:v>
                </c:pt>
              </c:strCache>
            </c:strRef>
          </c:cat>
          <c:val>
            <c:numRef>
              <c:f>Sheet3!$B$37:$B$53</c:f>
              <c:numCache>
                <c:formatCode>0.00%</c:formatCode>
                <c:ptCount val="17"/>
                <c:pt idx="0">
                  <c:v>9.3799999999999994E-2</c:v>
                </c:pt>
                <c:pt idx="1">
                  <c:v>0.12769999999999998</c:v>
                </c:pt>
                <c:pt idx="2">
                  <c:v>0.13039999999999999</c:v>
                </c:pt>
                <c:pt idx="3">
                  <c:v>0.16557499999999997</c:v>
                </c:pt>
                <c:pt idx="4">
                  <c:v>0.18179999999999999</c:v>
                </c:pt>
                <c:pt idx="5">
                  <c:v>0.24529999999999999</c:v>
                </c:pt>
                <c:pt idx="6">
                  <c:v>0.26599761904761909</c:v>
                </c:pt>
                <c:pt idx="7">
                  <c:v>0.26669999999999999</c:v>
                </c:pt>
                <c:pt idx="8">
                  <c:v>0.33190714285714279</c:v>
                </c:pt>
                <c:pt idx="9">
                  <c:v>0.33329999999999999</c:v>
                </c:pt>
                <c:pt idx="10">
                  <c:v>0.33886792452830194</c:v>
                </c:pt>
                <c:pt idx="11">
                  <c:v>0.37324137931034473</c:v>
                </c:pt>
                <c:pt idx="12">
                  <c:v>0.3846</c:v>
                </c:pt>
                <c:pt idx="13">
                  <c:v>0.5</c:v>
                </c:pt>
                <c:pt idx="14">
                  <c:v>0.64611111111111108</c:v>
                </c:pt>
                <c:pt idx="15">
                  <c:v>0.67859999999999998</c:v>
                </c:pt>
                <c:pt idx="16">
                  <c:v>0.6875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7-4637-8377-741BBF786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74564304"/>
        <c:axId val="629141752"/>
      </c:barChart>
      <c:catAx>
        <c:axId val="57456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141752"/>
        <c:crosses val="autoZero"/>
        <c:auto val="1"/>
        <c:lblAlgn val="ctr"/>
        <c:lblOffset val="100"/>
        <c:noMultiLvlLbl val="0"/>
      </c:catAx>
      <c:valAx>
        <c:axId val="62914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56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[UFC_Data_Tables.csv]Sheet3!PivotTable8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Wins_By_Submissionl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Sheet3!$B$108</c:f>
              <c:strCache>
                <c:ptCount val="1"/>
                <c:pt idx="0">
                  <c:v>Total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Sheet3!$A$109:$A$125</c:f>
              <c:strCache>
                <c:ptCount val="17"/>
                <c:pt idx="0">
                  <c:v>Boxing, Shootfighting</c:v>
                </c:pt>
                <c:pt idx="1">
                  <c:v>Kickboxing</c:v>
                </c:pt>
                <c:pt idx="2">
                  <c:v>Boxing, Kickboxing</c:v>
                </c:pt>
                <c:pt idx="3">
                  <c:v>Capoeira and Taekwondo</c:v>
                </c:pt>
                <c:pt idx="4">
                  <c:v>Karate</c:v>
                </c:pt>
                <c:pt idx="5">
                  <c:v>Wushu Sanda</c:v>
                </c:pt>
                <c:pt idx="6">
                  <c:v>Judo</c:v>
                </c:pt>
                <c:pt idx="7">
                  <c:v>Taekwondo</c:v>
                </c:pt>
                <c:pt idx="8">
                  <c:v>Jeet Kune Do</c:v>
                </c:pt>
                <c:pt idx="9">
                  <c:v>Jiu-Jitsu</c:v>
                </c:pt>
                <c:pt idx="10">
                  <c:v>Boxing</c:v>
                </c:pt>
                <c:pt idx="11">
                  <c:v>Sambo</c:v>
                </c:pt>
                <c:pt idx="12">
                  <c:v>Muay Thai</c:v>
                </c:pt>
                <c:pt idx="13">
                  <c:v>Wrestling</c:v>
                </c:pt>
                <c:pt idx="14">
                  <c:v>Striker</c:v>
                </c:pt>
                <c:pt idx="15">
                  <c:v>Mixed Martial Artist</c:v>
                </c:pt>
                <c:pt idx="16">
                  <c:v>Brazilian Jiu-Jitsu</c:v>
                </c:pt>
              </c:strCache>
            </c:strRef>
          </c:cat>
          <c:val>
            <c:numRef>
              <c:f>Sheet3!$B$109:$B$125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16</c:v>
                </c:pt>
                <c:pt idx="12">
                  <c:v>27</c:v>
                </c:pt>
                <c:pt idx="13">
                  <c:v>68</c:v>
                </c:pt>
                <c:pt idx="14">
                  <c:v>78</c:v>
                </c:pt>
                <c:pt idx="15">
                  <c:v>219</c:v>
                </c:pt>
                <c:pt idx="16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D-4B1F-A9EF-A07EDC258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13069688"/>
        <c:axId val="613071608"/>
      </c:barChart>
      <c:catAx>
        <c:axId val="613069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71608"/>
        <c:crosses val="autoZero"/>
        <c:auto val="1"/>
        <c:lblAlgn val="ctr"/>
        <c:lblOffset val="100"/>
        <c:noMultiLvlLbl val="0"/>
      </c:catAx>
      <c:valAx>
        <c:axId val="61307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69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4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EEC13B-AA20-4B73-94A1-D2A6CD7D8A7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00732-F773-BD23-1575-4AE94695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53" y="1726502"/>
            <a:ext cx="12192000" cy="19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0AAAA49-302D-C514-EE6D-B10DEAE7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24761"/>
              </p:ext>
            </p:extLst>
          </p:nvPr>
        </p:nvGraphicFramePr>
        <p:xfrm>
          <a:off x="1522152" y="568513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5287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2980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7243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8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(Min)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(Avg)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(Max)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4250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5094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0222648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D9FA1F-6637-6DA8-935E-285CF93D5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079429"/>
              </p:ext>
            </p:extLst>
          </p:nvPr>
        </p:nvGraphicFramePr>
        <p:xfrm>
          <a:off x="404553" y="306185"/>
          <a:ext cx="11194473" cy="515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8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17F5B5-86D3-AF8D-6CE6-A110322A2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035655"/>
              </p:ext>
            </p:extLst>
          </p:nvPr>
        </p:nvGraphicFramePr>
        <p:xfrm>
          <a:off x="286485" y="537556"/>
          <a:ext cx="11619029" cy="602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58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693023-D8E9-03EA-30A2-AF4DC627D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41468"/>
              </p:ext>
            </p:extLst>
          </p:nvPr>
        </p:nvGraphicFramePr>
        <p:xfrm>
          <a:off x="494639" y="590769"/>
          <a:ext cx="11054935" cy="567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162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05C61B-D193-7897-BB98-57CBEAE97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535507"/>
              </p:ext>
            </p:extLst>
          </p:nvPr>
        </p:nvGraphicFramePr>
        <p:xfrm>
          <a:off x="254925" y="399011"/>
          <a:ext cx="11715402" cy="6240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42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said</dc:creator>
  <cp:lastModifiedBy>will said</cp:lastModifiedBy>
  <cp:revision>1</cp:revision>
  <dcterms:created xsi:type="dcterms:W3CDTF">2022-08-15T01:28:26Z</dcterms:created>
  <dcterms:modified xsi:type="dcterms:W3CDTF">2022-08-28T22:51:02Z</dcterms:modified>
</cp:coreProperties>
</file>