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2" d="100"/>
          <a:sy n="42" d="100"/>
        </p:scale>
        <p:origin x="39" y="1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125C-D203-AE77-29D8-0F76788C1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2F5D-7A97-870D-2427-581F615BB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0AA3-CF74-29F5-8A0A-3EB50022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9D41-9B3A-3345-AE32-CF19C3C9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5044-D727-6195-9776-C8D50125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0110-0FD4-A54F-B372-59D3926B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43C4-801E-19BA-0DB5-32B6C8F4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CFD7-D7DB-3DF1-A75D-E908B84C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A168-E841-99C5-3E56-1EADEC0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64F6-716C-7529-5EED-79B0DD4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7ED02-0859-D600-37AF-96072AE9B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70C47-0F5F-7944-C6A5-38CD3C08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D4E5-E99D-A969-5433-9D079D18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DBD0-1F48-CF16-8A62-05A5208F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FA47-339C-05D6-8899-F08D178F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6682-A1E3-EF0A-7214-A0F1226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B823-7E76-C13E-B9CE-C87FA20E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BB05-CB34-68FD-BD55-236F67D0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D94F-0681-A5AC-72FC-5DEE703C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DD6B-9882-3CBE-5834-6EF7276B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F469-8091-1170-F5BD-98E4A874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81FE9-F8A3-A312-D6DD-5E2CBD7D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800E-5C08-5595-A9C8-E3A9410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9EDB-8918-5AF3-A0FE-457E360D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891A-1C9A-6E6F-E2E4-A0A2D9AF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FEE8-0AA0-0418-F975-0C026CED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15AB-BA44-AD3E-7F4C-EF6256EA7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9C44-FBE2-0309-B3DB-F260864B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A7F1-7DB1-5D43-72F9-51FC9547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C8BE-C729-2AE5-D3E0-ACCB7D6B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81E38-973B-5957-C1C7-E4D1149A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B5D7-BC8B-B482-2140-FA51B408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4ABA-5885-7DFE-9AAC-70AB8479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CECB3-4CF7-C5D1-5526-4FDC1EDC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82B0-F5D5-7DB7-CFC2-3257EC804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3759-F300-DC49-3FFA-E1BD4F8D8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D417-BE1E-E4CF-E578-F230756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8BB02-DAA1-9249-FCC6-1240929D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EBA01-EC0B-641F-143D-C25FBB2E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3963-A123-1A0E-95BC-1504EA9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11A83-2119-896D-D731-09BED937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D75-C80A-912D-21CC-655E1176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D14A-F967-A01B-144B-7A994DBA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0032C-B98A-29E3-3E40-D1E3D23B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2AD94-2972-3F87-6DEF-CFC24F7F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63C93-4399-0F96-403E-522FCB51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97D-FC0D-628C-BD75-28A996EB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EC85-6DFE-41CD-340D-981B6202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25013-4CF9-0CB4-0CDD-08F32BBD9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5547-EC5A-9D6D-8204-A92B7A3B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5892-C8D8-DDE0-4F42-D0E8A135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81871-6ED7-D75B-4EDB-54C9C1E3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3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79B6-2230-B3F7-1E2F-7251A923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AF38F-1753-BEC1-C24B-6230889AF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5E9E4-585A-46AE-01CD-CA53A16F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9C5F-6820-DD62-939F-81427C34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5C37-9C0C-327B-70F8-0E28CDBE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E51C-9DD8-F337-D194-860D1F5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28912-FFFF-6588-4E5D-3E5BF508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5AEA-A955-1C1E-9B56-E5E1CC54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D226-D732-30A2-8DC0-D4E1FAA0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C13B-AA20-4B73-94A1-D2A6CD7D8A7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2139-7622-E295-970B-FA3064F38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E388-D2F6-C79D-4DEB-90B0C449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DE1B-D7E0-4772-8A54-CA2BBF3F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A3ECCC-D0BC-3B5F-2923-1DAE8258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058" y="2364080"/>
            <a:ext cx="11228363" cy="3853839"/>
          </a:xfrm>
        </p:spPr>
        <p:txBody>
          <a:bodyPr/>
          <a:lstStyle/>
          <a:p>
            <a:pPr algn="l"/>
            <a:r>
              <a:rPr lang="en-US" dirty="0"/>
              <a:t>Topic – UFC fighter dataset that includes the fighter stats by fight and fighter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Reason – It is a topic my son is interested in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Machine Learning – </a:t>
            </a:r>
            <a:r>
              <a:rPr lang="en-US" dirty="0" err="1"/>
              <a:t>ScikitLearn</a:t>
            </a:r>
            <a:r>
              <a:rPr lang="en-US" dirty="0"/>
              <a:t> in the ML library. Using a 75/25 train-test ratio to fit into a logistic regression </a:t>
            </a:r>
            <a:r>
              <a:rPr lang="en-US" dirty="0" err="1"/>
              <a:t>classifer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Questions looking to answer – Can you use this data to increase your ability to predict the winner of the upcoming fights. (Still working through this more)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00732-F773-BD23-1575-4AE94695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51"/>
            <a:ext cx="12192000" cy="19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4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said</dc:creator>
  <cp:lastModifiedBy>will said</cp:lastModifiedBy>
  <cp:revision>1</cp:revision>
  <dcterms:created xsi:type="dcterms:W3CDTF">2022-08-15T01:28:26Z</dcterms:created>
  <dcterms:modified xsi:type="dcterms:W3CDTF">2022-08-15T01:37:19Z</dcterms:modified>
</cp:coreProperties>
</file>