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80" r:id="rId5"/>
    <p:sldId id="291" r:id="rId6"/>
    <p:sldId id="289" r:id="rId7"/>
    <p:sldId id="290" r:id="rId8"/>
    <p:sldId id="292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003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4671" autoAdjust="0"/>
  </p:normalViewPr>
  <p:slideViewPr>
    <p:cSldViewPr>
      <p:cViewPr varScale="1">
        <p:scale>
          <a:sx n="76" d="100"/>
          <a:sy n="76" d="100"/>
        </p:scale>
        <p:origin x="129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4A8F61-F614-4D9F-A3BE-939F736DCC59}" type="slidenum">
              <a:t>‹#›</a:t>
            </a:fld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894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E47B43-B1B5-477A-A08B-7CE4A927591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BF093-CE8F-425E-B613-00FB8D53D75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1156D-CBD7-47A3-AE43-883D571F5C6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46BC6-EE96-4F43-8D47-0D5441ACA2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9242C-E8A5-4870-A84B-B64FA9005C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D5260-2FBF-4D39-A5FD-88A4B4A055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E6F04-908F-4099-B1B7-11C199FFB09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D9EAB1-61EB-4593-8EB9-06C47B4128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79DC35-2B9B-43BE-928D-C497F623D6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E14D30-06E1-420E-AC88-E24AF62CC3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08FC2F-9ED8-4CEC-9B31-C40F587FC8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FADE6A-7709-4CBE-917F-A22A023633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EEA5A18-F5D7-45C2-87BF-73A5A5D4CF4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2051645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Software Carpentry: Medical Imaging Image Processing Example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074073" y="4211886"/>
            <a:ext cx="6133927" cy="432048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1800" dirty="0">
                <a:solidFill>
                  <a:srgbClr val="003E7E"/>
                </a:solidFill>
                <a:latin typeface="Georgia" panose="02040502050405020303" pitchFamily="18" charset="0"/>
              </a:rPr>
              <a:t>By William </a:t>
            </a:r>
            <a:r>
              <a:rPr lang="en-GB" sz="1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Scott-Jackson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8000" y="72000"/>
            <a:ext cx="3600000" cy="1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539477"/>
            <a:ext cx="9071640" cy="395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2800" dirty="0">
                <a:solidFill>
                  <a:srgbClr val="003E7E"/>
                </a:solidFill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2627709"/>
            <a:ext cx="8870040" cy="22322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Final exercise of the course (phew!)</a:t>
            </a:r>
          </a:p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A chance to hone your skills collaboratively </a:t>
            </a:r>
          </a:p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This is a real life, tangibly applicable example. </a:t>
            </a:r>
            <a:endParaRPr lang="en-GB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886229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Radon Transform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13" y="3491805"/>
            <a:ext cx="1518013" cy="30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91805"/>
            <a:ext cx="3054226" cy="3054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4448" y="383336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Figure </a:t>
            </a:r>
            <a:r>
              <a:rPr lang="en-GB" dirty="0">
                <a:solidFill>
                  <a:srgbClr val="006FA6"/>
                </a:solidFill>
                <a:latin typeface="Georgia" panose="02040502050405020303" pitchFamily="18" charset="0"/>
              </a:rPr>
              <a:t>7</a:t>
            </a:r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: Rotation Based Projector: The sinogram is built up in columns as the object rotates about its centre. </a:t>
            </a:r>
            <a:endParaRPr lang="en-GB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971525"/>
            <a:ext cx="8870040" cy="216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Algorithm which turns a 2D image into another image as a function of summation at a rotation angle.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Useful in medical imaging for image reconstruction and acquisition modelling. </a:t>
            </a:r>
            <a:endParaRPr lang="en-GB" sz="24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139"/>
            <a:ext cx="9071640" cy="535338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Your Task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74" y="827509"/>
            <a:ext cx="8870040" cy="3888432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Get the image “Phantom.jpg” from the </a:t>
            </a:r>
            <a:r>
              <a:rPr lang="en-GB" sz="2800" dirty="0">
                <a:solidFill>
                  <a:srgbClr val="006FA6"/>
                </a:solidFill>
                <a:latin typeface="Georgia" panose="02040502050405020303" pitchFamily="18" charset="0"/>
              </a:rPr>
              <a:t>Git Repository “https://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github.com/</a:t>
            </a:r>
            <a:r>
              <a:rPr lang="en-GB" sz="2800" dirty="0" err="1" smtClean="0">
                <a:solidFill>
                  <a:srgbClr val="006FA6"/>
                </a:solidFill>
                <a:latin typeface="Georgia" panose="02040502050405020303" pitchFamily="18" charset="0"/>
              </a:rPr>
              <a:t>WillScottJackson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/</a:t>
            </a:r>
            <a:r>
              <a:rPr lang="en-GB" sz="2800" dirty="0" err="1" smtClean="0">
                <a:solidFill>
                  <a:srgbClr val="006FA6"/>
                </a:solidFill>
                <a:latin typeface="Georgia" panose="02040502050405020303" pitchFamily="18" charset="0"/>
              </a:rPr>
              <a:t>SheppLoganSCWExamples.git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”</a:t>
            </a:r>
            <a:endParaRPr lang="en-GB" sz="2800" dirty="0">
              <a:solidFill>
                <a:srgbClr val="006FA6"/>
              </a:solidFill>
              <a:latin typeface="Georgia" panose="02040502050405020303" pitchFamily="18" charset="0"/>
            </a:endParaRP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In small groups and using the worksheet provided; implement a Radon Transform algorithm. </a:t>
            </a: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Try using all of the skills you’ve acquired during the course such as unit testing, defensive programming and source control. </a:t>
            </a:r>
          </a:p>
        </p:txBody>
      </p:sp>
    </p:spTree>
    <p:extLst>
      <p:ext uri="{BB962C8B-B14F-4D97-AF65-F5344CB8AC3E}">
        <p14:creationId xmlns:p14="http://schemas.microsoft.com/office/powerpoint/2010/main" val="24220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139"/>
            <a:ext cx="9071640" cy="535338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Your Task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74" y="827509"/>
            <a:ext cx="8870040" cy="7056784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Any functions used to implement a model solution and details on how to use them are provided in the worksheet. </a:t>
            </a: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Test it strenuously by varying parameters for the algorithm and stress testing the user interface (if any). </a:t>
            </a:r>
            <a:endParaRPr lang="en-GB" sz="2800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2160240"/>
          </a:xfrm>
        </p:spPr>
        <p:txBody>
          <a:bodyPr/>
          <a:lstStyle/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A Radon Transform is a good way of producing a basic model of acquiring a medical image data set. However it needs to be reconstructed. </a:t>
            </a:r>
          </a:p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It’s possible to reconstruct an image using information derived from the 2D Fourier Transform.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3275783"/>
            <a:ext cx="3207404" cy="32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1800199"/>
          </a:xfrm>
        </p:spPr>
        <p:txBody>
          <a:bodyPr/>
          <a:lstStyle/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Using more sophisticated methods; it’s possible to reconstruct an image using far few projections in the Radon Transform. </a:t>
            </a:r>
          </a:p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The below example requires up to 1/7</a:t>
            </a:r>
            <a:r>
              <a:rPr lang="en-GB" sz="2400" baseline="300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</a:t>
            </a:r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 of the projections as per the previous example.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76" y="6444133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http://scikit-learn.sourceforge.net/dev/auto_examples/applications/plot_tomography_l1_reconstruction.html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3" y="2885522"/>
            <a:ext cx="847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2736303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Carry on where you left off and try additional challenges with files and Notebooks found in the Git Repository: </a:t>
            </a:r>
          </a:p>
          <a:p>
            <a:r>
              <a:rPr lang="en-GB" sz="2800" dirty="0">
                <a:solidFill>
                  <a:srgbClr val="006FA6"/>
                </a:solidFill>
                <a:latin typeface="Georgia" panose="02040502050405020303" pitchFamily="18" charset="0"/>
              </a:rPr>
              <a:t>https://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github.com/WillScottJackson/SheppLoganSCWExamples.git</a:t>
            </a:r>
          </a:p>
        </p:txBody>
      </p:sp>
    </p:spTree>
    <p:extLst>
      <p:ext uri="{BB962C8B-B14F-4D97-AF65-F5344CB8AC3E}">
        <p14:creationId xmlns:p14="http://schemas.microsoft.com/office/powerpoint/2010/main" val="7675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303</Words>
  <Application>Microsoft Office PowerPoint</Application>
  <PresentationFormat>Custom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DejaVu Sans</vt:lpstr>
      <vt:lpstr>Georgia</vt:lpstr>
      <vt:lpstr>Liberation Sans</vt:lpstr>
      <vt:lpstr>Liberation Serif</vt:lpstr>
      <vt:lpstr>Lohit Hindi</vt:lpstr>
      <vt:lpstr>StarSymbol</vt:lpstr>
      <vt:lpstr>WenQuanYi Micro Hei</vt:lpstr>
      <vt:lpstr>Default</vt:lpstr>
      <vt:lpstr>Software Carpentry: Medical Imaging Image Processing Example</vt:lpstr>
      <vt:lpstr>Outline</vt:lpstr>
      <vt:lpstr>Radon Transform</vt:lpstr>
      <vt:lpstr>Your Task</vt:lpstr>
      <vt:lpstr>Your Task</vt:lpstr>
      <vt:lpstr>Where to Next?</vt:lpstr>
      <vt:lpstr>Where to Next?</vt:lpstr>
      <vt:lpstr>Where to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Assisted Image Reconstruction for Positron Emission Tomography</dc:title>
  <dc:creator>William Scott-Jackson</dc:creator>
  <cp:lastModifiedBy>Scott-Jackson WT Mr (PG/R - Elec Electronic Eng)</cp:lastModifiedBy>
  <cp:revision>220</cp:revision>
  <dcterms:created xsi:type="dcterms:W3CDTF">2014-09-12T16:30:29Z</dcterms:created>
  <dcterms:modified xsi:type="dcterms:W3CDTF">2015-09-03T14:41:58Z</dcterms:modified>
</cp:coreProperties>
</file>