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12"/>
  </p:notesMasterIdLst>
  <p:sldIdLst>
    <p:sldId id="256" r:id="rId2"/>
    <p:sldId id="257" r:id="rId3"/>
    <p:sldId id="261" r:id="rId4"/>
    <p:sldId id="259" r:id="rId5"/>
    <p:sldId id="262" r:id="rId6"/>
    <p:sldId id="258" r:id="rId7"/>
    <p:sldId id="260"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B889F-BD5E-A6D4-C280-B14F098B6BB3}" v="230" dt="2025-03-10T23:33:22.979"/>
    <p1510:client id="{353C200E-B24E-FEE2-48FB-4450B70F3938}" v="7" dt="2025-03-10T20:04:17.295"/>
    <p1510:client id="{3C37A0BC-67E9-67B5-1E5B-759E276CBDFC}" v="123" dt="2025-03-12T14:26:02.373"/>
    <p1510:client id="{59DD0357-04B4-76E8-3EFF-B82B07DE7E64}" v="13" dt="2025-03-10T20:53:56.855"/>
    <p1510:client id="{8C5199FD-E4B6-E50D-EF9E-8137184A8EFE}" v="294" dt="2025-03-10T20:14:42.858"/>
    <p1510:client id="{A5D6E90F-4A8E-840E-8EDA-16D4D7C3D194}" v="672" dt="2025-03-10T20:27:45.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26897-1EF9-47F8-98ED-6A30780D8C00}" type="doc">
      <dgm:prSet loTypeId="urn:microsoft.com/office/officeart/2005/8/layout/vList2" loCatId="list" qsTypeId="urn:microsoft.com/office/officeart/2005/8/quickstyle/simple1" qsCatId="simple" csTypeId="urn:microsoft.com/office/officeart/2005/8/colors/accent5_3" csCatId="accent5" phldr="1"/>
      <dgm:spPr/>
      <dgm:t>
        <a:bodyPr/>
        <a:lstStyle/>
        <a:p>
          <a:endParaRPr lang="en-US"/>
        </a:p>
      </dgm:t>
    </dgm:pt>
    <dgm:pt modelId="{95124F51-A0FB-4631-9F9F-C4A42BD173E2}">
      <dgm:prSet phldr="0"/>
      <dgm:spPr/>
      <dgm:t>
        <a:bodyPr/>
        <a:lstStyle/>
        <a:p>
          <a:pPr rtl="0"/>
          <a:r>
            <a:rPr lang="en-US">
              <a:latin typeface="Bembo"/>
            </a:rPr>
            <a:t>- </a:t>
          </a:r>
          <a:r>
            <a:rPr lang="en-US">
              <a:latin typeface="Bembo"/>
              <a:ea typeface="Calibri"/>
              <a:cs typeface="Calibri"/>
            </a:rPr>
            <a:t>Data has been cleaned and vectorized</a:t>
          </a:r>
        </a:p>
      </dgm:t>
    </dgm:pt>
    <dgm:pt modelId="{A6D395E2-E93B-4E9B-A800-9B899B6D5E0B}" type="parTrans" cxnId="{EB6955C2-DE0F-4A02-A795-F26DCACD2C6A}">
      <dgm:prSet/>
      <dgm:spPr/>
      <dgm:t>
        <a:bodyPr/>
        <a:lstStyle/>
        <a:p>
          <a:endParaRPr lang="en-US"/>
        </a:p>
      </dgm:t>
    </dgm:pt>
    <dgm:pt modelId="{648CD645-87AB-4908-B39A-277D2836805C}" type="sibTrans" cxnId="{EB6955C2-DE0F-4A02-A795-F26DCACD2C6A}">
      <dgm:prSet/>
      <dgm:spPr/>
      <dgm:t>
        <a:bodyPr/>
        <a:lstStyle/>
        <a:p>
          <a:endParaRPr lang="en-US"/>
        </a:p>
      </dgm:t>
    </dgm:pt>
    <dgm:pt modelId="{FD41D50C-F147-4231-91DD-489BB0B5F493}">
      <dgm:prSet/>
      <dgm:spPr/>
      <dgm:t>
        <a:bodyPr/>
        <a:lstStyle/>
        <a:p>
          <a:pPr rtl="0"/>
          <a:r>
            <a:rPr lang="en-US"/>
            <a:t>- </a:t>
          </a:r>
          <a:r>
            <a:rPr lang="en-US">
              <a:latin typeface="Bembo"/>
            </a:rPr>
            <a:t>Currently working on coding/training the model</a:t>
          </a:r>
          <a:endParaRPr lang="en-US"/>
        </a:p>
      </dgm:t>
    </dgm:pt>
    <dgm:pt modelId="{DCAC3640-5504-4B7B-97E5-65F6AA009CD0}" type="parTrans" cxnId="{C7BA736D-BA68-4996-9BCC-7D568241BEF0}">
      <dgm:prSet/>
      <dgm:spPr/>
      <dgm:t>
        <a:bodyPr/>
        <a:lstStyle/>
        <a:p>
          <a:endParaRPr lang="en-US"/>
        </a:p>
      </dgm:t>
    </dgm:pt>
    <dgm:pt modelId="{6FE5A2DA-3D2D-4913-A397-44C570205B1F}" type="sibTrans" cxnId="{C7BA736D-BA68-4996-9BCC-7D568241BEF0}">
      <dgm:prSet/>
      <dgm:spPr/>
      <dgm:t>
        <a:bodyPr/>
        <a:lstStyle/>
        <a:p>
          <a:endParaRPr lang="en-US"/>
        </a:p>
      </dgm:t>
    </dgm:pt>
    <dgm:pt modelId="{AAA7F602-4B76-466D-9290-B0FE6CD0CEB8}">
      <dgm:prSet/>
      <dgm:spPr/>
      <dgm:t>
        <a:bodyPr/>
        <a:lstStyle/>
        <a:p>
          <a:r>
            <a:rPr lang="en-US"/>
            <a:t>- Going to use Naïve Bayes Theorem to train our model so coding that now</a:t>
          </a:r>
        </a:p>
      </dgm:t>
    </dgm:pt>
    <dgm:pt modelId="{88646E8A-44C4-4A58-9C1D-F135EA72DD56}" type="parTrans" cxnId="{16322CE4-4435-4A23-98B5-387E3064AB03}">
      <dgm:prSet/>
      <dgm:spPr/>
      <dgm:t>
        <a:bodyPr/>
        <a:lstStyle/>
        <a:p>
          <a:endParaRPr lang="en-US"/>
        </a:p>
      </dgm:t>
    </dgm:pt>
    <dgm:pt modelId="{35BB6CDC-BAAA-4E69-A39D-2C875B5097E8}" type="sibTrans" cxnId="{16322CE4-4435-4A23-98B5-387E3064AB03}">
      <dgm:prSet/>
      <dgm:spPr/>
      <dgm:t>
        <a:bodyPr/>
        <a:lstStyle/>
        <a:p>
          <a:endParaRPr lang="en-US"/>
        </a:p>
      </dgm:t>
    </dgm:pt>
    <dgm:pt modelId="{8FBAADE4-BC55-4783-8C52-51F92371EB0B}" type="pres">
      <dgm:prSet presAssocID="{64726897-1EF9-47F8-98ED-6A30780D8C00}" presName="linear" presStyleCnt="0">
        <dgm:presLayoutVars>
          <dgm:animLvl val="lvl"/>
          <dgm:resizeHandles val="exact"/>
        </dgm:presLayoutVars>
      </dgm:prSet>
      <dgm:spPr/>
    </dgm:pt>
    <dgm:pt modelId="{E3735BA2-66BB-4025-B9A6-457164B46660}" type="pres">
      <dgm:prSet presAssocID="{95124F51-A0FB-4631-9F9F-C4A42BD173E2}" presName="parentText" presStyleLbl="node1" presStyleIdx="0" presStyleCnt="3">
        <dgm:presLayoutVars>
          <dgm:chMax val="0"/>
          <dgm:bulletEnabled val="1"/>
        </dgm:presLayoutVars>
      </dgm:prSet>
      <dgm:spPr/>
    </dgm:pt>
    <dgm:pt modelId="{801D7700-DF82-4D4E-967A-C6F1ED1B8C55}" type="pres">
      <dgm:prSet presAssocID="{648CD645-87AB-4908-B39A-277D2836805C}" presName="spacer" presStyleCnt="0"/>
      <dgm:spPr/>
    </dgm:pt>
    <dgm:pt modelId="{86B1822E-B719-4FC6-8C05-82227B439FB4}" type="pres">
      <dgm:prSet presAssocID="{FD41D50C-F147-4231-91DD-489BB0B5F493}" presName="parentText" presStyleLbl="node1" presStyleIdx="1" presStyleCnt="3">
        <dgm:presLayoutVars>
          <dgm:chMax val="0"/>
          <dgm:bulletEnabled val="1"/>
        </dgm:presLayoutVars>
      </dgm:prSet>
      <dgm:spPr/>
    </dgm:pt>
    <dgm:pt modelId="{81A33F82-D55C-4843-8DC0-C61F354C3897}" type="pres">
      <dgm:prSet presAssocID="{6FE5A2DA-3D2D-4913-A397-44C570205B1F}" presName="spacer" presStyleCnt="0"/>
      <dgm:spPr/>
    </dgm:pt>
    <dgm:pt modelId="{25821411-FD64-4F17-89BB-E18E166991E1}" type="pres">
      <dgm:prSet presAssocID="{AAA7F602-4B76-466D-9290-B0FE6CD0CEB8}" presName="parentText" presStyleLbl="node1" presStyleIdx="2" presStyleCnt="3">
        <dgm:presLayoutVars>
          <dgm:chMax val="0"/>
          <dgm:bulletEnabled val="1"/>
        </dgm:presLayoutVars>
      </dgm:prSet>
      <dgm:spPr/>
    </dgm:pt>
  </dgm:ptLst>
  <dgm:cxnLst>
    <dgm:cxn modelId="{BDA8511A-A666-4D9A-8835-0818368D7815}" type="presOf" srcId="{AAA7F602-4B76-466D-9290-B0FE6CD0CEB8}" destId="{25821411-FD64-4F17-89BB-E18E166991E1}" srcOrd="0" destOrd="0" presId="urn:microsoft.com/office/officeart/2005/8/layout/vList2"/>
    <dgm:cxn modelId="{1BB57E1A-5259-4222-93E3-4C787B4A6E7D}" type="presOf" srcId="{FD41D50C-F147-4231-91DD-489BB0B5F493}" destId="{86B1822E-B719-4FC6-8C05-82227B439FB4}" srcOrd="0" destOrd="0" presId="urn:microsoft.com/office/officeart/2005/8/layout/vList2"/>
    <dgm:cxn modelId="{C7BA736D-BA68-4996-9BCC-7D568241BEF0}" srcId="{64726897-1EF9-47F8-98ED-6A30780D8C00}" destId="{FD41D50C-F147-4231-91DD-489BB0B5F493}" srcOrd="1" destOrd="0" parTransId="{DCAC3640-5504-4B7B-97E5-65F6AA009CD0}" sibTransId="{6FE5A2DA-3D2D-4913-A397-44C570205B1F}"/>
    <dgm:cxn modelId="{578DDB83-3532-49A8-8124-72ED87C2F94B}" type="presOf" srcId="{64726897-1EF9-47F8-98ED-6A30780D8C00}" destId="{8FBAADE4-BC55-4783-8C52-51F92371EB0B}" srcOrd="0" destOrd="0" presId="urn:microsoft.com/office/officeart/2005/8/layout/vList2"/>
    <dgm:cxn modelId="{8A3D89B0-BCC7-490D-806B-14D06F324C83}" type="presOf" srcId="{95124F51-A0FB-4631-9F9F-C4A42BD173E2}" destId="{E3735BA2-66BB-4025-B9A6-457164B46660}" srcOrd="0" destOrd="0" presId="urn:microsoft.com/office/officeart/2005/8/layout/vList2"/>
    <dgm:cxn modelId="{EB6955C2-DE0F-4A02-A795-F26DCACD2C6A}" srcId="{64726897-1EF9-47F8-98ED-6A30780D8C00}" destId="{95124F51-A0FB-4631-9F9F-C4A42BD173E2}" srcOrd="0" destOrd="0" parTransId="{A6D395E2-E93B-4E9B-A800-9B899B6D5E0B}" sibTransId="{648CD645-87AB-4908-B39A-277D2836805C}"/>
    <dgm:cxn modelId="{16322CE4-4435-4A23-98B5-387E3064AB03}" srcId="{64726897-1EF9-47F8-98ED-6A30780D8C00}" destId="{AAA7F602-4B76-466D-9290-B0FE6CD0CEB8}" srcOrd="2" destOrd="0" parTransId="{88646E8A-44C4-4A58-9C1D-F135EA72DD56}" sibTransId="{35BB6CDC-BAAA-4E69-A39D-2C875B5097E8}"/>
    <dgm:cxn modelId="{5A9FE3CF-F69A-4DC5-B445-BC0E0833BC29}" type="presParOf" srcId="{8FBAADE4-BC55-4783-8C52-51F92371EB0B}" destId="{E3735BA2-66BB-4025-B9A6-457164B46660}" srcOrd="0" destOrd="0" presId="urn:microsoft.com/office/officeart/2005/8/layout/vList2"/>
    <dgm:cxn modelId="{2C3A9E97-12CC-4322-820A-180D1FEE5ED5}" type="presParOf" srcId="{8FBAADE4-BC55-4783-8C52-51F92371EB0B}" destId="{801D7700-DF82-4D4E-967A-C6F1ED1B8C55}" srcOrd="1" destOrd="0" presId="urn:microsoft.com/office/officeart/2005/8/layout/vList2"/>
    <dgm:cxn modelId="{53C7BE36-6D6A-46D0-A1B4-76BA09FE2579}" type="presParOf" srcId="{8FBAADE4-BC55-4783-8C52-51F92371EB0B}" destId="{86B1822E-B719-4FC6-8C05-82227B439FB4}" srcOrd="2" destOrd="0" presId="urn:microsoft.com/office/officeart/2005/8/layout/vList2"/>
    <dgm:cxn modelId="{C3B195FA-3D49-4152-BB11-07E4E148C937}" type="presParOf" srcId="{8FBAADE4-BC55-4783-8C52-51F92371EB0B}" destId="{81A33F82-D55C-4843-8DC0-C61F354C3897}" srcOrd="3" destOrd="0" presId="urn:microsoft.com/office/officeart/2005/8/layout/vList2"/>
    <dgm:cxn modelId="{17BE31D8-C02B-4006-8A55-99C4A33C163B}" type="presParOf" srcId="{8FBAADE4-BC55-4783-8C52-51F92371EB0B}" destId="{25821411-FD64-4F17-89BB-E18E166991E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CE29D4-9248-4013-8072-195198B3602D}"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B6D47A0-D43B-4DA4-A17F-8D9F2C800743}">
      <dgm:prSet/>
      <dgm:spPr/>
      <dgm:t>
        <a:bodyPr/>
        <a:lstStyle/>
        <a:p>
          <a:r>
            <a:rPr lang="en-US" b="1"/>
            <a:t>Clean_train:</a:t>
          </a:r>
          <a:r>
            <a:rPr lang="en-US"/>
            <a:t> (159571, 8)</a:t>
          </a:r>
        </a:p>
      </dgm:t>
    </dgm:pt>
    <dgm:pt modelId="{770F5298-914A-437A-BB77-DCA2DECC3971}" type="parTrans" cxnId="{06BF6DB6-5ABF-46D3-8FFD-329C7DA7D063}">
      <dgm:prSet/>
      <dgm:spPr/>
      <dgm:t>
        <a:bodyPr/>
        <a:lstStyle/>
        <a:p>
          <a:endParaRPr lang="en-US"/>
        </a:p>
      </dgm:t>
    </dgm:pt>
    <dgm:pt modelId="{BAA1A33A-EF84-4869-9303-3288C43E6C8F}" type="sibTrans" cxnId="{06BF6DB6-5ABF-46D3-8FFD-329C7DA7D063}">
      <dgm:prSet/>
      <dgm:spPr/>
      <dgm:t>
        <a:bodyPr/>
        <a:lstStyle/>
        <a:p>
          <a:endParaRPr lang="en-US"/>
        </a:p>
      </dgm:t>
    </dgm:pt>
    <dgm:pt modelId="{E33874B7-EEC6-44CE-80D2-864EA6257DD1}">
      <dgm:prSet/>
      <dgm:spPr/>
      <dgm:t>
        <a:bodyPr/>
        <a:lstStyle/>
        <a:p>
          <a:r>
            <a:rPr lang="en-US" b="1"/>
            <a:t>Clean_test: </a:t>
          </a:r>
          <a:r>
            <a:rPr lang="en-US"/>
            <a:t>(153164, 2)</a:t>
          </a:r>
        </a:p>
      </dgm:t>
    </dgm:pt>
    <dgm:pt modelId="{A0EDDB8C-1DD3-4B15-A2D3-12A576E9FA4F}" type="parTrans" cxnId="{BAEBB23B-A934-4A4C-8C7D-9AF8383F7DDF}">
      <dgm:prSet/>
      <dgm:spPr/>
      <dgm:t>
        <a:bodyPr/>
        <a:lstStyle/>
        <a:p>
          <a:endParaRPr lang="en-US"/>
        </a:p>
      </dgm:t>
    </dgm:pt>
    <dgm:pt modelId="{C9485265-8C40-4E2D-90CB-A42B8EDD324D}" type="sibTrans" cxnId="{BAEBB23B-A934-4A4C-8C7D-9AF8383F7DDF}">
      <dgm:prSet/>
      <dgm:spPr/>
      <dgm:t>
        <a:bodyPr/>
        <a:lstStyle/>
        <a:p>
          <a:endParaRPr lang="en-US"/>
        </a:p>
      </dgm:t>
    </dgm:pt>
    <dgm:pt modelId="{67D36881-D5EA-433E-A0B2-0C56CF7CA72D}">
      <dgm:prSet/>
      <dgm:spPr/>
      <dgm:t>
        <a:bodyPr/>
        <a:lstStyle/>
        <a:p>
          <a:r>
            <a:rPr lang="en-US" b="1"/>
            <a:t>Vocabulary size:</a:t>
          </a:r>
          <a:r>
            <a:rPr lang="en-US"/>
            <a:t> 54253</a:t>
          </a:r>
        </a:p>
      </dgm:t>
    </dgm:pt>
    <dgm:pt modelId="{A447860C-E025-4278-A225-23DC4AD372E3}" type="parTrans" cxnId="{015EFF39-8B64-4FB2-8FB7-EA937C5053DA}">
      <dgm:prSet/>
      <dgm:spPr/>
      <dgm:t>
        <a:bodyPr/>
        <a:lstStyle/>
        <a:p>
          <a:endParaRPr lang="en-US"/>
        </a:p>
      </dgm:t>
    </dgm:pt>
    <dgm:pt modelId="{7F207124-03F3-4F1D-ABFB-1D299565A70C}" type="sibTrans" cxnId="{015EFF39-8B64-4FB2-8FB7-EA937C5053DA}">
      <dgm:prSet/>
      <dgm:spPr/>
      <dgm:t>
        <a:bodyPr/>
        <a:lstStyle/>
        <a:p>
          <a:endParaRPr lang="en-US"/>
        </a:p>
      </dgm:t>
    </dgm:pt>
    <dgm:pt modelId="{DBE981E4-A14C-4441-AF50-C3155CD6B67D}">
      <dgm:prSet/>
      <dgm:spPr/>
      <dgm:t>
        <a:bodyPr/>
        <a:lstStyle/>
        <a:p>
          <a:r>
            <a:rPr lang="en-US" b="1"/>
            <a:t>Train shape:</a:t>
          </a:r>
          <a:r>
            <a:rPr lang="en-US"/>
            <a:t> (159571, 54253)</a:t>
          </a:r>
        </a:p>
      </dgm:t>
    </dgm:pt>
    <dgm:pt modelId="{2EEAE577-108A-432E-B3A1-EFE0A65992F5}" type="parTrans" cxnId="{B731CE09-EAC8-485C-A04F-C9376ED582FF}">
      <dgm:prSet/>
      <dgm:spPr/>
      <dgm:t>
        <a:bodyPr/>
        <a:lstStyle/>
        <a:p>
          <a:endParaRPr lang="en-US"/>
        </a:p>
      </dgm:t>
    </dgm:pt>
    <dgm:pt modelId="{554F9BB1-A995-4E94-A428-84AAF3CA6FA2}" type="sibTrans" cxnId="{B731CE09-EAC8-485C-A04F-C9376ED582FF}">
      <dgm:prSet/>
      <dgm:spPr/>
      <dgm:t>
        <a:bodyPr/>
        <a:lstStyle/>
        <a:p>
          <a:endParaRPr lang="en-US"/>
        </a:p>
      </dgm:t>
    </dgm:pt>
    <dgm:pt modelId="{0B94644F-DEFA-43D4-A43A-3E24A81D489C}">
      <dgm:prSet/>
      <dgm:spPr/>
      <dgm:t>
        <a:bodyPr/>
        <a:lstStyle/>
        <a:p>
          <a:r>
            <a:rPr lang="en-US" b="1"/>
            <a:t>Test shape:</a:t>
          </a:r>
          <a:r>
            <a:rPr lang="en-US"/>
            <a:t> (153164, 54253)</a:t>
          </a:r>
        </a:p>
      </dgm:t>
    </dgm:pt>
    <dgm:pt modelId="{79174D7C-2B80-4837-978D-08D271B565C9}" type="parTrans" cxnId="{9B8C94B7-245E-44D1-AB96-702B36BBA527}">
      <dgm:prSet/>
      <dgm:spPr/>
      <dgm:t>
        <a:bodyPr/>
        <a:lstStyle/>
        <a:p>
          <a:endParaRPr lang="en-US"/>
        </a:p>
      </dgm:t>
    </dgm:pt>
    <dgm:pt modelId="{0AA92F67-D91A-4BD3-84DE-C95D74799E56}" type="sibTrans" cxnId="{9B8C94B7-245E-44D1-AB96-702B36BBA527}">
      <dgm:prSet/>
      <dgm:spPr/>
      <dgm:t>
        <a:bodyPr/>
        <a:lstStyle/>
        <a:p>
          <a:endParaRPr lang="en-US"/>
        </a:p>
      </dgm:t>
    </dgm:pt>
    <dgm:pt modelId="{EA353808-3E65-4A3E-9450-9D6F80EC31F6}">
      <dgm:prSet/>
      <dgm:spPr/>
      <dgm:t>
        <a:bodyPr/>
        <a:lstStyle/>
        <a:p>
          <a:r>
            <a:rPr lang="en-US" b="1"/>
            <a:t>Train sparsity:</a:t>
          </a:r>
          <a:r>
            <a:rPr lang="en-US"/>
            <a:t> 99.94644506221071%</a:t>
          </a:r>
        </a:p>
      </dgm:t>
    </dgm:pt>
    <dgm:pt modelId="{1C6AFA5A-D1F9-42E0-B498-002EEF6D6E72}" type="parTrans" cxnId="{94585889-A70B-4335-B236-424AD6E87B06}">
      <dgm:prSet/>
      <dgm:spPr/>
      <dgm:t>
        <a:bodyPr/>
        <a:lstStyle/>
        <a:p>
          <a:endParaRPr lang="en-US"/>
        </a:p>
      </dgm:t>
    </dgm:pt>
    <dgm:pt modelId="{B8A27B0A-29D9-4BD7-8910-B7A1EC1C712E}" type="sibTrans" cxnId="{94585889-A70B-4335-B236-424AD6E87B06}">
      <dgm:prSet/>
      <dgm:spPr/>
      <dgm:t>
        <a:bodyPr/>
        <a:lstStyle/>
        <a:p>
          <a:endParaRPr lang="en-US"/>
        </a:p>
      </dgm:t>
    </dgm:pt>
    <dgm:pt modelId="{8F4839B9-9DE1-43F3-B334-0BB8EEF7F0BB}">
      <dgm:prSet/>
      <dgm:spPr/>
      <dgm:t>
        <a:bodyPr/>
        <a:lstStyle/>
        <a:p>
          <a:r>
            <a:rPr lang="en-US" b="1"/>
            <a:t>Test sparsity:</a:t>
          </a:r>
          <a:r>
            <a:rPr lang="en-US"/>
            <a:t> 99.95431233712866%</a:t>
          </a:r>
        </a:p>
      </dgm:t>
    </dgm:pt>
    <dgm:pt modelId="{3E4C48A2-C46F-49D4-9D3E-F16CA1E38B29}" type="parTrans" cxnId="{80649E9C-58F9-4BE0-8781-C71B9B03FD03}">
      <dgm:prSet/>
      <dgm:spPr/>
      <dgm:t>
        <a:bodyPr/>
        <a:lstStyle/>
        <a:p>
          <a:endParaRPr lang="en-US"/>
        </a:p>
      </dgm:t>
    </dgm:pt>
    <dgm:pt modelId="{A77F7477-4627-457D-8E05-F8EC76822C5C}" type="sibTrans" cxnId="{80649E9C-58F9-4BE0-8781-C71B9B03FD03}">
      <dgm:prSet/>
      <dgm:spPr/>
      <dgm:t>
        <a:bodyPr/>
        <a:lstStyle/>
        <a:p>
          <a:endParaRPr lang="en-US"/>
        </a:p>
      </dgm:t>
    </dgm:pt>
    <dgm:pt modelId="{CB282E03-C9F4-4097-AA24-C9E012822AA2}" type="pres">
      <dgm:prSet presAssocID="{6FCE29D4-9248-4013-8072-195198B3602D}" presName="linear" presStyleCnt="0">
        <dgm:presLayoutVars>
          <dgm:animLvl val="lvl"/>
          <dgm:resizeHandles val="exact"/>
        </dgm:presLayoutVars>
      </dgm:prSet>
      <dgm:spPr/>
    </dgm:pt>
    <dgm:pt modelId="{A7A80FE2-2023-4F94-83B1-959FC483A6A6}" type="pres">
      <dgm:prSet presAssocID="{2B6D47A0-D43B-4DA4-A17F-8D9F2C800743}" presName="parentText" presStyleLbl="node1" presStyleIdx="0" presStyleCnt="7">
        <dgm:presLayoutVars>
          <dgm:chMax val="0"/>
          <dgm:bulletEnabled val="1"/>
        </dgm:presLayoutVars>
      </dgm:prSet>
      <dgm:spPr/>
    </dgm:pt>
    <dgm:pt modelId="{82C91098-FCC8-4732-B20C-FB56A070630E}" type="pres">
      <dgm:prSet presAssocID="{BAA1A33A-EF84-4869-9303-3288C43E6C8F}" presName="spacer" presStyleCnt="0"/>
      <dgm:spPr/>
    </dgm:pt>
    <dgm:pt modelId="{474CCF4D-EF5B-45B2-86C6-48F5F061EE1E}" type="pres">
      <dgm:prSet presAssocID="{E33874B7-EEC6-44CE-80D2-864EA6257DD1}" presName="parentText" presStyleLbl="node1" presStyleIdx="1" presStyleCnt="7">
        <dgm:presLayoutVars>
          <dgm:chMax val="0"/>
          <dgm:bulletEnabled val="1"/>
        </dgm:presLayoutVars>
      </dgm:prSet>
      <dgm:spPr/>
    </dgm:pt>
    <dgm:pt modelId="{B306D67E-8B6E-45A5-8370-FFB95E8B5DA4}" type="pres">
      <dgm:prSet presAssocID="{C9485265-8C40-4E2D-90CB-A42B8EDD324D}" presName="spacer" presStyleCnt="0"/>
      <dgm:spPr/>
    </dgm:pt>
    <dgm:pt modelId="{795F7767-82ED-43EE-8541-2580C9F6B022}" type="pres">
      <dgm:prSet presAssocID="{67D36881-D5EA-433E-A0B2-0C56CF7CA72D}" presName="parentText" presStyleLbl="node1" presStyleIdx="2" presStyleCnt="7">
        <dgm:presLayoutVars>
          <dgm:chMax val="0"/>
          <dgm:bulletEnabled val="1"/>
        </dgm:presLayoutVars>
      </dgm:prSet>
      <dgm:spPr/>
    </dgm:pt>
    <dgm:pt modelId="{8513FF4D-C8D3-4770-92B6-32990EBB831E}" type="pres">
      <dgm:prSet presAssocID="{7F207124-03F3-4F1D-ABFB-1D299565A70C}" presName="spacer" presStyleCnt="0"/>
      <dgm:spPr/>
    </dgm:pt>
    <dgm:pt modelId="{E93FC115-4476-4F81-B5FC-C75D07F4371A}" type="pres">
      <dgm:prSet presAssocID="{DBE981E4-A14C-4441-AF50-C3155CD6B67D}" presName="parentText" presStyleLbl="node1" presStyleIdx="3" presStyleCnt="7">
        <dgm:presLayoutVars>
          <dgm:chMax val="0"/>
          <dgm:bulletEnabled val="1"/>
        </dgm:presLayoutVars>
      </dgm:prSet>
      <dgm:spPr/>
    </dgm:pt>
    <dgm:pt modelId="{9331E2ED-8AEB-4B98-A962-C7A1669C5764}" type="pres">
      <dgm:prSet presAssocID="{554F9BB1-A995-4E94-A428-84AAF3CA6FA2}" presName="spacer" presStyleCnt="0"/>
      <dgm:spPr/>
    </dgm:pt>
    <dgm:pt modelId="{1AC642FE-D31F-4807-8AC8-45FDF773A673}" type="pres">
      <dgm:prSet presAssocID="{0B94644F-DEFA-43D4-A43A-3E24A81D489C}" presName="parentText" presStyleLbl="node1" presStyleIdx="4" presStyleCnt="7">
        <dgm:presLayoutVars>
          <dgm:chMax val="0"/>
          <dgm:bulletEnabled val="1"/>
        </dgm:presLayoutVars>
      </dgm:prSet>
      <dgm:spPr/>
    </dgm:pt>
    <dgm:pt modelId="{24B76165-DCA6-469D-B90E-E08535BD6376}" type="pres">
      <dgm:prSet presAssocID="{0AA92F67-D91A-4BD3-84DE-C95D74799E56}" presName="spacer" presStyleCnt="0"/>
      <dgm:spPr/>
    </dgm:pt>
    <dgm:pt modelId="{23B06C87-94CF-4398-9394-C1B1294C8F57}" type="pres">
      <dgm:prSet presAssocID="{EA353808-3E65-4A3E-9450-9D6F80EC31F6}" presName="parentText" presStyleLbl="node1" presStyleIdx="5" presStyleCnt="7">
        <dgm:presLayoutVars>
          <dgm:chMax val="0"/>
          <dgm:bulletEnabled val="1"/>
        </dgm:presLayoutVars>
      </dgm:prSet>
      <dgm:spPr/>
    </dgm:pt>
    <dgm:pt modelId="{A39B61EE-FA5A-498C-A99E-DDA2EAF1765D}" type="pres">
      <dgm:prSet presAssocID="{B8A27B0A-29D9-4BD7-8910-B7A1EC1C712E}" presName="spacer" presStyleCnt="0"/>
      <dgm:spPr/>
    </dgm:pt>
    <dgm:pt modelId="{DA6AB73C-69A2-4BBD-BBA4-6F6694BBD57E}" type="pres">
      <dgm:prSet presAssocID="{8F4839B9-9DE1-43F3-B334-0BB8EEF7F0BB}" presName="parentText" presStyleLbl="node1" presStyleIdx="6" presStyleCnt="7">
        <dgm:presLayoutVars>
          <dgm:chMax val="0"/>
          <dgm:bulletEnabled val="1"/>
        </dgm:presLayoutVars>
      </dgm:prSet>
      <dgm:spPr/>
    </dgm:pt>
  </dgm:ptLst>
  <dgm:cxnLst>
    <dgm:cxn modelId="{B731CE09-EAC8-485C-A04F-C9376ED582FF}" srcId="{6FCE29D4-9248-4013-8072-195198B3602D}" destId="{DBE981E4-A14C-4441-AF50-C3155CD6B67D}" srcOrd="3" destOrd="0" parTransId="{2EEAE577-108A-432E-B3A1-EFE0A65992F5}" sibTransId="{554F9BB1-A995-4E94-A428-84AAF3CA6FA2}"/>
    <dgm:cxn modelId="{015EFF39-8B64-4FB2-8FB7-EA937C5053DA}" srcId="{6FCE29D4-9248-4013-8072-195198B3602D}" destId="{67D36881-D5EA-433E-A0B2-0C56CF7CA72D}" srcOrd="2" destOrd="0" parTransId="{A447860C-E025-4278-A225-23DC4AD372E3}" sibTransId="{7F207124-03F3-4F1D-ABFB-1D299565A70C}"/>
    <dgm:cxn modelId="{BAEBB23B-A934-4A4C-8C7D-9AF8383F7DDF}" srcId="{6FCE29D4-9248-4013-8072-195198B3602D}" destId="{E33874B7-EEC6-44CE-80D2-864EA6257DD1}" srcOrd="1" destOrd="0" parTransId="{A0EDDB8C-1DD3-4B15-A2D3-12A576E9FA4F}" sibTransId="{C9485265-8C40-4E2D-90CB-A42B8EDD324D}"/>
    <dgm:cxn modelId="{A22F6843-9800-4D59-8974-354DDC780F2D}" type="presOf" srcId="{DBE981E4-A14C-4441-AF50-C3155CD6B67D}" destId="{E93FC115-4476-4F81-B5FC-C75D07F4371A}" srcOrd="0" destOrd="0" presId="urn:microsoft.com/office/officeart/2005/8/layout/vList2"/>
    <dgm:cxn modelId="{133B6675-8633-4D6F-82BC-99A0BB8E215B}" type="presOf" srcId="{6FCE29D4-9248-4013-8072-195198B3602D}" destId="{CB282E03-C9F4-4097-AA24-C9E012822AA2}" srcOrd="0" destOrd="0" presId="urn:microsoft.com/office/officeart/2005/8/layout/vList2"/>
    <dgm:cxn modelId="{7FF0AD87-4C6D-4DF6-AFBA-4B92B2C181AF}" type="presOf" srcId="{2B6D47A0-D43B-4DA4-A17F-8D9F2C800743}" destId="{A7A80FE2-2023-4F94-83B1-959FC483A6A6}" srcOrd="0" destOrd="0" presId="urn:microsoft.com/office/officeart/2005/8/layout/vList2"/>
    <dgm:cxn modelId="{94585889-A70B-4335-B236-424AD6E87B06}" srcId="{6FCE29D4-9248-4013-8072-195198B3602D}" destId="{EA353808-3E65-4A3E-9450-9D6F80EC31F6}" srcOrd="5" destOrd="0" parTransId="{1C6AFA5A-D1F9-42E0-B498-002EEF6D6E72}" sibTransId="{B8A27B0A-29D9-4BD7-8910-B7A1EC1C712E}"/>
    <dgm:cxn modelId="{FF5E078E-F02B-4CD8-BE58-FE6AD9D58F91}" type="presOf" srcId="{E33874B7-EEC6-44CE-80D2-864EA6257DD1}" destId="{474CCF4D-EF5B-45B2-86C6-48F5F061EE1E}" srcOrd="0" destOrd="0" presId="urn:microsoft.com/office/officeart/2005/8/layout/vList2"/>
    <dgm:cxn modelId="{B58E6899-AD40-4C2D-9780-4E890A6DEF96}" type="presOf" srcId="{EA353808-3E65-4A3E-9450-9D6F80EC31F6}" destId="{23B06C87-94CF-4398-9394-C1B1294C8F57}" srcOrd="0" destOrd="0" presId="urn:microsoft.com/office/officeart/2005/8/layout/vList2"/>
    <dgm:cxn modelId="{80649E9C-58F9-4BE0-8781-C71B9B03FD03}" srcId="{6FCE29D4-9248-4013-8072-195198B3602D}" destId="{8F4839B9-9DE1-43F3-B334-0BB8EEF7F0BB}" srcOrd="6" destOrd="0" parTransId="{3E4C48A2-C46F-49D4-9D3E-F16CA1E38B29}" sibTransId="{A77F7477-4627-457D-8E05-F8EC76822C5C}"/>
    <dgm:cxn modelId="{06BF6DB6-5ABF-46D3-8FFD-329C7DA7D063}" srcId="{6FCE29D4-9248-4013-8072-195198B3602D}" destId="{2B6D47A0-D43B-4DA4-A17F-8D9F2C800743}" srcOrd="0" destOrd="0" parTransId="{770F5298-914A-437A-BB77-DCA2DECC3971}" sibTransId="{BAA1A33A-EF84-4869-9303-3288C43E6C8F}"/>
    <dgm:cxn modelId="{9B8C94B7-245E-44D1-AB96-702B36BBA527}" srcId="{6FCE29D4-9248-4013-8072-195198B3602D}" destId="{0B94644F-DEFA-43D4-A43A-3E24A81D489C}" srcOrd="4" destOrd="0" parTransId="{79174D7C-2B80-4837-978D-08D271B565C9}" sibTransId="{0AA92F67-D91A-4BD3-84DE-C95D74799E56}"/>
    <dgm:cxn modelId="{DCFE7AE2-8EE1-4E96-B4AF-2433F81A9FAA}" type="presOf" srcId="{67D36881-D5EA-433E-A0B2-0C56CF7CA72D}" destId="{795F7767-82ED-43EE-8541-2580C9F6B022}" srcOrd="0" destOrd="0" presId="urn:microsoft.com/office/officeart/2005/8/layout/vList2"/>
    <dgm:cxn modelId="{981E6BF8-8930-4BD0-9AF2-D44344E8BCEA}" type="presOf" srcId="{0B94644F-DEFA-43D4-A43A-3E24A81D489C}" destId="{1AC642FE-D31F-4807-8AC8-45FDF773A673}" srcOrd="0" destOrd="0" presId="urn:microsoft.com/office/officeart/2005/8/layout/vList2"/>
    <dgm:cxn modelId="{3836B4FC-34AD-4AF4-B5BF-84D356A3F033}" type="presOf" srcId="{8F4839B9-9DE1-43F3-B334-0BB8EEF7F0BB}" destId="{DA6AB73C-69A2-4BBD-BBA4-6F6694BBD57E}" srcOrd="0" destOrd="0" presId="urn:microsoft.com/office/officeart/2005/8/layout/vList2"/>
    <dgm:cxn modelId="{59CE62AA-AA1D-475F-BF41-C5D2E1DA93CE}" type="presParOf" srcId="{CB282E03-C9F4-4097-AA24-C9E012822AA2}" destId="{A7A80FE2-2023-4F94-83B1-959FC483A6A6}" srcOrd="0" destOrd="0" presId="urn:microsoft.com/office/officeart/2005/8/layout/vList2"/>
    <dgm:cxn modelId="{5AEF8C2C-3579-4F05-8195-3F704804BB29}" type="presParOf" srcId="{CB282E03-C9F4-4097-AA24-C9E012822AA2}" destId="{82C91098-FCC8-4732-B20C-FB56A070630E}" srcOrd="1" destOrd="0" presId="urn:microsoft.com/office/officeart/2005/8/layout/vList2"/>
    <dgm:cxn modelId="{CEE05019-B46A-400A-BB4C-D5B7BF03D708}" type="presParOf" srcId="{CB282E03-C9F4-4097-AA24-C9E012822AA2}" destId="{474CCF4D-EF5B-45B2-86C6-48F5F061EE1E}" srcOrd="2" destOrd="0" presId="urn:microsoft.com/office/officeart/2005/8/layout/vList2"/>
    <dgm:cxn modelId="{F322199A-E696-4037-AA69-5891D7A00E2E}" type="presParOf" srcId="{CB282E03-C9F4-4097-AA24-C9E012822AA2}" destId="{B306D67E-8B6E-45A5-8370-FFB95E8B5DA4}" srcOrd="3" destOrd="0" presId="urn:microsoft.com/office/officeart/2005/8/layout/vList2"/>
    <dgm:cxn modelId="{2BCDC069-7F37-46BF-B82E-FCA56B4C8D50}" type="presParOf" srcId="{CB282E03-C9F4-4097-AA24-C9E012822AA2}" destId="{795F7767-82ED-43EE-8541-2580C9F6B022}" srcOrd="4" destOrd="0" presId="urn:microsoft.com/office/officeart/2005/8/layout/vList2"/>
    <dgm:cxn modelId="{7C1A90FE-FFC8-4FA9-B935-B4FECAA5627B}" type="presParOf" srcId="{CB282E03-C9F4-4097-AA24-C9E012822AA2}" destId="{8513FF4D-C8D3-4770-92B6-32990EBB831E}" srcOrd="5" destOrd="0" presId="urn:microsoft.com/office/officeart/2005/8/layout/vList2"/>
    <dgm:cxn modelId="{35E0E2A3-12A6-421F-8E1A-4ED512B1F9C7}" type="presParOf" srcId="{CB282E03-C9F4-4097-AA24-C9E012822AA2}" destId="{E93FC115-4476-4F81-B5FC-C75D07F4371A}" srcOrd="6" destOrd="0" presId="urn:microsoft.com/office/officeart/2005/8/layout/vList2"/>
    <dgm:cxn modelId="{635DEEFB-FDF2-45C8-A144-068CE0F433BB}" type="presParOf" srcId="{CB282E03-C9F4-4097-AA24-C9E012822AA2}" destId="{9331E2ED-8AEB-4B98-A962-C7A1669C5764}" srcOrd="7" destOrd="0" presId="urn:microsoft.com/office/officeart/2005/8/layout/vList2"/>
    <dgm:cxn modelId="{FE05FEB8-3917-420E-8CFD-49178AE582F5}" type="presParOf" srcId="{CB282E03-C9F4-4097-AA24-C9E012822AA2}" destId="{1AC642FE-D31F-4807-8AC8-45FDF773A673}" srcOrd="8" destOrd="0" presId="urn:microsoft.com/office/officeart/2005/8/layout/vList2"/>
    <dgm:cxn modelId="{9220A870-CECB-4101-9B0A-AD3418369D0B}" type="presParOf" srcId="{CB282E03-C9F4-4097-AA24-C9E012822AA2}" destId="{24B76165-DCA6-469D-B90E-E08535BD6376}" srcOrd="9" destOrd="0" presId="urn:microsoft.com/office/officeart/2005/8/layout/vList2"/>
    <dgm:cxn modelId="{9DB84817-B059-403E-BFF5-E753EA24A158}" type="presParOf" srcId="{CB282E03-C9F4-4097-AA24-C9E012822AA2}" destId="{23B06C87-94CF-4398-9394-C1B1294C8F57}" srcOrd="10" destOrd="0" presId="urn:microsoft.com/office/officeart/2005/8/layout/vList2"/>
    <dgm:cxn modelId="{5DBF9449-E902-43A3-BBAE-8BE989EB3F39}" type="presParOf" srcId="{CB282E03-C9F4-4097-AA24-C9E012822AA2}" destId="{A39B61EE-FA5A-498C-A99E-DDA2EAF1765D}" srcOrd="11" destOrd="0" presId="urn:microsoft.com/office/officeart/2005/8/layout/vList2"/>
    <dgm:cxn modelId="{FA663C24-2B3C-4252-B254-4A41523749FB}" type="presParOf" srcId="{CB282E03-C9F4-4097-AA24-C9E012822AA2}" destId="{DA6AB73C-69A2-4BBD-BBA4-6F6694BBD57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6F2B95-5E44-4599-85A0-C820490EF005}" type="doc">
      <dgm:prSet loTypeId="urn:microsoft.com/office/officeart/2017/3/layout/HorizontalPathTimeline" loCatId="process" qsTypeId="urn:microsoft.com/office/officeart/2005/8/quickstyle/simple1" qsCatId="simple" csTypeId="urn:microsoft.com/office/officeart/2005/8/colors/colorful1" csCatId="colorful" phldr="1"/>
      <dgm:spPr/>
      <dgm:t>
        <a:bodyPr/>
        <a:lstStyle/>
        <a:p>
          <a:endParaRPr lang="en-US"/>
        </a:p>
      </dgm:t>
    </dgm:pt>
    <dgm:pt modelId="{FAD4CE10-5C83-4FD6-AB40-43F5E37F1E69}">
      <dgm:prSet/>
      <dgm:spPr/>
      <dgm:t>
        <a:bodyPr/>
        <a:lstStyle/>
        <a:p>
          <a:pPr>
            <a:defRPr b="1"/>
          </a:pPr>
          <a:r>
            <a:rPr lang="en-US"/>
            <a:t>12 Mar.</a:t>
          </a:r>
        </a:p>
      </dgm:t>
    </dgm:pt>
    <dgm:pt modelId="{3A82083B-D9A4-46A2-82C2-F9AFC372D4B5}" type="parTrans" cxnId="{1609F057-D33C-4FA0-AF71-C20BBB0BAC5C}">
      <dgm:prSet/>
      <dgm:spPr/>
      <dgm:t>
        <a:bodyPr/>
        <a:lstStyle/>
        <a:p>
          <a:endParaRPr lang="en-US"/>
        </a:p>
      </dgm:t>
    </dgm:pt>
    <dgm:pt modelId="{CB4E38C0-519D-4A68-939A-23FFEFD37285}" type="sibTrans" cxnId="{1609F057-D33C-4FA0-AF71-C20BBB0BAC5C}">
      <dgm:prSet/>
      <dgm:spPr/>
      <dgm:t>
        <a:bodyPr/>
        <a:lstStyle/>
        <a:p>
          <a:endParaRPr lang="en-US"/>
        </a:p>
      </dgm:t>
    </dgm:pt>
    <dgm:pt modelId="{AEA17B42-7516-4716-BFBF-885D205FD563}">
      <dgm:prSet/>
      <dgm:spPr/>
      <dgm:t>
        <a:bodyPr/>
        <a:lstStyle/>
        <a:p>
          <a:r>
            <a:rPr lang="en-US"/>
            <a:t>Progress Presentation</a:t>
          </a:r>
        </a:p>
      </dgm:t>
    </dgm:pt>
    <dgm:pt modelId="{87FCF0D3-FAAD-4798-84D3-C2C94F35F073}" type="parTrans" cxnId="{BEDE5B2E-5BE4-4D20-89F1-B53A36F0C319}">
      <dgm:prSet/>
      <dgm:spPr/>
      <dgm:t>
        <a:bodyPr/>
        <a:lstStyle/>
        <a:p>
          <a:endParaRPr lang="en-US"/>
        </a:p>
      </dgm:t>
    </dgm:pt>
    <dgm:pt modelId="{27C5EB1F-DBE1-4838-8F31-954AC0EE2CCF}" type="sibTrans" cxnId="{BEDE5B2E-5BE4-4D20-89F1-B53A36F0C319}">
      <dgm:prSet/>
      <dgm:spPr/>
      <dgm:t>
        <a:bodyPr/>
        <a:lstStyle/>
        <a:p>
          <a:endParaRPr lang="en-US"/>
        </a:p>
      </dgm:t>
    </dgm:pt>
    <dgm:pt modelId="{634235B0-8C92-4465-9C8E-66F1588DA8A2}">
      <dgm:prSet/>
      <dgm:spPr/>
      <dgm:t>
        <a:bodyPr/>
        <a:lstStyle/>
        <a:p>
          <a:pPr>
            <a:defRPr b="1"/>
          </a:pPr>
          <a:r>
            <a:rPr lang="en-US"/>
            <a:t>28 Mar.</a:t>
          </a:r>
        </a:p>
      </dgm:t>
    </dgm:pt>
    <dgm:pt modelId="{F225746A-F753-4129-8FB7-01C439DD4E59}" type="parTrans" cxnId="{9C8F50E9-4472-4890-BE2D-7E33A114265B}">
      <dgm:prSet/>
      <dgm:spPr/>
      <dgm:t>
        <a:bodyPr/>
        <a:lstStyle/>
        <a:p>
          <a:endParaRPr lang="en-US"/>
        </a:p>
      </dgm:t>
    </dgm:pt>
    <dgm:pt modelId="{03F5C019-2EF3-4044-9448-5A2E874BE666}" type="sibTrans" cxnId="{9C8F50E9-4472-4890-BE2D-7E33A114265B}">
      <dgm:prSet/>
      <dgm:spPr/>
      <dgm:t>
        <a:bodyPr/>
        <a:lstStyle/>
        <a:p>
          <a:endParaRPr lang="en-US"/>
        </a:p>
      </dgm:t>
    </dgm:pt>
    <dgm:pt modelId="{C4078C2E-2893-445D-9E6B-14EDF3C84E91}">
      <dgm:prSet/>
      <dgm:spPr/>
      <dgm:t>
        <a:bodyPr/>
        <a:lstStyle/>
        <a:p>
          <a:r>
            <a:rPr lang="en-US"/>
            <a:t>Finish Training Model</a:t>
          </a:r>
        </a:p>
      </dgm:t>
    </dgm:pt>
    <dgm:pt modelId="{78D3851F-19E5-4F67-99B0-CA127EB75848}" type="parTrans" cxnId="{FB6AB1FB-BE29-42C2-8504-ACCF698040EA}">
      <dgm:prSet/>
      <dgm:spPr/>
      <dgm:t>
        <a:bodyPr/>
        <a:lstStyle/>
        <a:p>
          <a:endParaRPr lang="en-US"/>
        </a:p>
      </dgm:t>
    </dgm:pt>
    <dgm:pt modelId="{0A972426-17C8-4A09-8E75-B7DC33187D27}" type="sibTrans" cxnId="{FB6AB1FB-BE29-42C2-8504-ACCF698040EA}">
      <dgm:prSet/>
      <dgm:spPr/>
      <dgm:t>
        <a:bodyPr/>
        <a:lstStyle/>
        <a:p>
          <a:endParaRPr lang="en-US"/>
        </a:p>
      </dgm:t>
    </dgm:pt>
    <dgm:pt modelId="{BBD8CA86-BF5D-49D1-993C-D21D255E8F1E}">
      <dgm:prSet/>
      <dgm:spPr/>
      <dgm:t>
        <a:bodyPr/>
        <a:lstStyle/>
        <a:p>
          <a:pPr>
            <a:defRPr b="1"/>
          </a:pPr>
          <a:r>
            <a:rPr lang="en-US"/>
            <a:t>4 Apr.</a:t>
          </a:r>
        </a:p>
      </dgm:t>
    </dgm:pt>
    <dgm:pt modelId="{24228912-8243-4259-9654-B5645D48962F}" type="parTrans" cxnId="{D00DB61B-E577-4F12-A7B2-F5D9A5968488}">
      <dgm:prSet/>
      <dgm:spPr/>
      <dgm:t>
        <a:bodyPr/>
        <a:lstStyle/>
        <a:p>
          <a:endParaRPr lang="en-US"/>
        </a:p>
      </dgm:t>
    </dgm:pt>
    <dgm:pt modelId="{DAB219E2-C303-427C-9E42-3287595199AF}" type="sibTrans" cxnId="{D00DB61B-E577-4F12-A7B2-F5D9A5968488}">
      <dgm:prSet/>
      <dgm:spPr/>
      <dgm:t>
        <a:bodyPr/>
        <a:lstStyle/>
        <a:p>
          <a:endParaRPr lang="en-US"/>
        </a:p>
      </dgm:t>
    </dgm:pt>
    <dgm:pt modelId="{7BB131C8-A4AC-4536-AF2F-E22086828AB9}">
      <dgm:prSet/>
      <dgm:spPr/>
      <dgm:t>
        <a:bodyPr/>
        <a:lstStyle/>
        <a:p>
          <a:r>
            <a:rPr lang="en-US"/>
            <a:t>Evaluate Model with our given test set</a:t>
          </a:r>
          <a:r>
            <a:rPr lang="en-US">
              <a:latin typeface="Bembo"/>
            </a:rPr>
            <a:t>, create visuals</a:t>
          </a:r>
        </a:p>
      </dgm:t>
    </dgm:pt>
    <dgm:pt modelId="{2E7A095C-D2F6-44AA-AD7F-223FCCD91A4F}" type="parTrans" cxnId="{2F5189D9-E3C9-47E1-8EF0-B7B55F26ECDE}">
      <dgm:prSet/>
      <dgm:spPr/>
      <dgm:t>
        <a:bodyPr/>
        <a:lstStyle/>
        <a:p>
          <a:endParaRPr lang="en-US"/>
        </a:p>
      </dgm:t>
    </dgm:pt>
    <dgm:pt modelId="{7BA35835-EFAE-4FA6-9CCA-C877D6377823}" type="sibTrans" cxnId="{2F5189D9-E3C9-47E1-8EF0-B7B55F26ECDE}">
      <dgm:prSet/>
      <dgm:spPr/>
      <dgm:t>
        <a:bodyPr/>
        <a:lstStyle/>
        <a:p>
          <a:endParaRPr lang="en-US"/>
        </a:p>
      </dgm:t>
    </dgm:pt>
    <dgm:pt modelId="{76A6D8E8-801C-43A9-BD92-6A4A8F406E41}">
      <dgm:prSet/>
      <dgm:spPr/>
      <dgm:t>
        <a:bodyPr/>
        <a:lstStyle/>
        <a:p>
          <a:pPr>
            <a:defRPr b="1"/>
          </a:pPr>
          <a:r>
            <a:rPr lang="en-US"/>
            <a:t>11 Apr.</a:t>
          </a:r>
        </a:p>
      </dgm:t>
    </dgm:pt>
    <dgm:pt modelId="{2EE5A3E5-827A-4A8D-BD82-D0BB2C3CEB73}" type="parTrans" cxnId="{B0CF7382-FA9E-48C7-84C4-5754A3457DFB}">
      <dgm:prSet/>
      <dgm:spPr/>
      <dgm:t>
        <a:bodyPr/>
        <a:lstStyle/>
        <a:p>
          <a:endParaRPr lang="en-US"/>
        </a:p>
      </dgm:t>
    </dgm:pt>
    <dgm:pt modelId="{60DD22C8-B33C-4184-8D45-102D5C68AFC1}" type="sibTrans" cxnId="{B0CF7382-FA9E-48C7-84C4-5754A3457DFB}">
      <dgm:prSet/>
      <dgm:spPr/>
      <dgm:t>
        <a:bodyPr/>
        <a:lstStyle/>
        <a:p>
          <a:endParaRPr lang="en-US"/>
        </a:p>
      </dgm:t>
    </dgm:pt>
    <dgm:pt modelId="{8C8E230B-0CB5-4D4A-B909-7132ADCBB69A}">
      <dgm:prSet/>
      <dgm:spPr/>
      <dgm:t>
        <a:bodyPr/>
        <a:lstStyle/>
        <a:p>
          <a:r>
            <a:rPr lang="en-US"/>
            <a:t>Complete Ethical Analysis</a:t>
          </a:r>
        </a:p>
      </dgm:t>
    </dgm:pt>
    <dgm:pt modelId="{1E0B9C0D-BE60-4C4F-8626-2E1AB940AB98}" type="parTrans" cxnId="{C54E89F2-E723-4B3F-BB03-9AC3CF2E011A}">
      <dgm:prSet/>
      <dgm:spPr/>
      <dgm:t>
        <a:bodyPr/>
        <a:lstStyle/>
        <a:p>
          <a:endParaRPr lang="en-US"/>
        </a:p>
      </dgm:t>
    </dgm:pt>
    <dgm:pt modelId="{0A08422A-4AE5-48A3-8FA5-CEA6F9D5E461}" type="sibTrans" cxnId="{C54E89F2-E723-4B3F-BB03-9AC3CF2E011A}">
      <dgm:prSet/>
      <dgm:spPr/>
      <dgm:t>
        <a:bodyPr/>
        <a:lstStyle/>
        <a:p>
          <a:endParaRPr lang="en-US"/>
        </a:p>
      </dgm:t>
    </dgm:pt>
    <dgm:pt modelId="{24C37202-11B4-4FDD-80AA-C47A2A16B309}">
      <dgm:prSet/>
      <dgm:spPr/>
      <dgm:t>
        <a:bodyPr/>
        <a:lstStyle/>
        <a:p>
          <a:pPr>
            <a:defRPr b="1"/>
          </a:pPr>
          <a:r>
            <a:rPr lang="en-US"/>
            <a:t>29 Apr.</a:t>
          </a:r>
        </a:p>
      </dgm:t>
    </dgm:pt>
    <dgm:pt modelId="{62FA189C-D134-4924-A7F4-22F1F9C7F74E}" type="parTrans" cxnId="{D53EC5CF-6EB3-4004-BBED-C16E3B3CC2AE}">
      <dgm:prSet/>
      <dgm:spPr/>
      <dgm:t>
        <a:bodyPr/>
        <a:lstStyle/>
        <a:p>
          <a:endParaRPr lang="en-US"/>
        </a:p>
      </dgm:t>
    </dgm:pt>
    <dgm:pt modelId="{36CF23E6-7128-4707-898D-BE59B4D5AD1B}" type="sibTrans" cxnId="{D53EC5CF-6EB3-4004-BBED-C16E3B3CC2AE}">
      <dgm:prSet/>
      <dgm:spPr/>
      <dgm:t>
        <a:bodyPr/>
        <a:lstStyle/>
        <a:p>
          <a:endParaRPr lang="en-US"/>
        </a:p>
      </dgm:t>
    </dgm:pt>
    <dgm:pt modelId="{29300645-B027-4350-A727-81E4CECEB9F5}">
      <dgm:prSet/>
      <dgm:spPr/>
      <dgm:t>
        <a:bodyPr/>
        <a:lstStyle/>
        <a:p>
          <a:r>
            <a:rPr lang="en-US"/>
            <a:t>Finish Presentation and Technical Report</a:t>
          </a:r>
        </a:p>
      </dgm:t>
    </dgm:pt>
    <dgm:pt modelId="{8C6C218F-E3E9-4D99-83E5-F9734EDCE2A9}" type="parTrans" cxnId="{233C4090-B7E4-42EF-89B0-05BAF97493C3}">
      <dgm:prSet/>
      <dgm:spPr/>
      <dgm:t>
        <a:bodyPr/>
        <a:lstStyle/>
        <a:p>
          <a:endParaRPr lang="en-US"/>
        </a:p>
      </dgm:t>
    </dgm:pt>
    <dgm:pt modelId="{F1B3AE46-4597-420A-B498-75756E79FE08}" type="sibTrans" cxnId="{233C4090-B7E4-42EF-89B0-05BAF97493C3}">
      <dgm:prSet/>
      <dgm:spPr/>
      <dgm:t>
        <a:bodyPr/>
        <a:lstStyle/>
        <a:p>
          <a:endParaRPr lang="en-US"/>
        </a:p>
      </dgm:t>
    </dgm:pt>
    <dgm:pt modelId="{62150037-13C2-4D85-8197-54B7076CA1E7}">
      <dgm:prSet/>
      <dgm:spPr/>
      <dgm:t>
        <a:bodyPr/>
        <a:lstStyle/>
        <a:p>
          <a:pPr>
            <a:defRPr b="1"/>
          </a:pPr>
          <a:r>
            <a:rPr lang="en-US"/>
            <a:t>30 Apr.</a:t>
          </a:r>
        </a:p>
      </dgm:t>
    </dgm:pt>
    <dgm:pt modelId="{4E4E6D55-87E1-4200-9642-87B1B6DD5251}" type="parTrans" cxnId="{EEB18250-52A0-409B-A215-E5CC3F366FB4}">
      <dgm:prSet/>
      <dgm:spPr/>
      <dgm:t>
        <a:bodyPr/>
        <a:lstStyle/>
        <a:p>
          <a:endParaRPr lang="en-US"/>
        </a:p>
      </dgm:t>
    </dgm:pt>
    <dgm:pt modelId="{DE1B2840-A62A-4D40-B7BC-B114726BC7EB}" type="sibTrans" cxnId="{EEB18250-52A0-409B-A215-E5CC3F366FB4}">
      <dgm:prSet/>
      <dgm:spPr/>
      <dgm:t>
        <a:bodyPr/>
        <a:lstStyle/>
        <a:p>
          <a:endParaRPr lang="en-US"/>
        </a:p>
      </dgm:t>
    </dgm:pt>
    <dgm:pt modelId="{A6A32BC4-EF5A-46DD-997E-771476037D1E}">
      <dgm:prSet/>
      <dgm:spPr/>
      <dgm:t>
        <a:bodyPr/>
        <a:lstStyle/>
        <a:p>
          <a:r>
            <a:rPr lang="en-US"/>
            <a:t>Final Presentation</a:t>
          </a:r>
        </a:p>
      </dgm:t>
    </dgm:pt>
    <dgm:pt modelId="{719E64D0-FB28-4970-9E1C-041533D8160E}" type="parTrans" cxnId="{AA48975A-3F10-45B3-8B00-6EBD5BDFD942}">
      <dgm:prSet/>
      <dgm:spPr/>
      <dgm:t>
        <a:bodyPr/>
        <a:lstStyle/>
        <a:p>
          <a:endParaRPr lang="en-US"/>
        </a:p>
      </dgm:t>
    </dgm:pt>
    <dgm:pt modelId="{EB651BBE-B501-4147-8D65-CE769F8B79A4}" type="sibTrans" cxnId="{AA48975A-3F10-45B3-8B00-6EBD5BDFD942}">
      <dgm:prSet/>
      <dgm:spPr/>
      <dgm:t>
        <a:bodyPr/>
        <a:lstStyle/>
        <a:p>
          <a:endParaRPr lang="en-US"/>
        </a:p>
      </dgm:t>
    </dgm:pt>
    <dgm:pt modelId="{BD0111F7-E0A0-4097-8F0B-4C4B6A124CEA}" type="pres">
      <dgm:prSet presAssocID="{F56F2B95-5E44-4599-85A0-C820490EF005}" presName="root" presStyleCnt="0">
        <dgm:presLayoutVars>
          <dgm:chMax/>
          <dgm:chPref/>
          <dgm:animLvl val="lvl"/>
        </dgm:presLayoutVars>
      </dgm:prSet>
      <dgm:spPr/>
    </dgm:pt>
    <dgm:pt modelId="{0A883874-5A04-412D-8D34-6BDD1E99BA5F}" type="pres">
      <dgm:prSet presAssocID="{F56F2B95-5E44-4599-85A0-C820490EF005}" presName="divider" presStyleLbl="node1" presStyleIdx="0" presStyleCnt="1"/>
      <dgm:spPr/>
    </dgm:pt>
    <dgm:pt modelId="{51A337BC-9C9E-4D51-B9C7-D373F1E11545}" type="pres">
      <dgm:prSet presAssocID="{F56F2B95-5E44-4599-85A0-C820490EF005}" presName="nodes" presStyleCnt="0">
        <dgm:presLayoutVars>
          <dgm:chMax/>
          <dgm:chPref/>
          <dgm:animLvl val="lvl"/>
        </dgm:presLayoutVars>
      </dgm:prSet>
      <dgm:spPr/>
    </dgm:pt>
    <dgm:pt modelId="{2087B3CE-81DC-476B-8ABB-CD61AADF6AA8}" type="pres">
      <dgm:prSet presAssocID="{FAD4CE10-5C83-4FD6-AB40-43F5E37F1E69}" presName="composite" presStyleCnt="0"/>
      <dgm:spPr/>
    </dgm:pt>
    <dgm:pt modelId="{9A84CCB6-55F9-4B4C-9212-9B147D9E95DA}" type="pres">
      <dgm:prSet presAssocID="{FAD4CE10-5C83-4FD6-AB40-43F5E37F1E69}" presName="L1TextContainer" presStyleLbl="revTx" presStyleIdx="0" presStyleCnt="6">
        <dgm:presLayoutVars>
          <dgm:chMax val="1"/>
          <dgm:chPref val="1"/>
          <dgm:bulletEnabled val="1"/>
        </dgm:presLayoutVars>
      </dgm:prSet>
      <dgm:spPr/>
    </dgm:pt>
    <dgm:pt modelId="{D879211B-A24B-4DFE-A4BE-A7605F23BC69}" type="pres">
      <dgm:prSet presAssocID="{FAD4CE10-5C83-4FD6-AB40-43F5E37F1E69}" presName="L2TextContainerWrapper" presStyleCnt="0">
        <dgm:presLayoutVars>
          <dgm:chMax val="0"/>
          <dgm:chPref val="0"/>
          <dgm:bulletEnabled val="1"/>
        </dgm:presLayoutVars>
      </dgm:prSet>
      <dgm:spPr/>
    </dgm:pt>
    <dgm:pt modelId="{8345C80D-1BB2-40DD-B3AB-7A0F2277047F}" type="pres">
      <dgm:prSet presAssocID="{FAD4CE10-5C83-4FD6-AB40-43F5E37F1E69}" presName="L2TextContainer" presStyleLbl="bgAccFollowNode1" presStyleIdx="0" presStyleCnt="6"/>
      <dgm:spPr/>
    </dgm:pt>
    <dgm:pt modelId="{A2EBC2F4-3181-4526-B36A-1FE24C59AFD9}" type="pres">
      <dgm:prSet presAssocID="{FAD4CE10-5C83-4FD6-AB40-43F5E37F1E69}" presName="FlexibleEmptyPlaceHolder" presStyleCnt="0"/>
      <dgm:spPr/>
    </dgm:pt>
    <dgm:pt modelId="{79EBE1C9-6AA2-48B7-802E-39AAB87B0C5C}" type="pres">
      <dgm:prSet presAssocID="{FAD4CE10-5C83-4FD6-AB40-43F5E37F1E69}" presName="ConnectLine" presStyleLbl="alignNode1" presStyleIdx="0" presStyleCnt="6"/>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B2493E21-2DF5-4F48-A958-C9B38658A3AC}" type="pres">
      <dgm:prSet presAssocID="{FAD4CE10-5C83-4FD6-AB40-43F5E37F1E69}" presName="ConnectorPoint" presStyleLbl="fgAcc1" presStyleIdx="0" presStyleCnt="6"/>
      <dgm:spPr>
        <a:solidFill>
          <a:schemeClr val="lt1">
            <a:alpha val="90000"/>
            <a:hueOff val="0"/>
            <a:satOff val="0"/>
            <a:lumOff val="0"/>
            <a:alphaOff val="0"/>
          </a:schemeClr>
        </a:solidFill>
        <a:ln w="12700" cap="flat" cmpd="sng" algn="ctr">
          <a:noFill/>
          <a:prstDash val="solid"/>
          <a:miter lim="800000"/>
        </a:ln>
        <a:effectLst/>
      </dgm:spPr>
    </dgm:pt>
    <dgm:pt modelId="{DBAFEB60-007B-4F64-9F21-51BF84017FED}" type="pres">
      <dgm:prSet presAssocID="{FAD4CE10-5C83-4FD6-AB40-43F5E37F1E69}" presName="EmptyPlaceHolder" presStyleCnt="0"/>
      <dgm:spPr/>
    </dgm:pt>
    <dgm:pt modelId="{CF1CD7D3-7EB5-4501-901D-86FC029BBCDD}" type="pres">
      <dgm:prSet presAssocID="{CB4E38C0-519D-4A68-939A-23FFEFD37285}" presName="spaceBetweenRectangles" presStyleCnt="0"/>
      <dgm:spPr/>
    </dgm:pt>
    <dgm:pt modelId="{E9C4614F-F108-48FD-A0BF-D9EEDFBCEE91}" type="pres">
      <dgm:prSet presAssocID="{634235B0-8C92-4465-9C8E-66F1588DA8A2}" presName="composite" presStyleCnt="0"/>
      <dgm:spPr/>
    </dgm:pt>
    <dgm:pt modelId="{4217E8FD-630E-4C66-A2A0-5212868AFCEC}" type="pres">
      <dgm:prSet presAssocID="{634235B0-8C92-4465-9C8E-66F1588DA8A2}" presName="L1TextContainer" presStyleLbl="revTx" presStyleIdx="1" presStyleCnt="6">
        <dgm:presLayoutVars>
          <dgm:chMax val="1"/>
          <dgm:chPref val="1"/>
          <dgm:bulletEnabled val="1"/>
        </dgm:presLayoutVars>
      </dgm:prSet>
      <dgm:spPr/>
    </dgm:pt>
    <dgm:pt modelId="{79E514A8-3367-4778-A966-22A879A0E20F}" type="pres">
      <dgm:prSet presAssocID="{634235B0-8C92-4465-9C8E-66F1588DA8A2}" presName="L2TextContainerWrapper" presStyleCnt="0">
        <dgm:presLayoutVars>
          <dgm:chMax val="0"/>
          <dgm:chPref val="0"/>
          <dgm:bulletEnabled val="1"/>
        </dgm:presLayoutVars>
      </dgm:prSet>
      <dgm:spPr/>
    </dgm:pt>
    <dgm:pt modelId="{B6228C2B-1886-4E6B-8256-996E961C5164}" type="pres">
      <dgm:prSet presAssocID="{634235B0-8C92-4465-9C8E-66F1588DA8A2}" presName="L2TextContainer" presStyleLbl="bgAccFollowNode1" presStyleIdx="1" presStyleCnt="6"/>
      <dgm:spPr/>
    </dgm:pt>
    <dgm:pt modelId="{AF24FB03-2E43-4469-98A2-9B8923385F0D}" type="pres">
      <dgm:prSet presAssocID="{634235B0-8C92-4465-9C8E-66F1588DA8A2}" presName="FlexibleEmptyPlaceHolder" presStyleCnt="0"/>
      <dgm:spPr/>
    </dgm:pt>
    <dgm:pt modelId="{0ED5F2D6-1189-488B-853D-68FFDFEEBF24}" type="pres">
      <dgm:prSet presAssocID="{634235B0-8C92-4465-9C8E-66F1588DA8A2}" presName="ConnectLine" presStyleLbl="alignNode1" presStyleIdx="1" presStyleCnt="6"/>
      <dgm:spPr>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gm:spPr>
    </dgm:pt>
    <dgm:pt modelId="{6D491145-1516-4018-9405-CE5BDABD96BC}" type="pres">
      <dgm:prSet presAssocID="{634235B0-8C92-4465-9C8E-66F1588DA8A2}" presName="ConnectorPoint" presStyleLbl="fgAcc1" presStyleIdx="1" presStyleCnt="6"/>
      <dgm:spPr>
        <a:solidFill>
          <a:schemeClr val="lt1">
            <a:alpha val="90000"/>
            <a:hueOff val="0"/>
            <a:satOff val="0"/>
            <a:lumOff val="0"/>
            <a:alphaOff val="0"/>
          </a:schemeClr>
        </a:solidFill>
        <a:ln w="12700" cap="flat" cmpd="sng" algn="ctr">
          <a:noFill/>
          <a:prstDash val="solid"/>
          <a:miter lim="800000"/>
        </a:ln>
        <a:effectLst/>
      </dgm:spPr>
    </dgm:pt>
    <dgm:pt modelId="{94478861-717E-4C15-93D3-C6762E7C29E5}" type="pres">
      <dgm:prSet presAssocID="{634235B0-8C92-4465-9C8E-66F1588DA8A2}" presName="EmptyPlaceHolder" presStyleCnt="0"/>
      <dgm:spPr/>
    </dgm:pt>
    <dgm:pt modelId="{8D82CE3C-1D56-4B76-BA5E-77FE992C3B38}" type="pres">
      <dgm:prSet presAssocID="{03F5C019-2EF3-4044-9448-5A2E874BE666}" presName="spaceBetweenRectangles" presStyleCnt="0"/>
      <dgm:spPr/>
    </dgm:pt>
    <dgm:pt modelId="{42C62F90-F4A5-4F63-9373-03AD275DF8CA}" type="pres">
      <dgm:prSet presAssocID="{BBD8CA86-BF5D-49D1-993C-D21D255E8F1E}" presName="composite" presStyleCnt="0"/>
      <dgm:spPr/>
    </dgm:pt>
    <dgm:pt modelId="{4E0A4236-AC66-4891-A3EC-9570B7A38939}" type="pres">
      <dgm:prSet presAssocID="{BBD8CA86-BF5D-49D1-993C-D21D255E8F1E}" presName="L1TextContainer" presStyleLbl="revTx" presStyleIdx="2" presStyleCnt="6">
        <dgm:presLayoutVars>
          <dgm:chMax val="1"/>
          <dgm:chPref val="1"/>
          <dgm:bulletEnabled val="1"/>
        </dgm:presLayoutVars>
      </dgm:prSet>
      <dgm:spPr/>
    </dgm:pt>
    <dgm:pt modelId="{F0BCBA10-AFC2-4063-BAD8-1C23BEFCFD78}" type="pres">
      <dgm:prSet presAssocID="{BBD8CA86-BF5D-49D1-993C-D21D255E8F1E}" presName="L2TextContainerWrapper" presStyleCnt="0">
        <dgm:presLayoutVars>
          <dgm:chMax val="0"/>
          <dgm:chPref val="0"/>
          <dgm:bulletEnabled val="1"/>
        </dgm:presLayoutVars>
      </dgm:prSet>
      <dgm:spPr/>
    </dgm:pt>
    <dgm:pt modelId="{3D39C1B2-FCA9-4F13-9F51-9DA2EEA9E4E6}" type="pres">
      <dgm:prSet presAssocID="{BBD8CA86-BF5D-49D1-993C-D21D255E8F1E}" presName="L2TextContainer" presStyleLbl="bgAccFollowNode1" presStyleIdx="2" presStyleCnt="6"/>
      <dgm:spPr/>
    </dgm:pt>
    <dgm:pt modelId="{DBA70F79-8F7D-4475-A61F-37437C65817B}" type="pres">
      <dgm:prSet presAssocID="{BBD8CA86-BF5D-49D1-993C-D21D255E8F1E}" presName="FlexibleEmptyPlaceHolder" presStyleCnt="0"/>
      <dgm:spPr/>
    </dgm:pt>
    <dgm:pt modelId="{87BDF9D3-8618-4526-975E-E86F5AD63E8B}" type="pres">
      <dgm:prSet presAssocID="{BBD8CA86-BF5D-49D1-993C-D21D255E8F1E}" presName="ConnectLine" presStyleLbl="alignNode1" presStyleIdx="2" presStyleCnt="6"/>
      <dgm:spPr>
        <a:solidFill>
          <a:schemeClr val="accent4">
            <a:hueOff val="0"/>
            <a:satOff val="0"/>
            <a:lumOff val="0"/>
            <a:alphaOff val="0"/>
          </a:schemeClr>
        </a:solidFill>
        <a:ln w="6350" cap="flat" cmpd="sng" algn="ctr">
          <a:solidFill>
            <a:schemeClr val="accent4">
              <a:hueOff val="0"/>
              <a:satOff val="0"/>
              <a:lumOff val="0"/>
              <a:alphaOff val="0"/>
            </a:schemeClr>
          </a:solidFill>
          <a:prstDash val="dash"/>
          <a:miter lim="800000"/>
        </a:ln>
        <a:effectLst/>
      </dgm:spPr>
    </dgm:pt>
    <dgm:pt modelId="{C8ADC95E-8F90-495E-83D6-B96D08F918D1}" type="pres">
      <dgm:prSet presAssocID="{BBD8CA86-BF5D-49D1-993C-D21D255E8F1E}" presName="ConnectorPoint" presStyleLbl="fgAcc1" presStyleIdx="2" presStyleCnt="6"/>
      <dgm:spPr>
        <a:solidFill>
          <a:schemeClr val="lt1">
            <a:alpha val="90000"/>
            <a:hueOff val="0"/>
            <a:satOff val="0"/>
            <a:lumOff val="0"/>
            <a:alphaOff val="0"/>
          </a:schemeClr>
        </a:solidFill>
        <a:ln w="12700" cap="flat" cmpd="sng" algn="ctr">
          <a:noFill/>
          <a:prstDash val="solid"/>
          <a:miter lim="800000"/>
        </a:ln>
        <a:effectLst/>
      </dgm:spPr>
    </dgm:pt>
    <dgm:pt modelId="{FDBBD4C5-51A8-4385-87AF-0370A5BA916F}" type="pres">
      <dgm:prSet presAssocID="{BBD8CA86-BF5D-49D1-993C-D21D255E8F1E}" presName="EmptyPlaceHolder" presStyleCnt="0"/>
      <dgm:spPr/>
    </dgm:pt>
    <dgm:pt modelId="{68DCCF1B-5503-4FA8-9FAC-F59D4C8C44BB}" type="pres">
      <dgm:prSet presAssocID="{DAB219E2-C303-427C-9E42-3287595199AF}" presName="spaceBetweenRectangles" presStyleCnt="0"/>
      <dgm:spPr/>
    </dgm:pt>
    <dgm:pt modelId="{47D4F418-980A-4019-94FF-E04C39DF63FC}" type="pres">
      <dgm:prSet presAssocID="{76A6D8E8-801C-43A9-BD92-6A4A8F406E41}" presName="composite" presStyleCnt="0"/>
      <dgm:spPr/>
    </dgm:pt>
    <dgm:pt modelId="{D684EEF5-CB2B-4284-9B36-C141B2042A97}" type="pres">
      <dgm:prSet presAssocID="{76A6D8E8-801C-43A9-BD92-6A4A8F406E41}" presName="L1TextContainer" presStyleLbl="revTx" presStyleIdx="3" presStyleCnt="6">
        <dgm:presLayoutVars>
          <dgm:chMax val="1"/>
          <dgm:chPref val="1"/>
          <dgm:bulletEnabled val="1"/>
        </dgm:presLayoutVars>
      </dgm:prSet>
      <dgm:spPr/>
    </dgm:pt>
    <dgm:pt modelId="{8965478D-D2D7-4931-8514-959AC48AA392}" type="pres">
      <dgm:prSet presAssocID="{76A6D8E8-801C-43A9-BD92-6A4A8F406E41}" presName="L2TextContainerWrapper" presStyleCnt="0">
        <dgm:presLayoutVars>
          <dgm:chMax val="0"/>
          <dgm:chPref val="0"/>
          <dgm:bulletEnabled val="1"/>
        </dgm:presLayoutVars>
      </dgm:prSet>
      <dgm:spPr/>
    </dgm:pt>
    <dgm:pt modelId="{5068A7A1-35D1-4748-8A27-D5F148EF2C7F}" type="pres">
      <dgm:prSet presAssocID="{76A6D8E8-801C-43A9-BD92-6A4A8F406E41}" presName="L2TextContainer" presStyleLbl="bgAccFollowNode1" presStyleIdx="3" presStyleCnt="6"/>
      <dgm:spPr/>
    </dgm:pt>
    <dgm:pt modelId="{8105C523-219A-460D-80CF-4B34A9A9662E}" type="pres">
      <dgm:prSet presAssocID="{76A6D8E8-801C-43A9-BD92-6A4A8F406E41}" presName="FlexibleEmptyPlaceHolder" presStyleCnt="0"/>
      <dgm:spPr/>
    </dgm:pt>
    <dgm:pt modelId="{669015D3-D490-4D75-A71C-190B4D3EE1FA}" type="pres">
      <dgm:prSet presAssocID="{76A6D8E8-801C-43A9-BD92-6A4A8F406E41}" presName="ConnectLine" presStyleLbl="alignNode1" presStyleIdx="3" presStyleCnt="6"/>
      <dgm:spPr>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gm:spPr>
    </dgm:pt>
    <dgm:pt modelId="{95E01174-F210-4F38-8675-268ADB3ED388}" type="pres">
      <dgm:prSet presAssocID="{76A6D8E8-801C-43A9-BD92-6A4A8F406E41}" presName="ConnectorPoint" presStyleLbl="fgAcc1" presStyleIdx="3" presStyleCnt="6"/>
      <dgm:spPr>
        <a:solidFill>
          <a:schemeClr val="lt1">
            <a:alpha val="90000"/>
            <a:hueOff val="0"/>
            <a:satOff val="0"/>
            <a:lumOff val="0"/>
            <a:alphaOff val="0"/>
          </a:schemeClr>
        </a:solidFill>
        <a:ln w="12700" cap="flat" cmpd="sng" algn="ctr">
          <a:noFill/>
          <a:prstDash val="solid"/>
          <a:miter lim="800000"/>
        </a:ln>
        <a:effectLst/>
      </dgm:spPr>
    </dgm:pt>
    <dgm:pt modelId="{E71944AB-1844-4ED5-8449-F0B611799746}" type="pres">
      <dgm:prSet presAssocID="{76A6D8E8-801C-43A9-BD92-6A4A8F406E41}" presName="EmptyPlaceHolder" presStyleCnt="0"/>
      <dgm:spPr/>
    </dgm:pt>
    <dgm:pt modelId="{D9E91E61-4A40-4E6A-B98E-DF38DCB2414C}" type="pres">
      <dgm:prSet presAssocID="{60DD22C8-B33C-4184-8D45-102D5C68AFC1}" presName="spaceBetweenRectangles" presStyleCnt="0"/>
      <dgm:spPr/>
    </dgm:pt>
    <dgm:pt modelId="{D22DC2FA-E971-4AD5-AF55-48A17645983F}" type="pres">
      <dgm:prSet presAssocID="{24C37202-11B4-4FDD-80AA-C47A2A16B309}" presName="composite" presStyleCnt="0"/>
      <dgm:spPr/>
    </dgm:pt>
    <dgm:pt modelId="{0D70788C-EEC8-4ED6-9708-CD2CEA2243F4}" type="pres">
      <dgm:prSet presAssocID="{24C37202-11B4-4FDD-80AA-C47A2A16B309}" presName="L1TextContainer" presStyleLbl="revTx" presStyleIdx="4" presStyleCnt="6">
        <dgm:presLayoutVars>
          <dgm:chMax val="1"/>
          <dgm:chPref val="1"/>
          <dgm:bulletEnabled val="1"/>
        </dgm:presLayoutVars>
      </dgm:prSet>
      <dgm:spPr/>
    </dgm:pt>
    <dgm:pt modelId="{0C540404-DF35-47A7-80F4-2FC5D9E1BA9B}" type="pres">
      <dgm:prSet presAssocID="{24C37202-11B4-4FDD-80AA-C47A2A16B309}" presName="L2TextContainerWrapper" presStyleCnt="0">
        <dgm:presLayoutVars>
          <dgm:chMax val="0"/>
          <dgm:chPref val="0"/>
          <dgm:bulletEnabled val="1"/>
        </dgm:presLayoutVars>
      </dgm:prSet>
      <dgm:spPr/>
    </dgm:pt>
    <dgm:pt modelId="{6908D819-14FB-48A6-B030-AE20B923B191}" type="pres">
      <dgm:prSet presAssocID="{24C37202-11B4-4FDD-80AA-C47A2A16B309}" presName="L2TextContainer" presStyleLbl="bgAccFollowNode1" presStyleIdx="4" presStyleCnt="6"/>
      <dgm:spPr/>
    </dgm:pt>
    <dgm:pt modelId="{20D2D393-958E-4204-B6D7-C9C95AC611D8}" type="pres">
      <dgm:prSet presAssocID="{24C37202-11B4-4FDD-80AA-C47A2A16B309}" presName="FlexibleEmptyPlaceHolder" presStyleCnt="0"/>
      <dgm:spPr/>
    </dgm:pt>
    <dgm:pt modelId="{2A75E1E5-E64F-4143-807D-301D37194C26}" type="pres">
      <dgm:prSet presAssocID="{24C37202-11B4-4FDD-80AA-C47A2A16B309}" presName="ConnectLine" presStyleLbl="alignNode1" presStyleIdx="4" presStyleCnt="6"/>
      <dgm:spPr>
        <a:solidFill>
          <a:schemeClr val="accent6">
            <a:hueOff val="0"/>
            <a:satOff val="0"/>
            <a:lumOff val="0"/>
            <a:alphaOff val="0"/>
          </a:schemeClr>
        </a:solidFill>
        <a:ln w="6350" cap="flat" cmpd="sng" algn="ctr">
          <a:solidFill>
            <a:schemeClr val="accent6">
              <a:hueOff val="0"/>
              <a:satOff val="0"/>
              <a:lumOff val="0"/>
              <a:alphaOff val="0"/>
            </a:schemeClr>
          </a:solidFill>
          <a:prstDash val="dash"/>
          <a:miter lim="800000"/>
        </a:ln>
        <a:effectLst/>
      </dgm:spPr>
    </dgm:pt>
    <dgm:pt modelId="{B384BA7E-4666-4554-AA76-CE7B4B933309}" type="pres">
      <dgm:prSet presAssocID="{24C37202-11B4-4FDD-80AA-C47A2A16B309}" presName="ConnectorPoint" presStyleLbl="fgAcc1" presStyleIdx="4" presStyleCnt="6"/>
      <dgm:spPr>
        <a:solidFill>
          <a:schemeClr val="lt1">
            <a:alpha val="90000"/>
            <a:hueOff val="0"/>
            <a:satOff val="0"/>
            <a:lumOff val="0"/>
            <a:alphaOff val="0"/>
          </a:schemeClr>
        </a:solidFill>
        <a:ln w="12700" cap="flat" cmpd="sng" algn="ctr">
          <a:noFill/>
          <a:prstDash val="solid"/>
          <a:miter lim="800000"/>
        </a:ln>
        <a:effectLst/>
      </dgm:spPr>
    </dgm:pt>
    <dgm:pt modelId="{A0242439-C71F-463D-AE6A-410F8904D08F}" type="pres">
      <dgm:prSet presAssocID="{24C37202-11B4-4FDD-80AA-C47A2A16B309}" presName="EmptyPlaceHolder" presStyleCnt="0"/>
      <dgm:spPr/>
    </dgm:pt>
    <dgm:pt modelId="{D53B4B24-313E-4307-AA5A-A48E6A8FF7BD}" type="pres">
      <dgm:prSet presAssocID="{36CF23E6-7128-4707-898D-BE59B4D5AD1B}" presName="spaceBetweenRectangles" presStyleCnt="0"/>
      <dgm:spPr/>
    </dgm:pt>
    <dgm:pt modelId="{612AD785-5217-427A-819A-E8B66E186718}" type="pres">
      <dgm:prSet presAssocID="{62150037-13C2-4D85-8197-54B7076CA1E7}" presName="composite" presStyleCnt="0"/>
      <dgm:spPr/>
    </dgm:pt>
    <dgm:pt modelId="{91E74C83-BE3A-4D67-BAAA-CDE7A3894CFF}" type="pres">
      <dgm:prSet presAssocID="{62150037-13C2-4D85-8197-54B7076CA1E7}" presName="L1TextContainer" presStyleLbl="revTx" presStyleIdx="5" presStyleCnt="6">
        <dgm:presLayoutVars>
          <dgm:chMax val="1"/>
          <dgm:chPref val="1"/>
          <dgm:bulletEnabled val="1"/>
        </dgm:presLayoutVars>
      </dgm:prSet>
      <dgm:spPr/>
    </dgm:pt>
    <dgm:pt modelId="{D41F9C7E-CC72-4959-9443-B2A0BE622583}" type="pres">
      <dgm:prSet presAssocID="{62150037-13C2-4D85-8197-54B7076CA1E7}" presName="L2TextContainerWrapper" presStyleCnt="0">
        <dgm:presLayoutVars>
          <dgm:chMax val="0"/>
          <dgm:chPref val="0"/>
          <dgm:bulletEnabled val="1"/>
        </dgm:presLayoutVars>
      </dgm:prSet>
      <dgm:spPr/>
    </dgm:pt>
    <dgm:pt modelId="{84D2A4B8-6004-4182-A896-C5D955843365}" type="pres">
      <dgm:prSet presAssocID="{62150037-13C2-4D85-8197-54B7076CA1E7}" presName="L2TextContainer" presStyleLbl="bgAccFollowNode1" presStyleIdx="5" presStyleCnt="6"/>
      <dgm:spPr/>
    </dgm:pt>
    <dgm:pt modelId="{E1A631DF-7F46-469F-B9F0-4564B5F4A547}" type="pres">
      <dgm:prSet presAssocID="{62150037-13C2-4D85-8197-54B7076CA1E7}" presName="FlexibleEmptyPlaceHolder" presStyleCnt="0"/>
      <dgm:spPr/>
    </dgm:pt>
    <dgm:pt modelId="{D81E5598-BBDA-4A72-B2B6-FBDB51CED318}" type="pres">
      <dgm:prSet presAssocID="{62150037-13C2-4D85-8197-54B7076CA1E7}" presName="ConnectLine" presStyleLbl="alignNode1" presStyleIdx="5" presStyleCnt="6"/>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gm:spPr>
    </dgm:pt>
    <dgm:pt modelId="{C175437C-03F1-43DD-9CF2-DB228E35C1A1}" type="pres">
      <dgm:prSet presAssocID="{62150037-13C2-4D85-8197-54B7076CA1E7}" presName="ConnectorPoint" presStyleLbl="fgAcc1" presStyleIdx="5" presStyleCnt="6"/>
      <dgm:spPr>
        <a:solidFill>
          <a:schemeClr val="lt1">
            <a:alpha val="90000"/>
            <a:hueOff val="0"/>
            <a:satOff val="0"/>
            <a:lumOff val="0"/>
            <a:alphaOff val="0"/>
          </a:schemeClr>
        </a:solidFill>
        <a:ln w="12700" cap="flat" cmpd="sng" algn="ctr">
          <a:noFill/>
          <a:prstDash val="solid"/>
          <a:miter lim="800000"/>
        </a:ln>
        <a:effectLst/>
      </dgm:spPr>
    </dgm:pt>
    <dgm:pt modelId="{A9884E8C-1DB3-485C-82D6-09741AC9A878}" type="pres">
      <dgm:prSet presAssocID="{62150037-13C2-4D85-8197-54B7076CA1E7}" presName="EmptyPlaceHolder" presStyleCnt="0"/>
      <dgm:spPr/>
    </dgm:pt>
  </dgm:ptLst>
  <dgm:cxnLst>
    <dgm:cxn modelId="{D00DB61B-E577-4F12-A7B2-F5D9A5968488}" srcId="{F56F2B95-5E44-4599-85A0-C820490EF005}" destId="{BBD8CA86-BF5D-49D1-993C-D21D255E8F1E}" srcOrd="2" destOrd="0" parTransId="{24228912-8243-4259-9654-B5645D48962F}" sibTransId="{DAB219E2-C303-427C-9E42-3287595199AF}"/>
    <dgm:cxn modelId="{FE726A24-F504-49A2-9AF3-B60AD199F21F}" type="presOf" srcId="{FAD4CE10-5C83-4FD6-AB40-43F5E37F1E69}" destId="{9A84CCB6-55F9-4B4C-9212-9B147D9E95DA}" srcOrd="0" destOrd="0" presId="urn:microsoft.com/office/officeart/2017/3/layout/HorizontalPathTimeline"/>
    <dgm:cxn modelId="{C81C0027-4AEA-4736-95BF-C40B633DE747}" type="presOf" srcId="{29300645-B027-4350-A727-81E4CECEB9F5}" destId="{6908D819-14FB-48A6-B030-AE20B923B191}" srcOrd="0" destOrd="0" presId="urn:microsoft.com/office/officeart/2017/3/layout/HorizontalPathTimeline"/>
    <dgm:cxn modelId="{BEDE5B2E-5BE4-4D20-89F1-B53A36F0C319}" srcId="{FAD4CE10-5C83-4FD6-AB40-43F5E37F1E69}" destId="{AEA17B42-7516-4716-BFBF-885D205FD563}" srcOrd="0" destOrd="0" parTransId="{87FCF0D3-FAAD-4798-84D3-C2C94F35F073}" sibTransId="{27C5EB1F-DBE1-4838-8F31-954AC0EE2CCF}"/>
    <dgm:cxn modelId="{0B5B715E-0823-4651-8E16-DA8B75CD4679}" type="presOf" srcId="{7BB131C8-A4AC-4536-AF2F-E22086828AB9}" destId="{3D39C1B2-FCA9-4F13-9F51-9DA2EEA9E4E6}" srcOrd="0" destOrd="0" presId="urn:microsoft.com/office/officeart/2017/3/layout/HorizontalPathTimeline"/>
    <dgm:cxn modelId="{AB8C7B43-298D-4FBA-99C2-4BF3145FF55B}" type="presOf" srcId="{8C8E230B-0CB5-4D4A-B909-7132ADCBB69A}" destId="{5068A7A1-35D1-4748-8A27-D5F148EF2C7F}" srcOrd="0" destOrd="0" presId="urn:microsoft.com/office/officeart/2017/3/layout/HorizontalPathTimeline"/>
    <dgm:cxn modelId="{1513156E-3AAC-46DC-81AB-CB832C45C50A}" type="presOf" srcId="{BBD8CA86-BF5D-49D1-993C-D21D255E8F1E}" destId="{4E0A4236-AC66-4891-A3EC-9570B7A38939}" srcOrd="0" destOrd="0" presId="urn:microsoft.com/office/officeart/2017/3/layout/HorizontalPathTimeline"/>
    <dgm:cxn modelId="{EEB18250-52A0-409B-A215-E5CC3F366FB4}" srcId="{F56F2B95-5E44-4599-85A0-C820490EF005}" destId="{62150037-13C2-4D85-8197-54B7076CA1E7}" srcOrd="5" destOrd="0" parTransId="{4E4E6D55-87E1-4200-9642-87B1B6DD5251}" sibTransId="{DE1B2840-A62A-4D40-B7BC-B114726BC7EB}"/>
    <dgm:cxn modelId="{FE822253-54E3-4512-AAE0-6C13620A8662}" type="presOf" srcId="{634235B0-8C92-4465-9C8E-66F1588DA8A2}" destId="{4217E8FD-630E-4C66-A2A0-5212868AFCEC}" srcOrd="0" destOrd="0" presId="urn:microsoft.com/office/officeart/2017/3/layout/HorizontalPathTimeline"/>
    <dgm:cxn modelId="{1609F057-D33C-4FA0-AF71-C20BBB0BAC5C}" srcId="{F56F2B95-5E44-4599-85A0-C820490EF005}" destId="{FAD4CE10-5C83-4FD6-AB40-43F5E37F1E69}" srcOrd="0" destOrd="0" parTransId="{3A82083B-D9A4-46A2-82C2-F9AFC372D4B5}" sibTransId="{CB4E38C0-519D-4A68-939A-23FFEFD37285}"/>
    <dgm:cxn modelId="{AA48975A-3F10-45B3-8B00-6EBD5BDFD942}" srcId="{62150037-13C2-4D85-8197-54B7076CA1E7}" destId="{A6A32BC4-EF5A-46DD-997E-771476037D1E}" srcOrd="0" destOrd="0" parTransId="{719E64D0-FB28-4970-9E1C-041533D8160E}" sibTransId="{EB651BBE-B501-4147-8D65-CE769F8B79A4}"/>
    <dgm:cxn modelId="{5BB60281-73E3-405B-8967-3ED5B51B629C}" type="presOf" srcId="{AEA17B42-7516-4716-BFBF-885D205FD563}" destId="{8345C80D-1BB2-40DD-B3AB-7A0F2277047F}" srcOrd="0" destOrd="0" presId="urn:microsoft.com/office/officeart/2017/3/layout/HorizontalPathTimeline"/>
    <dgm:cxn modelId="{B0CF7382-FA9E-48C7-84C4-5754A3457DFB}" srcId="{F56F2B95-5E44-4599-85A0-C820490EF005}" destId="{76A6D8E8-801C-43A9-BD92-6A4A8F406E41}" srcOrd="3" destOrd="0" parTransId="{2EE5A3E5-827A-4A8D-BD82-D0BB2C3CEB73}" sibTransId="{60DD22C8-B33C-4184-8D45-102D5C68AFC1}"/>
    <dgm:cxn modelId="{233C4090-B7E4-42EF-89B0-05BAF97493C3}" srcId="{24C37202-11B4-4FDD-80AA-C47A2A16B309}" destId="{29300645-B027-4350-A727-81E4CECEB9F5}" srcOrd="0" destOrd="0" parTransId="{8C6C218F-E3E9-4D99-83E5-F9734EDCE2A9}" sibTransId="{F1B3AE46-4597-420A-B498-75756E79FE08}"/>
    <dgm:cxn modelId="{AA037B92-099F-4D81-9511-641D3AF4D0C2}" type="presOf" srcId="{76A6D8E8-801C-43A9-BD92-6A4A8F406E41}" destId="{D684EEF5-CB2B-4284-9B36-C141B2042A97}" srcOrd="0" destOrd="0" presId="urn:microsoft.com/office/officeart/2017/3/layout/HorizontalPathTimeline"/>
    <dgm:cxn modelId="{DA9C2C9B-B483-493A-AF52-72CA7D2870C5}" type="presOf" srcId="{F56F2B95-5E44-4599-85A0-C820490EF005}" destId="{BD0111F7-E0A0-4097-8F0B-4C4B6A124CEA}" srcOrd="0" destOrd="0" presId="urn:microsoft.com/office/officeart/2017/3/layout/HorizontalPathTimeline"/>
    <dgm:cxn modelId="{9EFFFEA2-78AF-47CE-B1D5-F2CD2440BF31}" type="presOf" srcId="{A6A32BC4-EF5A-46DD-997E-771476037D1E}" destId="{84D2A4B8-6004-4182-A896-C5D955843365}" srcOrd="0" destOrd="0" presId="urn:microsoft.com/office/officeart/2017/3/layout/HorizontalPathTimeline"/>
    <dgm:cxn modelId="{043588A9-AEF9-4CBA-A765-1DDB8F7BAE11}" type="presOf" srcId="{62150037-13C2-4D85-8197-54B7076CA1E7}" destId="{91E74C83-BE3A-4D67-BAAA-CDE7A3894CFF}" srcOrd="0" destOrd="0" presId="urn:microsoft.com/office/officeart/2017/3/layout/HorizontalPathTimeline"/>
    <dgm:cxn modelId="{41E740B2-3FAB-49C2-8EFC-CE7BF60EDB00}" type="presOf" srcId="{24C37202-11B4-4FDD-80AA-C47A2A16B309}" destId="{0D70788C-EEC8-4ED6-9708-CD2CEA2243F4}" srcOrd="0" destOrd="0" presId="urn:microsoft.com/office/officeart/2017/3/layout/HorizontalPathTimeline"/>
    <dgm:cxn modelId="{D53EC5CF-6EB3-4004-BBED-C16E3B3CC2AE}" srcId="{F56F2B95-5E44-4599-85A0-C820490EF005}" destId="{24C37202-11B4-4FDD-80AA-C47A2A16B309}" srcOrd="4" destOrd="0" parTransId="{62FA189C-D134-4924-A7F4-22F1F9C7F74E}" sibTransId="{36CF23E6-7128-4707-898D-BE59B4D5AD1B}"/>
    <dgm:cxn modelId="{2F5189D9-E3C9-47E1-8EF0-B7B55F26ECDE}" srcId="{BBD8CA86-BF5D-49D1-993C-D21D255E8F1E}" destId="{7BB131C8-A4AC-4536-AF2F-E22086828AB9}" srcOrd="0" destOrd="0" parTransId="{2E7A095C-D2F6-44AA-AD7F-223FCCD91A4F}" sibTransId="{7BA35835-EFAE-4FA6-9CCA-C877D6377823}"/>
    <dgm:cxn modelId="{9C8F50E9-4472-4890-BE2D-7E33A114265B}" srcId="{F56F2B95-5E44-4599-85A0-C820490EF005}" destId="{634235B0-8C92-4465-9C8E-66F1588DA8A2}" srcOrd="1" destOrd="0" parTransId="{F225746A-F753-4129-8FB7-01C439DD4E59}" sibTransId="{03F5C019-2EF3-4044-9448-5A2E874BE666}"/>
    <dgm:cxn modelId="{C54E89F2-E723-4B3F-BB03-9AC3CF2E011A}" srcId="{76A6D8E8-801C-43A9-BD92-6A4A8F406E41}" destId="{8C8E230B-0CB5-4D4A-B909-7132ADCBB69A}" srcOrd="0" destOrd="0" parTransId="{1E0B9C0D-BE60-4C4F-8626-2E1AB940AB98}" sibTransId="{0A08422A-4AE5-48A3-8FA5-CEA6F9D5E461}"/>
    <dgm:cxn modelId="{BB080BF4-8A99-4AB9-AAED-48A3327A1594}" type="presOf" srcId="{C4078C2E-2893-445D-9E6B-14EDF3C84E91}" destId="{B6228C2B-1886-4E6B-8256-996E961C5164}" srcOrd="0" destOrd="0" presId="urn:microsoft.com/office/officeart/2017/3/layout/HorizontalPathTimeline"/>
    <dgm:cxn modelId="{FB6AB1FB-BE29-42C2-8504-ACCF698040EA}" srcId="{634235B0-8C92-4465-9C8E-66F1588DA8A2}" destId="{C4078C2E-2893-445D-9E6B-14EDF3C84E91}" srcOrd="0" destOrd="0" parTransId="{78D3851F-19E5-4F67-99B0-CA127EB75848}" sibTransId="{0A972426-17C8-4A09-8E75-B7DC33187D27}"/>
    <dgm:cxn modelId="{E3559C6D-6275-4B90-908B-51F43A011C9F}" type="presParOf" srcId="{BD0111F7-E0A0-4097-8F0B-4C4B6A124CEA}" destId="{0A883874-5A04-412D-8D34-6BDD1E99BA5F}" srcOrd="0" destOrd="0" presId="urn:microsoft.com/office/officeart/2017/3/layout/HorizontalPathTimeline"/>
    <dgm:cxn modelId="{36E421F8-B6D5-4ED2-9109-F4766D8B3C0E}" type="presParOf" srcId="{BD0111F7-E0A0-4097-8F0B-4C4B6A124CEA}" destId="{51A337BC-9C9E-4D51-B9C7-D373F1E11545}" srcOrd="1" destOrd="0" presId="urn:microsoft.com/office/officeart/2017/3/layout/HorizontalPathTimeline"/>
    <dgm:cxn modelId="{FB48F916-3B83-41D5-B0CC-CEB4D7717D36}" type="presParOf" srcId="{51A337BC-9C9E-4D51-B9C7-D373F1E11545}" destId="{2087B3CE-81DC-476B-8ABB-CD61AADF6AA8}" srcOrd="0" destOrd="0" presId="urn:microsoft.com/office/officeart/2017/3/layout/HorizontalPathTimeline"/>
    <dgm:cxn modelId="{90ED392D-5CEB-4AAC-853C-907BCD3F6F35}" type="presParOf" srcId="{2087B3CE-81DC-476B-8ABB-CD61AADF6AA8}" destId="{9A84CCB6-55F9-4B4C-9212-9B147D9E95DA}" srcOrd="0" destOrd="0" presId="urn:microsoft.com/office/officeart/2017/3/layout/HorizontalPathTimeline"/>
    <dgm:cxn modelId="{B6A83F95-0D0F-4BA3-B2F6-9E52671669AE}" type="presParOf" srcId="{2087B3CE-81DC-476B-8ABB-CD61AADF6AA8}" destId="{D879211B-A24B-4DFE-A4BE-A7605F23BC69}" srcOrd="1" destOrd="0" presId="urn:microsoft.com/office/officeart/2017/3/layout/HorizontalPathTimeline"/>
    <dgm:cxn modelId="{8C3D128F-AF08-4025-8781-02FC084F6D51}" type="presParOf" srcId="{D879211B-A24B-4DFE-A4BE-A7605F23BC69}" destId="{8345C80D-1BB2-40DD-B3AB-7A0F2277047F}" srcOrd="0" destOrd="0" presId="urn:microsoft.com/office/officeart/2017/3/layout/HorizontalPathTimeline"/>
    <dgm:cxn modelId="{7DACD6B2-672C-4567-8ED9-D0B6408EF233}" type="presParOf" srcId="{D879211B-A24B-4DFE-A4BE-A7605F23BC69}" destId="{A2EBC2F4-3181-4526-B36A-1FE24C59AFD9}" srcOrd="1" destOrd="0" presId="urn:microsoft.com/office/officeart/2017/3/layout/HorizontalPathTimeline"/>
    <dgm:cxn modelId="{8D8C54DB-FFE4-439D-89B7-1ADF418F8FEB}" type="presParOf" srcId="{2087B3CE-81DC-476B-8ABB-CD61AADF6AA8}" destId="{79EBE1C9-6AA2-48B7-802E-39AAB87B0C5C}" srcOrd="2" destOrd="0" presId="urn:microsoft.com/office/officeart/2017/3/layout/HorizontalPathTimeline"/>
    <dgm:cxn modelId="{B371E11A-6590-4D43-A44A-A37060B200C8}" type="presParOf" srcId="{2087B3CE-81DC-476B-8ABB-CD61AADF6AA8}" destId="{B2493E21-2DF5-4F48-A958-C9B38658A3AC}" srcOrd="3" destOrd="0" presId="urn:microsoft.com/office/officeart/2017/3/layout/HorizontalPathTimeline"/>
    <dgm:cxn modelId="{1DF076B5-8E09-455F-ACAF-C9CF80A9EF08}" type="presParOf" srcId="{2087B3CE-81DC-476B-8ABB-CD61AADF6AA8}" destId="{DBAFEB60-007B-4F64-9F21-51BF84017FED}" srcOrd="4" destOrd="0" presId="urn:microsoft.com/office/officeart/2017/3/layout/HorizontalPathTimeline"/>
    <dgm:cxn modelId="{31E02285-CB1D-49C1-ACD1-95F30D396B08}" type="presParOf" srcId="{51A337BC-9C9E-4D51-B9C7-D373F1E11545}" destId="{CF1CD7D3-7EB5-4501-901D-86FC029BBCDD}" srcOrd="1" destOrd="0" presId="urn:microsoft.com/office/officeart/2017/3/layout/HorizontalPathTimeline"/>
    <dgm:cxn modelId="{21E5CF09-9FF2-4E23-A34C-294DCF23EDC6}" type="presParOf" srcId="{51A337BC-9C9E-4D51-B9C7-D373F1E11545}" destId="{E9C4614F-F108-48FD-A0BF-D9EEDFBCEE91}" srcOrd="2" destOrd="0" presId="urn:microsoft.com/office/officeart/2017/3/layout/HorizontalPathTimeline"/>
    <dgm:cxn modelId="{96AD9BCC-2891-401C-970A-236C8E447D43}" type="presParOf" srcId="{E9C4614F-F108-48FD-A0BF-D9EEDFBCEE91}" destId="{4217E8FD-630E-4C66-A2A0-5212868AFCEC}" srcOrd="0" destOrd="0" presId="urn:microsoft.com/office/officeart/2017/3/layout/HorizontalPathTimeline"/>
    <dgm:cxn modelId="{08CDB671-CBCF-4FE6-987E-E362342FA9FB}" type="presParOf" srcId="{E9C4614F-F108-48FD-A0BF-D9EEDFBCEE91}" destId="{79E514A8-3367-4778-A966-22A879A0E20F}" srcOrd="1" destOrd="0" presId="urn:microsoft.com/office/officeart/2017/3/layout/HorizontalPathTimeline"/>
    <dgm:cxn modelId="{072E93A4-CB75-450F-A8EF-C8A9CAA68FFA}" type="presParOf" srcId="{79E514A8-3367-4778-A966-22A879A0E20F}" destId="{B6228C2B-1886-4E6B-8256-996E961C5164}" srcOrd="0" destOrd="0" presId="urn:microsoft.com/office/officeart/2017/3/layout/HorizontalPathTimeline"/>
    <dgm:cxn modelId="{5D50F9DB-A233-4A86-8F39-042E2DB95F12}" type="presParOf" srcId="{79E514A8-3367-4778-A966-22A879A0E20F}" destId="{AF24FB03-2E43-4469-98A2-9B8923385F0D}" srcOrd="1" destOrd="0" presId="urn:microsoft.com/office/officeart/2017/3/layout/HorizontalPathTimeline"/>
    <dgm:cxn modelId="{EF6D1A63-DEFC-4B37-8677-1079B25D9DA7}" type="presParOf" srcId="{E9C4614F-F108-48FD-A0BF-D9EEDFBCEE91}" destId="{0ED5F2D6-1189-488B-853D-68FFDFEEBF24}" srcOrd="2" destOrd="0" presId="urn:microsoft.com/office/officeart/2017/3/layout/HorizontalPathTimeline"/>
    <dgm:cxn modelId="{EAEF654C-A5E6-40CC-8E04-52CE6C7D3514}" type="presParOf" srcId="{E9C4614F-F108-48FD-A0BF-D9EEDFBCEE91}" destId="{6D491145-1516-4018-9405-CE5BDABD96BC}" srcOrd="3" destOrd="0" presId="urn:microsoft.com/office/officeart/2017/3/layout/HorizontalPathTimeline"/>
    <dgm:cxn modelId="{94156F82-C306-4C8E-8A3F-B9453D501064}" type="presParOf" srcId="{E9C4614F-F108-48FD-A0BF-D9EEDFBCEE91}" destId="{94478861-717E-4C15-93D3-C6762E7C29E5}" srcOrd="4" destOrd="0" presId="urn:microsoft.com/office/officeart/2017/3/layout/HorizontalPathTimeline"/>
    <dgm:cxn modelId="{ADFEA41C-ED19-4DAF-8432-E8B1222D3917}" type="presParOf" srcId="{51A337BC-9C9E-4D51-B9C7-D373F1E11545}" destId="{8D82CE3C-1D56-4B76-BA5E-77FE992C3B38}" srcOrd="3" destOrd="0" presId="urn:microsoft.com/office/officeart/2017/3/layout/HorizontalPathTimeline"/>
    <dgm:cxn modelId="{4E9B1CD4-3BD0-4CDE-B963-D8FF4303DA8E}" type="presParOf" srcId="{51A337BC-9C9E-4D51-B9C7-D373F1E11545}" destId="{42C62F90-F4A5-4F63-9373-03AD275DF8CA}" srcOrd="4" destOrd="0" presId="urn:microsoft.com/office/officeart/2017/3/layout/HorizontalPathTimeline"/>
    <dgm:cxn modelId="{9BA0837C-1800-4314-BCAE-05C53FB960D9}" type="presParOf" srcId="{42C62F90-F4A5-4F63-9373-03AD275DF8CA}" destId="{4E0A4236-AC66-4891-A3EC-9570B7A38939}" srcOrd="0" destOrd="0" presId="urn:microsoft.com/office/officeart/2017/3/layout/HorizontalPathTimeline"/>
    <dgm:cxn modelId="{96F01136-E171-4FC6-BBA1-D19C23497C16}" type="presParOf" srcId="{42C62F90-F4A5-4F63-9373-03AD275DF8CA}" destId="{F0BCBA10-AFC2-4063-BAD8-1C23BEFCFD78}" srcOrd="1" destOrd="0" presId="urn:microsoft.com/office/officeart/2017/3/layout/HorizontalPathTimeline"/>
    <dgm:cxn modelId="{C13DCBDA-D889-4B7C-9149-28BA1F88D70F}" type="presParOf" srcId="{F0BCBA10-AFC2-4063-BAD8-1C23BEFCFD78}" destId="{3D39C1B2-FCA9-4F13-9F51-9DA2EEA9E4E6}" srcOrd="0" destOrd="0" presId="urn:microsoft.com/office/officeart/2017/3/layout/HorizontalPathTimeline"/>
    <dgm:cxn modelId="{858D9841-A6B4-48F9-97DD-E8910D497094}" type="presParOf" srcId="{F0BCBA10-AFC2-4063-BAD8-1C23BEFCFD78}" destId="{DBA70F79-8F7D-4475-A61F-37437C65817B}" srcOrd="1" destOrd="0" presId="urn:microsoft.com/office/officeart/2017/3/layout/HorizontalPathTimeline"/>
    <dgm:cxn modelId="{5AFC0AF7-E3FB-44EB-9579-4E6BAAEBEE22}" type="presParOf" srcId="{42C62F90-F4A5-4F63-9373-03AD275DF8CA}" destId="{87BDF9D3-8618-4526-975E-E86F5AD63E8B}" srcOrd="2" destOrd="0" presId="urn:microsoft.com/office/officeart/2017/3/layout/HorizontalPathTimeline"/>
    <dgm:cxn modelId="{D7FF99E7-401E-41D3-BC9D-20E471A48BFD}" type="presParOf" srcId="{42C62F90-F4A5-4F63-9373-03AD275DF8CA}" destId="{C8ADC95E-8F90-495E-83D6-B96D08F918D1}" srcOrd="3" destOrd="0" presId="urn:microsoft.com/office/officeart/2017/3/layout/HorizontalPathTimeline"/>
    <dgm:cxn modelId="{02BDE2D2-10BE-4956-807D-73880CE5AC3B}" type="presParOf" srcId="{42C62F90-F4A5-4F63-9373-03AD275DF8CA}" destId="{FDBBD4C5-51A8-4385-87AF-0370A5BA916F}" srcOrd="4" destOrd="0" presId="urn:microsoft.com/office/officeart/2017/3/layout/HorizontalPathTimeline"/>
    <dgm:cxn modelId="{EF1B4029-A04E-4EC3-90E0-81E067EECE5E}" type="presParOf" srcId="{51A337BC-9C9E-4D51-B9C7-D373F1E11545}" destId="{68DCCF1B-5503-4FA8-9FAC-F59D4C8C44BB}" srcOrd="5" destOrd="0" presId="urn:microsoft.com/office/officeart/2017/3/layout/HorizontalPathTimeline"/>
    <dgm:cxn modelId="{97CA0457-46F0-445C-923D-75EB9A1571DA}" type="presParOf" srcId="{51A337BC-9C9E-4D51-B9C7-D373F1E11545}" destId="{47D4F418-980A-4019-94FF-E04C39DF63FC}" srcOrd="6" destOrd="0" presId="urn:microsoft.com/office/officeart/2017/3/layout/HorizontalPathTimeline"/>
    <dgm:cxn modelId="{DCA3EE03-D025-4BC9-82BF-291F578A41F2}" type="presParOf" srcId="{47D4F418-980A-4019-94FF-E04C39DF63FC}" destId="{D684EEF5-CB2B-4284-9B36-C141B2042A97}" srcOrd="0" destOrd="0" presId="urn:microsoft.com/office/officeart/2017/3/layout/HorizontalPathTimeline"/>
    <dgm:cxn modelId="{79F12CB2-21C1-4455-8ECE-EE08BD3233DC}" type="presParOf" srcId="{47D4F418-980A-4019-94FF-E04C39DF63FC}" destId="{8965478D-D2D7-4931-8514-959AC48AA392}" srcOrd="1" destOrd="0" presId="urn:microsoft.com/office/officeart/2017/3/layout/HorizontalPathTimeline"/>
    <dgm:cxn modelId="{DA93F1D5-54E4-4FFB-AE89-68F9C2A9C5DE}" type="presParOf" srcId="{8965478D-D2D7-4931-8514-959AC48AA392}" destId="{5068A7A1-35D1-4748-8A27-D5F148EF2C7F}" srcOrd="0" destOrd="0" presId="urn:microsoft.com/office/officeart/2017/3/layout/HorizontalPathTimeline"/>
    <dgm:cxn modelId="{85CE6E74-ABFF-4980-A0D3-BFABBC06E75C}" type="presParOf" srcId="{8965478D-D2D7-4931-8514-959AC48AA392}" destId="{8105C523-219A-460D-80CF-4B34A9A9662E}" srcOrd="1" destOrd="0" presId="urn:microsoft.com/office/officeart/2017/3/layout/HorizontalPathTimeline"/>
    <dgm:cxn modelId="{ED09F449-9147-43BA-A76C-FB9880A99592}" type="presParOf" srcId="{47D4F418-980A-4019-94FF-E04C39DF63FC}" destId="{669015D3-D490-4D75-A71C-190B4D3EE1FA}" srcOrd="2" destOrd="0" presId="urn:microsoft.com/office/officeart/2017/3/layout/HorizontalPathTimeline"/>
    <dgm:cxn modelId="{8C17EB74-9915-4770-96C7-669C55F03399}" type="presParOf" srcId="{47D4F418-980A-4019-94FF-E04C39DF63FC}" destId="{95E01174-F210-4F38-8675-268ADB3ED388}" srcOrd="3" destOrd="0" presId="urn:microsoft.com/office/officeart/2017/3/layout/HorizontalPathTimeline"/>
    <dgm:cxn modelId="{A65203D8-6E08-4FCA-BF33-99FD205DFA03}" type="presParOf" srcId="{47D4F418-980A-4019-94FF-E04C39DF63FC}" destId="{E71944AB-1844-4ED5-8449-F0B611799746}" srcOrd="4" destOrd="0" presId="urn:microsoft.com/office/officeart/2017/3/layout/HorizontalPathTimeline"/>
    <dgm:cxn modelId="{27D7E0DD-1847-475D-98E3-9E89956CBD81}" type="presParOf" srcId="{51A337BC-9C9E-4D51-B9C7-D373F1E11545}" destId="{D9E91E61-4A40-4E6A-B98E-DF38DCB2414C}" srcOrd="7" destOrd="0" presId="urn:microsoft.com/office/officeart/2017/3/layout/HorizontalPathTimeline"/>
    <dgm:cxn modelId="{08804803-680E-4DAC-A22C-3A3361ED3B8A}" type="presParOf" srcId="{51A337BC-9C9E-4D51-B9C7-D373F1E11545}" destId="{D22DC2FA-E971-4AD5-AF55-48A17645983F}" srcOrd="8" destOrd="0" presId="urn:microsoft.com/office/officeart/2017/3/layout/HorizontalPathTimeline"/>
    <dgm:cxn modelId="{62DAD435-75F7-491F-93D8-E40EDDA865FD}" type="presParOf" srcId="{D22DC2FA-E971-4AD5-AF55-48A17645983F}" destId="{0D70788C-EEC8-4ED6-9708-CD2CEA2243F4}" srcOrd="0" destOrd="0" presId="urn:microsoft.com/office/officeart/2017/3/layout/HorizontalPathTimeline"/>
    <dgm:cxn modelId="{4CF18AF9-F5FF-454B-BF86-BD2E7588A44C}" type="presParOf" srcId="{D22DC2FA-E971-4AD5-AF55-48A17645983F}" destId="{0C540404-DF35-47A7-80F4-2FC5D9E1BA9B}" srcOrd="1" destOrd="0" presId="urn:microsoft.com/office/officeart/2017/3/layout/HorizontalPathTimeline"/>
    <dgm:cxn modelId="{3ED5824B-3ED7-45C7-8C89-A9CC1324C3BC}" type="presParOf" srcId="{0C540404-DF35-47A7-80F4-2FC5D9E1BA9B}" destId="{6908D819-14FB-48A6-B030-AE20B923B191}" srcOrd="0" destOrd="0" presId="urn:microsoft.com/office/officeart/2017/3/layout/HorizontalPathTimeline"/>
    <dgm:cxn modelId="{B2C36926-6E22-4215-8BFA-A8D39C295233}" type="presParOf" srcId="{0C540404-DF35-47A7-80F4-2FC5D9E1BA9B}" destId="{20D2D393-958E-4204-B6D7-C9C95AC611D8}" srcOrd="1" destOrd="0" presId="urn:microsoft.com/office/officeart/2017/3/layout/HorizontalPathTimeline"/>
    <dgm:cxn modelId="{FE36AB26-5BF5-4D4B-854C-50B3C3F88D0A}" type="presParOf" srcId="{D22DC2FA-E971-4AD5-AF55-48A17645983F}" destId="{2A75E1E5-E64F-4143-807D-301D37194C26}" srcOrd="2" destOrd="0" presId="urn:microsoft.com/office/officeart/2017/3/layout/HorizontalPathTimeline"/>
    <dgm:cxn modelId="{DB42103E-8612-4557-9F47-0EA372F593B9}" type="presParOf" srcId="{D22DC2FA-E971-4AD5-AF55-48A17645983F}" destId="{B384BA7E-4666-4554-AA76-CE7B4B933309}" srcOrd="3" destOrd="0" presId="urn:microsoft.com/office/officeart/2017/3/layout/HorizontalPathTimeline"/>
    <dgm:cxn modelId="{B741E8B0-C95C-4849-A0B7-38B0DFA83B2B}" type="presParOf" srcId="{D22DC2FA-E971-4AD5-AF55-48A17645983F}" destId="{A0242439-C71F-463D-AE6A-410F8904D08F}" srcOrd="4" destOrd="0" presId="urn:microsoft.com/office/officeart/2017/3/layout/HorizontalPathTimeline"/>
    <dgm:cxn modelId="{05341C72-43CC-4FD0-B948-E511E3451EBC}" type="presParOf" srcId="{51A337BC-9C9E-4D51-B9C7-D373F1E11545}" destId="{D53B4B24-313E-4307-AA5A-A48E6A8FF7BD}" srcOrd="9" destOrd="0" presId="urn:microsoft.com/office/officeart/2017/3/layout/HorizontalPathTimeline"/>
    <dgm:cxn modelId="{4855DABD-25D3-4E36-89F0-9696BCBC1223}" type="presParOf" srcId="{51A337BC-9C9E-4D51-B9C7-D373F1E11545}" destId="{612AD785-5217-427A-819A-E8B66E186718}" srcOrd="10" destOrd="0" presId="urn:microsoft.com/office/officeart/2017/3/layout/HorizontalPathTimeline"/>
    <dgm:cxn modelId="{4CC43AC6-2DBB-42F4-8E88-D117A08970F0}" type="presParOf" srcId="{612AD785-5217-427A-819A-E8B66E186718}" destId="{91E74C83-BE3A-4D67-BAAA-CDE7A3894CFF}" srcOrd="0" destOrd="0" presId="urn:microsoft.com/office/officeart/2017/3/layout/HorizontalPathTimeline"/>
    <dgm:cxn modelId="{5DB5DA82-ED15-4F01-A921-9E76036BE53C}" type="presParOf" srcId="{612AD785-5217-427A-819A-E8B66E186718}" destId="{D41F9C7E-CC72-4959-9443-B2A0BE622583}" srcOrd="1" destOrd="0" presId="urn:microsoft.com/office/officeart/2017/3/layout/HorizontalPathTimeline"/>
    <dgm:cxn modelId="{E0F847CD-93BA-4BBB-8094-B9BCC5C3246E}" type="presParOf" srcId="{D41F9C7E-CC72-4959-9443-B2A0BE622583}" destId="{84D2A4B8-6004-4182-A896-C5D955843365}" srcOrd="0" destOrd="0" presId="urn:microsoft.com/office/officeart/2017/3/layout/HorizontalPathTimeline"/>
    <dgm:cxn modelId="{14EBDBF0-1F7F-43BF-BB09-E1BFE9080B85}" type="presParOf" srcId="{D41F9C7E-CC72-4959-9443-B2A0BE622583}" destId="{E1A631DF-7F46-469F-B9F0-4564B5F4A547}" srcOrd="1" destOrd="0" presId="urn:microsoft.com/office/officeart/2017/3/layout/HorizontalPathTimeline"/>
    <dgm:cxn modelId="{A2A0607F-D92E-4022-9F6B-84B196CA6452}" type="presParOf" srcId="{612AD785-5217-427A-819A-E8B66E186718}" destId="{D81E5598-BBDA-4A72-B2B6-FBDB51CED318}" srcOrd="2" destOrd="0" presId="urn:microsoft.com/office/officeart/2017/3/layout/HorizontalPathTimeline"/>
    <dgm:cxn modelId="{56A5688F-C44E-4C5C-A4B2-3D3FC34166B0}" type="presParOf" srcId="{612AD785-5217-427A-819A-E8B66E186718}" destId="{C175437C-03F1-43DD-9CF2-DB228E35C1A1}" srcOrd="3" destOrd="0" presId="urn:microsoft.com/office/officeart/2017/3/layout/HorizontalPathTimeline"/>
    <dgm:cxn modelId="{66214E4E-F896-4258-9044-6B25EA0B9F2C}" type="presParOf" srcId="{612AD785-5217-427A-819A-E8B66E186718}" destId="{A9884E8C-1DB3-485C-82D6-09741AC9A878}"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7AB6FB-F398-4C71-86FB-9684D7C5C55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FB6324B-684D-453C-B66C-B36E2FED7BDD}">
      <dgm:prSet/>
      <dgm:spPr/>
      <dgm:t>
        <a:bodyPr/>
        <a:lstStyle/>
        <a:p>
          <a:pPr>
            <a:lnSpc>
              <a:spcPct val="100000"/>
            </a:lnSpc>
          </a:pPr>
          <a:r>
            <a:rPr lang="en-US"/>
            <a:t>- Wanted to give more time for big deliverables such as the model training and the report writing</a:t>
          </a:r>
        </a:p>
      </dgm:t>
    </dgm:pt>
    <dgm:pt modelId="{1D15F847-C63C-48B0-8C63-EC161C164701}" type="parTrans" cxnId="{E0655FCC-A64B-44A6-A679-92FA55983EF0}">
      <dgm:prSet/>
      <dgm:spPr/>
      <dgm:t>
        <a:bodyPr/>
        <a:lstStyle/>
        <a:p>
          <a:endParaRPr lang="en-US"/>
        </a:p>
      </dgm:t>
    </dgm:pt>
    <dgm:pt modelId="{7A83D437-726C-4DAA-80C8-75BB169DD6DA}" type="sibTrans" cxnId="{E0655FCC-A64B-44A6-A679-92FA55983EF0}">
      <dgm:prSet/>
      <dgm:spPr/>
      <dgm:t>
        <a:bodyPr/>
        <a:lstStyle/>
        <a:p>
          <a:endParaRPr lang="en-US"/>
        </a:p>
      </dgm:t>
    </dgm:pt>
    <dgm:pt modelId="{8CA6C1FF-7D6C-4ED6-B57E-B01B7E34B73D}">
      <dgm:prSet/>
      <dgm:spPr/>
      <dgm:t>
        <a:bodyPr/>
        <a:lstStyle/>
        <a:p>
          <a:pPr>
            <a:lnSpc>
              <a:spcPct val="100000"/>
            </a:lnSpc>
          </a:pPr>
          <a:r>
            <a:rPr lang="en-US"/>
            <a:t>- Smaller milestones such as ethical analysis should be more straightforward to complete so we can get it done faster</a:t>
          </a:r>
        </a:p>
      </dgm:t>
    </dgm:pt>
    <dgm:pt modelId="{10B4054A-3270-44CB-98CB-51E334393228}" type="parTrans" cxnId="{C0954C2A-89DA-4FB6-BDE5-1845EC7E65C0}">
      <dgm:prSet/>
      <dgm:spPr/>
      <dgm:t>
        <a:bodyPr/>
        <a:lstStyle/>
        <a:p>
          <a:endParaRPr lang="en-US"/>
        </a:p>
      </dgm:t>
    </dgm:pt>
    <dgm:pt modelId="{A6DA754E-F111-4BBD-9ACD-1F1B29E04BD4}" type="sibTrans" cxnId="{C0954C2A-89DA-4FB6-BDE5-1845EC7E65C0}">
      <dgm:prSet/>
      <dgm:spPr/>
      <dgm:t>
        <a:bodyPr/>
        <a:lstStyle/>
        <a:p>
          <a:endParaRPr lang="en-US"/>
        </a:p>
      </dgm:t>
    </dgm:pt>
    <dgm:pt modelId="{84ED8DA1-E42E-45CC-BD30-7DCC796BFB9B}">
      <dgm:prSet/>
      <dgm:spPr/>
      <dgm:t>
        <a:bodyPr/>
        <a:lstStyle/>
        <a:p>
          <a:pPr>
            <a:lnSpc>
              <a:spcPct val="100000"/>
            </a:lnSpc>
          </a:pPr>
          <a:r>
            <a:rPr lang="en-US"/>
            <a:t>- Wanted to have a large buffer toward the end to refine our presentation and hone our report so we have the best possible deliverable</a:t>
          </a:r>
        </a:p>
      </dgm:t>
    </dgm:pt>
    <dgm:pt modelId="{1D6469E9-C73F-427D-B711-84B59C885AEC}" type="parTrans" cxnId="{EE2670CE-99F3-46B7-9C49-A4BEC5655DEA}">
      <dgm:prSet/>
      <dgm:spPr/>
      <dgm:t>
        <a:bodyPr/>
        <a:lstStyle/>
        <a:p>
          <a:endParaRPr lang="en-US"/>
        </a:p>
      </dgm:t>
    </dgm:pt>
    <dgm:pt modelId="{BAC30886-BA5B-43CF-9BEA-003C392409F1}" type="sibTrans" cxnId="{EE2670CE-99F3-46B7-9C49-A4BEC5655DEA}">
      <dgm:prSet/>
      <dgm:spPr/>
      <dgm:t>
        <a:bodyPr/>
        <a:lstStyle/>
        <a:p>
          <a:endParaRPr lang="en-US"/>
        </a:p>
      </dgm:t>
    </dgm:pt>
    <dgm:pt modelId="{22464194-590B-4398-B606-96D014047E90}" type="pres">
      <dgm:prSet presAssocID="{567AB6FB-F398-4C71-86FB-9684D7C5C551}" presName="root" presStyleCnt="0">
        <dgm:presLayoutVars>
          <dgm:dir/>
          <dgm:resizeHandles val="exact"/>
        </dgm:presLayoutVars>
      </dgm:prSet>
      <dgm:spPr/>
    </dgm:pt>
    <dgm:pt modelId="{920720F1-6391-45AE-AA1A-54718C7B6CD2}" type="pres">
      <dgm:prSet presAssocID="{3FB6324B-684D-453C-B66C-B36E2FED7BDD}" presName="compNode" presStyleCnt="0"/>
      <dgm:spPr/>
    </dgm:pt>
    <dgm:pt modelId="{5EABEC83-C9CF-4E81-8C8E-5D1417C7024C}" type="pres">
      <dgm:prSet presAssocID="{3FB6324B-684D-453C-B66C-B36E2FED7B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E263B3C0-AD23-40C5-A79D-98EECDC02AC8}" type="pres">
      <dgm:prSet presAssocID="{3FB6324B-684D-453C-B66C-B36E2FED7BDD}" presName="spaceRect" presStyleCnt="0"/>
      <dgm:spPr/>
    </dgm:pt>
    <dgm:pt modelId="{9B20CBA1-4F5D-42CB-B067-9C0FC9CCB07E}" type="pres">
      <dgm:prSet presAssocID="{3FB6324B-684D-453C-B66C-B36E2FED7BDD}" presName="textRect" presStyleLbl="revTx" presStyleIdx="0" presStyleCnt="3">
        <dgm:presLayoutVars>
          <dgm:chMax val="1"/>
          <dgm:chPref val="1"/>
        </dgm:presLayoutVars>
      </dgm:prSet>
      <dgm:spPr/>
    </dgm:pt>
    <dgm:pt modelId="{162EFDA4-70F6-48A3-B260-DA47384EC06E}" type="pres">
      <dgm:prSet presAssocID="{7A83D437-726C-4DAA-80C8-75BB169DD6DA}" presName="sibTrans" presStyleCnt="0"/>
      <dgm:spPr/>
    </dgm:pt>
    <dgm:pt modelId="{F7BBFAD9-FF71-4794-BBDE-A4FCA5BDD072}" type="pres">
      <dgm:prSet presAssocID="{8CA6C1FF-7D6C-4ED6-B57E-B01B7E34B73D}" presName="compNode" presStyleCnt="0"/>
      <dgm:spPr/>
    </dgm:pt>
    <dgm:pt modelId="{89842970-A4C7-4363-906A-A40271180433}" type="pres">
      <dgm:prSet presAssocID="{8CA6C1FF-7D6C-4ED6-B57E-B01B7E34B7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2814CC65-8474-4698-93AB-359290C0828D}" type="pres">
      <dgm:prSet presAssocID="{8CA6C1FF-7D6C-4ED6-B57E-B01B7E34B73D}" presName="spaceRect" presStyleCnt="0"/>
      <dgm:spPr/>
    </dgm:pt>
    <dgm:pt modelId="{A1A10BBC-F77C-4B85-9B8B-EA871E7C2C4D}" type="pres">
      <dgm:prSet presAssocID="{8CA6C1FF-7D6C-4ED6-B57E-B01B7E34B73D}" presName="textRect" presStyleLbl="revTx" presStyleIdx="1" presStyleCnt="3">
        <dgm:presLayoutVars>
          <dgm:chMax val="1"/>
          <dgm:chPref val="1"/>
        </dgm:presLayoutVars>
      </dgm:prSet>
      <dgm:spPr/>
    </dgm:pt>
    <dgm:pt modelId="{4EF1491E-5BE6-4CEC-BDC0-AD07F95CCB2A}" type="pres">
      <dgm:prSet presAssocID="{A6DA754E-F111-4BBD-9ACD-1F1B29E04BD4}" presName="sibTrans" presStyleCnt="0"/>
      <dgm:spPr/>
    </dgm:pt>
    <dgm:pt modelId="{3FBABB82-AA68-4A91-B7BF-CA07FFBD818C}" type="pres">
      <dgm:prSet presAssocID="{84ED8DA1-E42E-45CC-BD30-7DCC796BFB9B}" presName="compNode" presStyleCnt="0"/>
      <dgm:spPr/>
    </dgm:pt>
    <dgm:pt modelId="{82046633-50EA-4F51-B9A7-7A56F9853E05}" type="pres">
      <dgm:prSet presAssocID="{84ED8DA1-E42E-45CC-BD30-7DCC796BFB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0D503ADB-DF9D-47C4-A003-8AAC5212427F}" type="pres">
      <dgm:prSet presAssocID="{84ED8DA1-E42E-45CC-BD30-7DCC796BFB9B}" presName="spaceRect" presStyleCnt="0"/>
      <dgm:spPr/>
    </dgm:pt>
    <dgm:pt modelId="{6109A578-0676-4D17-8A51-2A84966EA28B}" type="pres">
      <dgm:prSet presAssocID="{84ED8DA1-E42E-45CC-BD30-7DCC796BFB9B}" presName="textRect" presStyleLbl="revTx" presStyleIdx="2" presStyleCnt="3">
        <dgm:presLayoutVars>
          <dgm:chMax val="1"/>
          <dgm:chPref val="1"/>
        </dgm:presLayoutVars>
      </dgm:prSet>
      <dgm:spPr/>
    </dgm:pt>
  </dgm:ptLst>
  <dgm:cxnLst>
    <dgm:cxn modelId="{C0954C2A-89DA-4FB6-BDE5-1845EC7E65C0}" srcId="{567AB6FB-F398-4C71-86FB-9684D7C5C551}" destId="{8CA6C1FF-7D6C-4ED6-B57E-B01B7E34B73D}" srcOrd="1" destOrd="0" parTransId="{10B4054A-3270-44CB-98CB-51E334393228}" sibTransId="{A6DA754E-F111-4BBD-9ACD-1F1B29E04BD4}"/>
    <dgm:cxn modelId="{C89FFF36-9104-45D6-819A-FFEDD6ADDE50}" type="presOf" srcId="{84ED8DA1-E42E-45CC-BD30-7DCC796BFB9B}" destId="{6109A578-0676-4D17-8A51-2A84966EA28B}" srcOrd="0" destOrd="0" presId="urn:microsoft.com/office/officeart/2018/2/layout/IconLabelList"/>
    <dgm:cxn modelId="{739CAC87-B3CE-4F3A-8CA5-09C2CAA4408C}" type="presOf" srcId="{3FB6324B-684D-453C-B66C-B36E2FED7BDD}" destId="{9B20CBA1-4F5D-42CB-B067-9C0FC9CCB07E}" srcOrd="0" destOrd="0" presId="urn:microsoft.com/office/officeart/2018/2/layout/IconLabelList"/>
    <dgm:cxn modelId="{CD59FC94-3CC2-4E57-9022-59152E8752DB}" type="presOf" srcId="{8CA6C1FF-7D6C-4ED6-B57E-B01B7E34B73D}" destId="{A1A10BBC-F77C-4B85-9B8B-EA871E7C2C4D}" srcOrd="0" destOrd="0" presId="urn:microsoft.com/office/officeart/2018/2/layout/IconLabelList"/>
    <dgm:cxn modelId="{85AFB6AC-FFC8-46A5-9BB1-190434A61AD2}" type="presOf" srcId="{567AB6FB-F398-4C71-86FB-9684D7C5C551}" destId="{22464194-590B-4398-B606-96D014047E90}" srcOrd="0" destOrd="0" presId="urn:microsoft.com/office/officeart/2018/2/layout/IconLabelList"/>
    <dgm:cxn modelId="{E0655FCC-A64B-44A6-A679-92FA55983EF0}" srcId="{567AB6FB-F398-4C71-86FB-9684D7C5C551}" destId="{3FB6324B-684D-453C-B66C-B36E2FED7BDD}" srcOrd="0" destOrd="0" parTransId="{1D15F847-C63C-48B0-8C63-EC161C164701}" sibTransId="{7A83D437-726C-4DAA-80C8-75BB169DD6DA}"/>
    <dgm:cxn modelId="{EE2670CE-99F3-46B7-9C49-A4BEC5655DEA}" srcId="{567AB6FB-F398-4C71-86FB-9684D7C5C551}" destId="{84ED8DA1-E42E-45CC-BD30-7DCC796BFB9B}" srcOrd="2" destOrd="0" parTransId="{1D6469E9-C73F-427D-B711-84B59C885AEC}" sibTransId="{BAC30886-BA5B-43CF-9BEA-003C392409F1}"/>
    <dgm:cxn modelId="{9D6F0695-1FF9-4D0A-85C3-09BE9F3E4B3D}" type="presParOf" srcId="{22464194-590B-4398-B606-96D014047E90}" destId="{920720F1-6391-45AE-AA1A-54718C7B6CD2}" srcOrd="0" destOrd="0" presId="urn:microsoft.com/office/officeart/2018/2/layout/IconLabelList"/>
    <dgm:cxn modelId="{5928D203-D111-4FEB-8DDD-E9CAE3DE7B48}" type="presParOf" srcId="{920720F1-6391-45AE-AA1A-54718C7B6CD2}" destId="{5EABEC83-C9CF-4E81-8C8E-5D1417C7024C}" srcOrd="0" destOrd="0" presId="urn:microsoft.com/office/officeart/2018/2/layout/IconLabelList"/>
    <dgm:cxn modelId="{72BD6B53-F488-4A15-96C2-7DD4B2ABFCED}" type="presParOf" srcId="{920720F1-6391-45AE-AA1A-54718C7B6CD2}" destId="{E263B3C0-AD23-40C5-A79D-98EECDC02AC8}" srcOrd="1" destOrd="0" presId="urn:microsoft.com/office/officeart/2018/2/layout/IconLabelList"/>
    <dgm:cxn modelId="{E16079D3-C5DE-429E-B6BF-AD8368B9B26F}" type="presParOf" srcId="{920720F1-6391-45AE-AA1A-54718C7B6CD2}" destId="{9B20CBA1-4F5D-42CB-B067-9C0FC9CCB07E}" srcOrd="2" destOrd="0" presId="urn:microsoft.com/office/officeart/2018/2/layout/IconLabelList"/>
    <dgm:cxn modelId="{70FF8760-28BE-4FC9-9D9A-6AD50832825B}" type="presParOf" srcId="{22464194-590B-4398-B606-96D014047E90}" destId="{162EFDA4-70F6-48A3-B260-DA47384EC06E}" srcOrd="1" destOrd="0" presId="urn:microsoft.com/office/officeart/2018/2/layout/IconLabelList"/>
    <dgm:cxn modelId="{A4797296-52EA-4F77-A9DB-64D169F36A5B}" type="presParOf" srcId="{22464194-590B-4398-B606-96D014047E90}" destId="{F7BBFAD9-FF71-4794-BBDE-A4FCA5BDD072}" srcOrd="2" destOrd="0" presId="urn:microsoft.com/office/officeart/2018/2/layout/IconLabelList"/>
    <dgm:cxn modelId="{53AC9797-3FF7-49E3-8B70-F6C52D8700D1}" type="presParOf" srcId="{F7BBFAD9-FF71-4794-BBDE-A4FCA5BDD072}" destId="{89842970-A4C7-4363-906A-A40271180433}" srcOrd="0" destOrd="0" presId="urn:microsoft.com/office/officeart/2018/2/layout/IconLabelList"/>
    <dgm:cxn modelId="{7950CB37-5961-4BF9-838E-DE9E4CF11758}" type="presParOf" srcId="{F7BBFAD9-FF71-4794-BBDE-A4FCA5BDD072}" destId="{2814CC65-8474-4698-93AB-359290C0828D}" srcOrd="1" destOrd="0" presId="urn:microsoft.com/office/officeart/2018/2/layout/IconLabelList"/>
    <dgm:cxn modelId="{2D5CBED7-E40D-473E-A2D3-458F571EB448}" type="presParOf" srcId="{F7BBFAD9-FF71-4794-BBDE-A4FCA5BDD072}" destId="{A1A10BBC-F77C-4B85-9B8B-EA871E7C2C4D}" srcOrd="2" destOrd="0" presId="urn:microsoft.com/office/officeart/2018/2/layout/IconLabelList"/>
    <dgm:cxn modelId="{5B0C882E-C2D8-4C7E-8C74-003CD585522B}" type="presParOf" srcId="{22464194-590B-4398-B606-96D014047E90}" destId="{4EF1491E-5BE6-4CEC-BDC0-AD07F95CCB2A}" srcOrd="3" destOrd="0" presId="urn:microsoft.com/office/officeart/2018/2/layout/IconLabelList"/>
    <dgm:cxn modelId="{2513241C-5598-4776-99E2-1F3C443F4161}" type="presParOf" srcId="{22464194-590B-4398-B606-96D014047E90}" destId="{3FBABB82-AA68-4A91-B7BF-CA07FFBD818C}" srcOrd="4" destOrd="0" presId="urn:microsoft.com/office/officeart/2018/2/layout/IconLabelList"/>
    <dgm:cxn modelId="{AEBF548E-F5AC-4BC3-B717-7263448D6358}" type="presParOf" srcId="{3FBABB82-AA68-4A91-B7BF-CA07FFBD818C}" destId="{82046633-50EA-4F51-B9A7-7A56F9853E05}" srcOrd="0" destOrd="0" presId="urn:microsoft.com/office/officeart/2018/2/layout/IconLabelList"/>
    <dgm:cxn modelId="{B7A768C6-81D4-429C-879A-306CE7FF9BF9}" type="presParOf" srcId="{3FBABB82-AA68-4A91-B7BF-CA07FFBD818C}" destId="{0D503ADB-DF9D-47C4-A003-8AAC5212427F}" srcOrd="1" destOrd="0" presId="urn:microsoft.com/office/officeart/2018/2/layout/IconLabelList"/>
    <dgm:cxn modelId="{34EF15FA-867A-411A-8319-0B886F60ACCB}" type="presParOf" srcId="{3FBABB82-AA68-4A91-B7BF-CA07FFBD818C}" destId="{6109A578-0676-4D17-8A51-2A84966EA28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726897-1EF9-47F8-98ED-6A30780D8C00}" type="doc">
      <dgm:prSet loTypeId="urn:microsoft.com/office/officeart/2005/8/layout/vList2" loCatId="list" qsTypeId="urn:microsoft.com/office/officeart/2005/8/quickstyle/simple1" qsCatId="simple" csTypeId="urn:microsoft.com/office/officeart/2005/8/colors/accent5_3" csCatId="accent5" phldr="1"/>
      <dgm:spPr/>
      <dgm:t>
        <a:bodyPr/>
        <a:lstStyle/>
        <a:p>
          <a:endParaRPr lang="en-US"/>
        </a:p>
      </dgm:t>
    </dgm:pt>
    <dgm:pt modelId="{95124F51-A0FB-4631-9F9F-C4A42BD173E2}">
      <dgm:prSet phldr="0"/>
      <dgm:spPr/>
      <dgm:t>
        <a:bodyPr/>
        <a:lstStyle/>
        <a:p>
          <a:pPr rtl="0"/>
          <a:r>
            <a:rPr lang="en-US">
              <a:latin typeface="Bembo"/>
            </a:rPr>
            <a:t>- </a:t>
          </a:r>
          <a:r>
            <a:rPr lang="en-US">
              <a:latin typeface="Bembo"/>
              <a:ea typeface="Calibri"/>
              <a:cs typeface="Calibri"/>
            </a:rPr>
            <a:t>A better understanding of ML and how it will interpret what humans will </a:t>
          </a:r>
          <a:r>
            <a:rPr lang="en-US" err="1">
              <a:latin typeface="Bembo"/>
              <a:ea typeface="Calibri"/>
              <a:cs typeface="Calibri"/>
            </a:rPr>
            <a:t>percieve</a:t>
          </a:r>
          <a:r>
            <a:rPr lang="en-US">
              <a:latin typeface="Bembo"/>
              <a:ea typeface="Calibri"/>
              <a:cs typeface="Calibri"/>
            </a:rPr>
            <a:t> as </a:t>
          </a:r>
          <a:r>
            <a:rPr lang="en-US" err="1">
              <a:latin typeface="Bembo"/>
              <a:ea typeface="Calibri"/>
              <a:cs typeface="Calibri"/>
            </a:rPr>
            <a:t>inappropiate</a:t>
          </a:r>
          <a:r>
            <a:rPr lang="en-US">
              <a:latin typeface="Bembo"/>
              <a:ea typeface="Calibri"/>
              <a:cs typeface="Calibri"/>
            </a:rPr>
            <a:t> </a:t>
          </a:r>
        </a:p>
      </dgm:t>
    </dgm:pt>
    <dgm:pt modelId="{A6D395E2-E93B-4E9B-A800-9B899B6D5E0B}" type="parTrans" cxnId="{EB6955C2-DE0F-4A02-A795-F26DCACD2C6A}">
      <dgm:prSet/>
      <dgm:spPr/>
      <dgm:t>
        <a:bodyPr/>
        <a:lstStyle/>
        <a:p>
          <a:endParaRPr lang="en-US"/>
        </a:p>
      </dgm:t>
    </dgm:pt>
    <dgm:pt modelId="{648CD645-87AB-4908-B39A-277D2836805C}" type="sibTrans" cxnId="{EB6955C2-DE0F-4A02-A795-F26DCACD2C6A}">
      <dgm:prSet/>
      <dgm:spPr/>
      <dgm:t>
        <a:bodyPr/>
        <a:lstStyle/>
        <a:p>
          <a:endParaRPr lang="en-US"/>
        </a:p>
      </dgm:t>
    </dgm:pt>
    <dgm:pt modelId="{FD41D50C-F147-4231-91DD-489BB0B5F493}">
      <dgm:prSet/>
      <dgm:spPr/>
      <dgm:t>
        <a:bodyPr/>
        <a:lstStyle/>
        <a:p>
          <a:pPr rtl="0"/>
          <a:r>
            <a:rPr lang="en-US"/>
            <a:t>- </a:t>
          </a:r>
          <a:r>
            <a:rPr lang="en-US">
              <a:latin typeface="Bembo"/>
            </a:rPr>
            <a:t>Learn ethical implications of training models that can affect users</a:t>
          </a:r>
          <a:endParaRPr lang="en-US"/>
        </a:p>
      </dgm:t>
    </dgm:pt>
    <dgm:pt modelId="{DCAC3640-5504-4B7B-97E5-65F6AA009CD0}" type="parTrans" cxnId="{C7BA736D-BA68-4996-9BCC-7D568241BEF0}">
      <dgm:prSet/>
      <dgm:spPr/>
      <dgm:t>
        <a:bodyPr/>
        <a:lstStyle/>
        <a:p>
          <a:endParaRPr lang="en-US"/>
        </a:p>
      </dgm:t>
    </dgm:pt>
    <dgm:pt modelId="{6FE5A2DA-3D2D-4913-A397-44C570205B1F}" type="sibTrans" cxnId="{C7BA736D-BA68-4996-9BCC-7D568241BEF0}">
      <dgm:prSet/>
      <dgm:spPr/>
      <dgm:t>
        <a:bodyPr/>
        <a:lstStyle/>
        <a:p>
          <a:endParaRPr lang="en-US"/>
        </a:p>
      </dgm:t>
    </dgm:pt>
    <dgm:pt modelId="{AAA7F602-4B76-466D-9290-B0FE6CD0CEB8}">
      <dgm:prSet/>
      <dgm:spPr/>
      <dgm:t>
        <a:bodyPr/>
        <a:lstStyle/>
        <a:p>
          <a:pPr rtl="0"/>
          <a:r>
            <a:rPr lang="en-US"/>
            <a:t>- </a:t>
          </a:r>
          <a:r>
            <a:rPr lang="en-US">
              <a:latin typeface="Bembo"/>
            </a:rPr>
            <a:t>A better skillset to apply to hackathons/career</a:t>
          </a:r>
          <a:endParaRPr lang="en-US"/>
        </a:p>
      </dgm:t>
    </dgm:pt>
    <dgm:pt modelId="{88646E8A-44C4-4A58-9C1D-F135EA72DD56}" type="parTrans" cxnId="{16322CE4-4435-4A23-98B5-387E3064AB03}">
      <dgm:prSet/>
      <dgm:spPr/>
      <dgm:t>
        <a:bodyPr/>
        <a:lstStyle/>
        <a:p>
          <a:endParaRPr lang="en-US"/>
        </a:p>
      </dgm:t>
    </dgm:pt>
    <dgm:pt modelId="{35BB6CDC-BAAA-4E69-A39D-2C875B5097E8}" type="sibTrans" cxnId="{16322CE4-4435-4A23-98B5-387E3064AB03}">
      <dgm:prSet/>
      <dgm:spPr/>
      <dgm:t>
        <a:bodyPr/>
        <a:lstStyle/>
        <a:p>
          <a:endParaRPr lang="en-US"/>
        </a:p>
      </dgm:t>
    </dgm:pt>
    <dgm:pt modelId="{8FBAADE4-BC55-4783-8C52-51F92371EB0B}" type="pres">
      <dgm:prSet presAssocID="{64726897-1EF9-47F8-98ED-6A30780D8C00}" presName="linear" presStyleCnt="0">
        <dgm:presLayoutVars>
          <dgm:animLvl val="lvl"/>
          <dgm:resizeHandles val="exact"/>
        </dgm:presLayoutVars>
      </dgm:prSet>
      <dgm:spPr/>
    </dgm:pt>
    <dgm:pt modelId="{E3735BA2-66BB-4025-B9A6-457164B46660}" type="pres">
      <dgm:prSet presAssocID="{95124F51-A0FB-4631-9F9F-C4A42BD173E2}" presName="parentText" presStyleLbl="node1" presStyleIdx="0" presStyleCnt="3">
        <dgm:presLayoutVars>
          <dgm:chMax val="0"/>
          <dgm:bulletEnabled val="1"/>
        </dgm:presLayoutVars>
      </dgm:prSet>
      <dgm:spPr/>
    </dgm:pt>
    <dgm:pt modelId="{801D7700-DF82-4D4E-967A-C6F1ED1B8C55}" type="pres">
      <dgm:prSet presAssocID="{648CD645-87AB-4908-B39A-277D2836805C}" presName="spacer" presStyleCnt="0"/>
      <dgm:spPr/>
    </dgm:pt>
    <dgm:pt modelId="{86B1822E-B719-4FC6-8C05-82227B439FB4}" type="pres">
      <dgm:prSet presAssocID="{FD41D50C-F147-4231-91DD-489BB0B5F493}" presName="parentText" presStyleLbl="node1" presStyleIdx="1" presStyleCnt="3">
        <dgm:presLayoutVars>
          <dgm:chMax val="0"/>
          <dgm:bulletEnabled val="1"/>
        </dgm:presLayoutVars>
      </dgm:prSet>
      <dgm:spPr/>
    </dgm:pt>
    <dgm:pt modelId="{81A33F82-D55C-4843-8DC0-C61F354C3897}" type="pres">
      <dgm:prSet presAssocID="{6FE5A2DA-3D2D-4913-A397-44C570205B1F}" presName="spacer" presStyleCnt="0"/>
      <dgm:spPr/>
    </dgm:pt>
    <dgm:pt modelId="{25821411-FD64-4F17-89BB-E18E166991E1}" type="pres">
      <dgm:prSet presAssocID="{AAA7F602-4B76-466D-9290-B0FE6CD0CEB8}" presName="parentText" presStyleLbl="node1" presStyleIdx="2" presStyleCnt="3">
        <dgm:presLayoutVars>
          <dgm:chMax val="0"/>
          <dgm:bulletEnabled val="1"/>
        </dgm:presLayoutVars>
      </dgm:prSet>
      <dgm:spPr/>
    </dgm:pt>
  </dgm:ptLst>
  <dgm:cxnLst>
    <dgm:cxn modelId="{BDA8511A-A666-4D9A-8835-0818368D7815}" type="presOf" srcId="{AAA7F602-4B76-466D-9290-B0FE6CD0CEB8}" destId="{25821411-FD64-4F17-89BB-E18E166991E1}" srcOrd="0" destOrd="0" presId="urn:microsoft.com/office/officeart/2005/8/layout/vList2"/>
    <dgm:cxn modelId="{1BB57E1A-5259-4222-93E3-4C787B4A6E7D}" type="presOf" srcId="{FD41D50C-F147-4231-91DD-489BB0B5F493}" destId="{86B1822E-B719-4FC6-8C05-82227B439FB4}" srcOrd="0" destOrd="0" presId="urn:microsoft.com/office/officeart/2005/8/layout/vList2"/>
    <dgm:cxn modelId="{C7BA736D-BA68-4996-9BCC-7D568241BEF0}" srcId="{64726897-1EF9-47F8-98ED-6A30780D8C00}" destId="{FD41D50C-F147-4231-91DD-489BB0B5F493}" srcOrd="1" destOrd="0" parTransId="{DCAC3640-5504-4B7B-97E5-65F6AA009CD0}" sibTransId="{6FE5A2DA-3D2D-4913-A397-44C570205B1F}"/>
    <dgm:cxn modelId="{578DDB83-3532-49A8-8124-72ED87C2F94B}" type="presOf" srcId="{64726897-1EF9-47F8-98ED-6A30780D8C00}" destId="{8FBAADE4-BC55-4783-8C52-51F92371EB0B}" srcOrd="0" destOrd="0" presId="urn:microsoft.com/office/officeart/2005/8/layout/vList2"/>
    <dgm:cxn modelId="{8A3D89B0-BCC7-490D-806B-14D06F324C83}" type="presOf" srcId="{95124F51-A0FB-4631-9F9F-C4A42BD173E2}" destId="{E3735BA2-66BB-4025-B9A6-457164B46660}" srcOrd="0" destOrd="0" presId="urn:microsoft.com/office/officeart/2005/8/layout/vList2"/>
    <dgm:cxn modelId="{EB6955C2-DE0F-4A02-A795-F26DCACD2C6A}" srcId="{64726897-1EF9-47F8-98ED-6A30780D8C00}" destId="{95124F51-A0FB-4631-9F9F-C4A42BD173E2}" srcOrd="0" destOrd="0" parTransId="{A6D395E2-E93B-4E9B-A800-9B899B6D5E0B}" sibTransId="{648CD645-87AB-4908-B39A-277D2836805C}"/>
    <dgm:cxn modelId="{16322CE4-4435-4A23-98B5-387E3064AB03}" srcId="{64726897-1EF9-47F8-98ED-6A30780D8C00}" destId="{AAA7F602-4B76-466D-9290-B0FE6CD0CEB8}" srcOrd="2" destOrd="0" parTransId="{88646E8A-44C4-4A58-9C1D-F135EA72DD56}" sibTransId="{35BB6CDC-BAAA-4E69-A39D-2C875B5097E8}"/>
    <dgm:cxn modelId="{5A9FE3CF-F69A-4DC5-B445-BC0E0833BC29}" type="presParOf" srcId="{8FBAADE4-BC55-4783-8C52-51F92371EB0B}" destId="{E3735BA2-66BB-4025-B9A6-457164B46660}" srcOrd="0" destOrd="0" presId="urn:microsoft.com/office/officeart/2005/8/layout/vList2"/>
    <dgm:cxn modelId="{2C3A9E97-12CC-4322-820A-180D1FEE5ED5}" type="presParOf" srcId="{8FBAADE4-BC55-4783-8C52-51F92371EB0B}" destId="{801D7700-DF82-4D4E-967A-C6F1ED1B8C55}" srcOrd="1" destOrd="0" presId="urn:microsoft.com/office/officeart/2005/8/layout/vList2"/>
    <dgm:cxn modelId="{53C7BE36-6D6A-46D0-A1B4-76BA09FE2579}" type="presParOf" srcId="{8FBAADE4-BC55-4783-8C52-51F92371EB0B}" destId="{86B1822E-B719-4FC6-8C05-82227B439FB4}" srcOrd="2" destOrd="0" presId="urn:microsoft.com/office/officeart/2005/8/layout/vList2"/>
    <dgm:cxn modelId="{C3B195FA-3D49-4152-BB11-07E4E148C937}" type="presParOf" srcId="{8FBAADE4-BC55-4783-8C52-51F92371EB0B}" destId="{81A33F82-D55C-4843-8DC0-C61F354C3897}" srcOrd="3" destOrd="0" presId="urn:microsoft.com/office/officeart/2005/8/layout/vList2"/>
    <dgm:cxn modelId="{17BE31D8-C02B-4006-8A55-99C4A33C163B}" type="presParOf" srcId="{8FBAADE4-BC55-4783-8C52-51F92371EB0B}" destId="{25821411-FD64-4F17-89BB-E18E166991E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35BA2-66BB-4025-B9A6-457164B46660}">
      <dsp:nvSpPr>
        <dsp:cNvPr id="0" name=""/>
        <dsp:cNvSpPr/>
      </dsp:nvSpPr>
      <dsp:spPr>
        <a:xfrm>
          <a:off x="0" y="31319"/>
          <a:ext cx="10134600" cy="1038082"/>
        </a:xfrm>
        <a:prstGeom prst="round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latin typeface="Bembo"/>
            </a:rPr>
            <a:t>- </a:t>
          </a:r>
          <a:r>
            <a:rPr lang="en-US" sz="2800" kern="1200">
              <a:latin typeface="Bembo"/>
              <a:ea typeface="Calibri"/>
              <a:cs typeface="Calibri"/>
            </a:rPr>
            <a:t>Data has been cleaned and vectorized</a:t>
          </a:r>
        </a:p>
      </dsp:txBody>
      <dsp:txXfrm>
        <a:off x="50675" y="81994"/>
        <a:ext cx="10033250" cy="936732"/>
      </dsp:txXfrm>
    </dsp:sp>
    <dsp:sp modelId="{86B1822E-B719-4FC6-8C05-82227B439FB4}">
      <dsp:nvSpPr>
        <dsp:cNvPr id="0" name=""/>
        <dsp:cNvSpPr/>
      </dsp:nvSpPr>
      <dsp:spPr>
        <a:xfrm>
          <a:off x="0" y="1150041"/>
          <a:ext cx="10134600" cy="1038082"/>
        </a:xfrm>
        <a:prstGeom prst="roundRect">
          <a:avLst/>
        </a:prstGeom>
        <a:solidFill>
          <a:schemeClr val="accent5">
            <a:shade val="80000"/>
            <a:hueOff val="-23393"/>
            <a:satOff val="123"/>
            <a:lumOff val="108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t>- </a:t>
          </a:r>
          <a:r>
            <a:rPr lang="en-US" sz="2800" kern="1200">
              <a:latin typeface="Bembo"/>
            </a:rPr>
            <a:t>Currently working on coding/training the model</a:t>
          </a:r>
          <a:endParaRPr lang="en-US" sz="2800" kern="1200"/>
        </a:p>
      </dsp:txBody>
      <dsp:txXfrm>
        <a:off x="50675" y="1200716"/>
        <a:ext cx="10033250" cy="936732"/>
      </dsp:txXfrm>
    </dsp:sp>
    <dsp:sp modelId="{25821411-FD64-4F17-89BB-E18E166991E1}">
      <dsp:nvSpPr>
        <dsp:cNvPr id="0" name=""/>
        <dsp:cNvSpPr/>
      </dsp:nvSpPr>
      <dsp:spPr>
        <a:xfrm>
          <a:off x="0" y="2268764"/>
          <a:ext cx="10134600" cy="1038082"/>
        </a:xfrm>
        <a:prstGeom prst="roundRect">
          <a:avLst/>
        </a:prstGeom>
        <a:solidFill>
          <a:schemeClr val="accent5">
            <a:shade val="80000"/>
            <a:hueOff val="-46786"/>
            <a:satOff val="246"/>
            <a:lumOff val="216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 Going to use Naïve Bayes Theorem to train our model so coding that now</a:t>
          </a:r>
        </a:p>
      </dsp:txBody>
      <dsp:txXfrm>
        <a:off x="50675" y="2319439"/>
        <a:ext cx="10033250" cy="936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80FE2-2023-4F94-83B1-959FC483A6A6}">
      <dsp:nvSpPr>
        <dsp:cNvPr id="0" name=""/>
        <dsp:cNvSpPr/>
      </dsp:nvSpPr>
      <dsp:spPr>
        <a:xfrm>
          <a:off x="0" y="140818"/>
          <a:ext cx="4257675" cy="47911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Clean_train:</a:t>
          </a:r>
          <a:r>
            <a:rPr lang="en-US" sz="2100" kern="1200"/>
            <a:t> (159571, 8)</a:t>
          </a:r>
        </a:p>
      </dsp:txBody>
      <dsp:txXfrm>
        <a:off x="23388" y="164206"/>
        <a:ext cx="4210899" cy="432338"/>
      </dsp:txXfrm>
    </dsp:sp>
    <dsp:sp modelId="{474CCF4D-EF5B-45B2-86C6-48F5F061EE1E}">
      <dsp:nvSpPr>
        <dsp:cNvPr id="0" name=""/>
        <dsp:cNvSpPr/>
      </dsp:nvSpPr>
      <dsp:spPr>
        <a:xfrm>
          <a:off x="0" y="680413"/>
          <a:ext cx="4257675" cy="479114"/>
        </a:xfrm>
        <a:prstGeom prst="roundRect">
          <a:avLst/>
        </a:prstGeom>
        <a:solidFill>
          <a:schemeClr val="accent5">
            <a:hueOff val="-143169"/>
            <a:satOff val="-620"/>
            <a:lumOff val="-16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Clean_test: </a:t>
          </a:r>
          <a:r>
            <a:rPr lang="en-US" sz="2100" kern="1200"/>
            <a:t>(153164, 2)</a:t>
          </a:r>
        </a:p>
      </dsp:txBody>
      <dsp:txXfrm>
        <a:off x="23388" y="703801"/>
        <a:ext cx="4210899" cy="432338"/>
      </dsp:txXfrm>
    </dsp:sp>
    <dsp:sp modelId="{795F7767-82ED-43EE-8541-2580C9F6B022}">
      <dsp:nvSpPr>
        <dsp:cNvPr id="0" name=""/>
        <dsp:cNvSpPr/>
      </dsp:nvSpPr>
      <dsp:spPr>
        <a:xfrm>
          <a:off x="0" y="1220008"/>
          <a:ext cx="4257675" cy="479114"/>
        </a:xfrm>
        <a:prstGeom prst="roundRect">
          <a:avLst/>
        </a:prstGeom>
        <a:solidFill>
          <a:schemeClr val="accent5">
            <a:hueOff val="-286338"/>
            <a:satOff val="-1241"/>
            <a:lumOff val="-33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Vocabulary size:</a:t>
          </a:r>
          <a:r>
            <a:rPr lang="en-US" sz="2100" kern="1200"/>
            <a:t> 54253</a:t>
          </a:r>
        </a:p>
      </dsp:txBody>
      <dsp:txXfrm>
        <a:off x="23388" y="1243396"/>
        <a:ext cx="4210899" cy="432338"/>
      </dsp:txXfrm>
    </dsp:sp>
    <dsp:sp modelId="{E93FC115-4476-4F81-B5FC-C75D07F4371A}">
      <dsp:nvSpPr>
        <dsp:cNvPr id="0" name=""/>
        <dsp:cNvSpPr/>
      </dsp:nvSpPr>
      <dsp:spPr>
        <a:xfrm>
          <a:off x="0" y="1759603"/>
          <a:ext cx="4257675" cy="479114"/>
        </a:xfrm>
        <a:prstGeom prst="roundRect">
          <a:avLst/>
        </a:prstGeom>
        <a:solidFill>
          <a:schemeClr val="accent5">
            <a:hueOff val="-429508"/>
            <a:satOff val="-1861"/>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Train shape:</a:t>
          </a:r>
          <a:r>
            <a:rPr lang="en-US" sz="2100" kern="1200"/>
            <a:t> (159571, 54253)</a:t>
          </a:r>
        </a:p>
      </dsp:txBody>
      <dsp:txXfrm>
        <a:off x="23388" y="1782991"/>
        <a:ext cx="4210899" cy="432338"/>
      </dsp:txXfrm>
    </dsp:sp>
    <dsp:sp modelId="{1AC642FE-D31F-4807-8AC8-45FDF773A673}">
      <dsp:nvSpPr>
        <dsp:cNvPr id="0" name=""/>
        <dsp:cNvSpPr/>
      </dsp:nvSpPr>
      <dsp:spPr>
        <a:xfrm>
          <a:off x="0" y="2299198"/>
          <a:ext cx="4257675" cy="479114"/>
        </a:xfrm>
        <a:prstGeom prst="roundRect">
          <a:avLst/>
        </a:prstGeom>
        <a:solidFill>
          <a:schemeClr val="accent5">
            <a:hueOff val="-572677"/>
            <a:satOff val="-2481"/>
            <a:lumOff val="-67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Test shape:</a:t>
          </a:r>
          <a:r>
            <a:rPr lang="en-US" sz="2100" kern="1200"/>
            <a:t> (153164, 54253)</a:t>
          </a:r>
        </a:p>
      </dsp:txBody>
      <dsp:txXfrm>
        <a:off x="23388" y="2322586"/>
        <a:ext cx="4210899" cy="432338"/>
      </dsp:txXfrm>
    </dsp:sp>
    <dsp:sp modelId="{23B06C87-94CF-4398-9394-C1B1294C8F57}">
      <dsp:nvSpPr>
        <dsp:cNvPr id="0" name=""/>
        <dsp:cNvSpPr/>
      </dsp:nvSpPr>
      <dsp:spPr>
        <a:xfrm>
          <a:off x="0" y="2838793"/>
          <a:ext cx="4257675" cy="479114"/>
        </a:xfrm>
        <a:prstGeom prst="roundRect">
          <a:avLst/>
        </a:prstGeom>
        <a:solidFill>
          <a:schemeClr val="accent5">
            <a:hueOff val="-715846"/>
            <a:satOff val="-3102"/>
            <a:lumOff val="-84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Train sparsity:</a:t>
          </a:r>
          <a:r>
            <a:rPr lang="en-US" sz="2100" kern="1200"/>
            <a:t> 99.94644506221071%</a:t>
          </a:r>
        </a:p>
      </dsp:txBody>
      <dsp:txXfrm>
        <a:off x="23388" y="2862181"/>
        <a:ext cx="4210899" cy="432338"/>
      </dsp:txXfrm>
    </dsp:sp>
    <dsp:sp modelId="{DA6AB73C-69A2-4BBD-BBA4-6F6694BBD57E}">
      <dsp:nvSpPr>
        <dsp:cNvPr id="0" name=""/>
        <dsp:cNvSpPr/>
      </dsp:nvSpPr>
      <dsp:spPr>
        <a:xfrm>
          <a:off x="0" y="3378389"/>
          <a:ext cx="4257675" cy="479114"/>
        </a:xfrm>
        <a:prstGeom prst="roundRect">
          <a:avLst/>
        </a:prstGeom>
        <a:solidFill>
          <a:schemeClr val="accent5">
            <a:hueOff val="-859015"/>
            <a:satOff val="-3722"/>
            <a:lumOff val="-10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Test sparsity:</a:t>
          </a:r>
          <a:r>
            <a:rPr lang="en-US" sz="2100" kern="1200"/>
            <a:t> 99.95431233712866%</a:t>
          </a:r>
        </a:p>
      </dsp:txBody>
      <dsp:txXfrm>
        <a:off x="23388" y="3401777"/>
        <a:ext cx="4210899" cy="4323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84CCB6-55F9-4B4C-9212-9B147D9E95DA}">
      <dsp:nvSpPr>
        <dsp:cNvPr id="0" name=""/>
        <dsp:cNvSpPr/>
      </dsp:nvSpPr>
      <dsp:spPr>
        <a:xfrm>
          <a:off x="290726" y="1792595"/>
          <a:ext cx="2315914" cy="37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12 Mar.</a:t>
          </a:r>
        </a:p>
      </dsp:txBody>
      <dsp:txXfrm>
        <a:off x="290726" y="1792595"/>
        <a:ext cx="2315914" cy="377212"/>
      </dsp:txXfrm>
    </dsp:sp>
    <dsp:sp modelId="{0A883874-5A04-412D-8D34-6BDD1E99BA5F}">
      <dsp:nvSpPr>
        <dsp:cNvPr id="0" name=""/>
        <dsp:cNvSpPr/>
      </dsp:nvSpPr>
      <dsp:spPr>
        <a:xfrm>
          <a:off x="0" y="1602319"/>
          <a:ext cx="10134600" cy="1335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45C80D-1BB2-40DD-B3AB-7A0F2277047F}">
      <dsp:nvSpPr>
        <dsp:cNvPr id="0" name=""/>
        <dsp:cNvSpPr/>
      </dsp:nvSpPr>
      <dsp:spPr>
        <a:xfrm>
          <a:off x="174930" y="554604"/>
          <a:ext cx="2547505" cy="48022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Progress Presentation</a:t>
          </a:r>
        </a:p>
      </dsp:txBody>
      <dsp:txXfrm>
        <a:off x="174930" y="554604"/>
        <a:ext cx="2547505" cy="480226"/>
      </dsp:txXfrm>
    </dsp:sp>
    <dsp:sp modelId="{79EBE1C9-6AA2-48B7-802E-39AAB87B0C5C}">
      <dsp:nvSpPr>
        <dsp:cNvPr id="0" name=""/>
        <dsp:cNvSpPr/>
      </dsp:nvSpPr>
      <dsp:spPr>
        <a:xfrm>
          <a:off x="1448683" y="1034831"/>
          <a:ext cx="0" cy="567488"/>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217E8FD-630E-4C66-A2A0-5212868AFCEC}">
      <dsp:nvSpPr>
        <dsp:cNvPr id="0" name=""/>
        <dsp:cNvSpPr/>
      </dsp:nvSpPr>
      <dsp:spPr>
        <a:xfrm>
          <a:off x="1738172" y="1168358"/>
          <a:ext cx="2315914" cy="37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28 Mar.</a:t>
          </a:r>
        </a:p>
      </dsp:txBody>
      <dsp:txXfrm>
        <a:off x="1738172" y="1168358"/>
        <a:ext cx="2315914" cy="377212"/>
      </dsp:txXfrm>
    </dsp:sp>
    <dsp:sp modelId="{B6228C2B-1886-4E6B-8256-996E961C5164}">
      <dsp:nvSpPr>
        <dsp:cNvPr id="0" name=""/>
        <dsp:cNvSpPr/>
      </dsp:nvSpPr>
      <dsp:spPr>
        <a:xfrm>
          <a:off x="1622377" y="2303334"/>
          <a:ext cx="2547505" cy="48022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Finish Training Model</a:t>
          </a:r>
        </a:p>
      </dsp:txBody>
      <dsp:txXfrm>
        <a:off x="1622377" y="2303334"/>
        <a:ext cx="2547505" cy="480226"/>
      </dsp:txXfrm>
    </dsp:sp>
    <dsp:sp modelId="{0ED5F2D6-1189-488B-853D-68FFDFEEBF24}">
      <dsp:nvSpPr>
        <dsp:cNvPr id="0" name=""/>
        <dsp:cNvSpPr/>
      </dsp:nvSpPr>
      <dsp:spPr>
        <a:xfrm>
          <a:off x="2896130" y="1735846"/>
          <a:ext cx="0" cy="567488"/>
        </a:xfrm>
        <a:prstGeom prst="line">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B2493E21-2DF5-4F48-A958-C9B38658A3AC}">
      <dsp:nvSpPr>
        <dsp:cNvPr id="0" name=""/>
        <dsp:cNvSpPr/>
      </dsp:nvSpPr>
      <dsp:spPr>
        <a:xfrm>
          <a:off x="1406956" y="1627355"/>
          <a:ext cx="83454" cy="8345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D491145-1516-4018-9405-CE5BDABD96BC}">
      <dsp:nvSpPr>
        <dsp:cNvPr id="0" name=""/>
        <dsp:cNvSpPr/>
      </dsp:nvSpPr>
      <dsp:spPr>
        <a:xfrm>
          <a:off x="2854403" y="1627355"/>
          <a:ext cx="83454" cy="8345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E0A4236-AC66-4891-A3EC-9570B7A38939}">
      <dsp:nvSpPr>
        <dsp:cNvPr id="0" name=""/>
        <dsp:cNvSpPr/>
      </dsp:nvSpPr>
      <dsp:spPr>
        <a:xfrm>
          <a:off x="3185619" y="1792595"/>
          <a:ext cx="2315914" cy="37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4 Apr.</a:t>
          </a:r>
        </a:p>
      </dsp:txBody>
      <dsp:txXfrm>
        <a:off x="3185619" y="1792595"/>
        <a:ext cx="2315914" cy="377212"/>
      </dsp:txXfrm>
    </dsp:sp>
    <dsp:sp modelId="{3D39C1B2-FCA9-4F13-9F51-9DA2EEA9E4E6}">
      <dsp:nvSpPr>
        <dsp:cNvPr id="0" name=""/>
        <dsp:cNvSpPr/>
      </dsp:nvSpPr>
      <dsp:spPr>
        <a:xfrm>
          <a:off x="3069823" y="350872"/>
          <a:ext cx="2547505" cy="68395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Evaluate Model with our given test set</a:t>
          </a:r>
          <a:r>
            <a:rPr lang="en-US" sz="1500" kern="1200">
              <a:latin typeface="Bembo"/>
            </a:rPr>
            <a:t>, create visuals</a:t>
          </a:r>
        </a:p>
      </dsp:txBody>
      <dsp:txXfrm>
        <a:off x="3069823" y="350872"/>
        <a:ext cx="2547505" cy="683958"/>
      </dsp:txXfrm>
    </dsp:sp>
    <dsp:sp modelId="{87BDF9D3-8618-4526-975E-E86F5AD63E8B}">
      <dsp:nvSpPr>
        <dsp:cNvPr id="0" name=""/>
        <dsp:cNvSpPr/>
      </dsp:nvSpPr>
      <dsp:spPr>
        <a:xfrm>
          <a:off x="4343576" y="1034831"/>
          <a:ext cx="0" cy="567488"/>
        </a:xfrm>
        <a:prstGeom prst="line">
          <a:avLst/>
        </a:prstGeom>
        <a:solidFill>
          <a:schemeClr val="accent4">
            <a:hueOff val="0"/>
            <a:satOff val="0"/>
            <a:lumOff val="0"/>
            <a:alphaOff val="0"/>
          </a:schemeClr>
        </a:solidFill>
        <a:ln w="6350" cap="flat" cmpd="sng" algn="ctr">
          <a:solidFill>
            <a:schemeClr val="accent4">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D684EEF5-CB2B-4284-9B36-C141B2042A97}">
      <dsp:nvSpPr>
        <dsp:cNvPr id="0" name=""/>
        <dsp:cNvSpPr/>
      </dsp:nvSpPr>
      <dsp:spPr>
        <a:xfrm>
          <a:off x="4633066" y="1168358"/>
          <a:ext cx="2315914" cy="37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11 Apr.</a:t>
          </a:r>
        </a:p>
      </dsp:txBody>
      <dsp:txXfrm>
        <a:off x="4633066" y="1168358"/>
        <a:ext cx="2315914" cy="377212"/>
      </dsp:txXfrm>
    </dsp:sp>
    <dsp:sp modelId="{5068A7A1-35D1-4748-8A27-D5F148EF2C7F}">
      <dsp:nvSpPr>
        <dsp:cNvPr id="0" name=""/>
        <dsp:cNvSpPr/>
      </dsp:nvSpPr>
      <dsp:spPr>
        <a:xfrm>
          <a:off x="4517270" y="2303334"/>
          <a:ext cx="2547505" cy="48022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Complete Ethical Analysis</a:t>
          </a:r>
        </a:p>
      </dsp:txBody>
      <dsp:txXfrm>
        <a:off x="4517270" y="2303334"/>
        <a:ext cx="2547505" cy="480226"/>
      </dsp:txXfrm>
    </dsp:sp>
    <dsp:sp modelId="{669015D3-D490-4D75-A71C-190B4D3EE1FA}">
      <dsp:nvSpPr>
        <dsp:cNvPr id="0" name=""/>
        <dsp:cNvSpPr/>
      </dsp:nvSpPr>
      <dsp:spPr>
        <a:xfrm>
          <a:off x="5791023" y="1735846"/>
          <a:ext cx="0" cy="567488"/>
        </a:xfrm>
        <a:prstGeom prst="line">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8ADC95E-8F90-495E-83D6-B96D08F918D1}">
      <dsp:nvSpPr>
        <dsp:cNvPr id="0" name=""/>
        <dsp:cNvSpPr/>
      </dsp:nvSpPr>
      <dsp:spPr>
        <a:xfrm>
          <a:off x="4301849" y="1627355"/>
          <a:ext cx="83454" cy="8345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5E01174-F210-4F38-8675-268ADB3ED388}">
      <dsp:nvSpPr>
        <dsp:cNvPr id="0" name=""/>
        <dsp:cNvSpPr/>
      </dsp:nvSpPr>
      <dsp:spPr>
        <a:xfrm>
          <a:off x="5749296" y="1627355"/>
          <a:ext cx="83454" cy="8345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D70788C-EEC8-4ED6-9708-CD2CEA2243F4}">
      <dsp:nvSpPr>
        <dsp:cNvPr id="0" name=""/>
        <dsp:cNvSpPr/>
      </dsp:nvSpPr>
      <dsp:spPr>
        <a:xfrm>
          <a:off x="6080512" y="1792595"/>
          <a:ext cx="2315914" cy="37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29 Apr.</a:t>
          </a:r>
        </a:p>
      </dsp:txBody>
      <dsp:txXfrm>
        <a:off x="6080512" y="1792595"/>
        <a:ext cx="2315914" cy="377212"/>
      </dsp:txXfrm>
    </dsp:sp>
    <dsp:sp modelId="{6908D819-14FB-48A6-B030-AE20B923B191}">
      <dsp:nvSpPr>
        <dsp:cNvPr id="0" name=""/>
        <dsp:cNvSpPr/>
      </dsp:nvSpPr>
      <dsp:spPr>
        <a:xfrm>
          <a:off x="5964716" y="350872"/>
          <a:ext cx="2547505" cy="683958"/>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Finish Presentation and Technical Report</a:t>
          </a:r>
        </a:p>
      </dsp:txBody>
      <dsp:txXfrm>
        <a:off x="5964716" y="350872"/>
        <a:ext cx="2547505" cy="683958"/>
      </dsp:txXfrm>
    </dsp:sp>
    <dsp:sp modelId="{2A75E1E5-E64F-4143-807D-301D37194C26}">
      <dsp:nvSpPr>
        <dsp:cNvPr id="0" name=""/>
        <dsp:cNvSpPr/>
      </dsp:nvSpPr>
      <dsp:spPr>
        <a:xfrm>
          <a:off x="7238469" y="1034831"/>
          <a:ext cx="0" cy="567488"/>
        </a:xfrm>
        <a:prstGeom prst="line">
          <a:avLst/>
        </a:prstGeom>
        <a:solidFill>
          <a:schemeClr val="accent6">
            <a:hueOff val="0"/>
            <a:satOff val="0"/>
            <a:lumOff val="0"/>
            <a:alphaOff val="0"/>
          </a:schemeClr>
        </a:solidFill>
        <a:ln w="6350" cap="flat" cmpd="sng" algn="ctr">
          <a:solidFill>
            <a:schemeClr val="accent6">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91E74C83-BE3A-4D67-BAAA-CDE7A3894CFF}">
      <dsp:nvSpPr>
        <dsp:cNvPr id="0" name=""/>
        <dsp:cNvSpPr/>
      </dsp:nvSpPr>
      <dsp:spPr>
        <a:xfrm>
          <a:off x="7527959" y="1168358"/>
          <a:ext cx="2315914" cy="377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30 Apr.</a:t>
          </a:r>
        </a:p>
      </dsp:txBody>
      <dsp:txXfrm>
        <a:off x="7527959" y="1168358"/>
        <a:ext cx="2315914" cy="377212"/>
      </dsp:txXfrm>
    </dsp:sp>
    <dsp:sp modelId="{84D2A4B8-6004-4182-A896-C5D955843365}">
      <dsp:nvSpPr>
        <dsp:cNvPr id="0" name=""/>
        <dsp:cNvSpPr/>
      </dsp:nvSpPr>
      <dsp:spPr>
        <a:xfrm>
          <a:off x="7412163" y="2303334"/>
          <a:ext cx="2547505" cy="48022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Final Presentation</a:t>
          </a:r>
        </a:p>
      </dsp:txBody>
      <dsp:txXfrm>
        <a:off x="7412163" y="2303334"/>
        <a:ext cx="2547505" cy="480226"/>
      </dsp:txXfrm>
    </dsp:sp>
    <dsp:sp modelId="{D81E5598-BBDA-4A72-B2B6-FBDB51CED318}">
      <dsp:nvSpPr>
        <dsp:cNvPr id="0" name=""/>
        <dsp:cNvSpPr/>
      </dsp:nvSpPr>
      <dsp:spPr>
        <a:xfrm>
          <a:off x="8685916" y="1735846"/>
          <a:ext cx="0" cy="567488"/>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B384BA7E-4666-4554-AA76-CE7B4B933309}">
      <dsp:nvSpPr>
        <dsp:cNvPr id="0" name=""/>
        <dsp:cNvSpPr/>
      </dsp:nvSpPr>
      <dsp:spPr>
        <a:xfrm>
          <a:off x="7196742" y="1627355"/>
          <a:ext cx="83454" cy="8345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175437C-03F1-43DD-9CF2-DB228E35C1A1}">
      <dsp:nvSpPr>
        <dsp:cNvPr id="0" name=""/>
        <dsp:cNvSpPr/>
      </dsp:nvSpPr>
      <dsp:spPr>
        <a:xfrm>
          <a:off x="8644189" y="1627355"/>
          <a:ext cx="83454" cy="83454"/>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BEC83-C9CF-4E81-8C8E-5D1417C7024C}">
      <dsp:nvSpPr>
        <dsp:cNvPr id="0" name=""/>
        <dsp:cNvSpPr/>
      </dsp:nvSpPr>
      <dsp:spPr>
        <a:xfrm>
          <a:off x="1088744" y="493245"/>
          <a:ext cx="1278821" cy="12788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20CBA1-4F5D-42CB-B067-9C0FC9CCB07E}">
      <dsp:nvSpPr>
        <dsp:cNvPr id="0" name=""/>
        <dsp:cNvSpPr/>
      </dsp:nvSpPr>
      <dsp:spPr>
        <a:xfrm>
          <a:off x="307243" y="2124920"/>
          <a:ext cx="28418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 Wanted to give more time for big deliverables such as the model training and the report writing</a:t>
          </a:r>
        </a:p>
      </dsp:txBody>
      <dsp:txXfrm>
        <a:off x="307243" y="2124920"/>
        <a:ext cx="2841825" cy="720000"/>
      </dsp:txXfrm>
    </dsp:sp>
    <dsp:sp modelId="{89842970-A4C7-4363-906A-A40271180433}">
      <dsp:nvSpPr>
        <dsp:cNvPr id="0" name=""/>
        <dsp:cNvSpPr/>
      </dsp:nvSpPr>
      <dsp:spPr>
        <a:xfrm>
          <a:off x="4427889" y="493245"/>
          <a:ext cx="1278821" cy="12788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A10BBC-F77C-4B85-9B8B-EA871E7C2C4D}">
      <dsp:nvSpPr>
        <dsp:cNvPr id="0" name=""/>
        <dsp:cNvSpPr/>
      </dsp:nvSpPr>
      <dsp:spPr>
        <a:xfrm>
          <a:off x="3646387" y="2124920"/>
          <a:ext cx="28418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 Smaller milestones such as ethical analysis should be more straightforward to complete so we can get it done faster</a:t>
          </a:r>
        </a:p>
      </dsp:txBody>
      <dsp:txXfrm>
        <a:off x="3646387" y="2124920"/>
        <a:ext cx="2841825" cy="720000"/>
      </dsp:txXfrm>
    </dsp:sp>
    <dsp:sp modelId="{82046633-50EA-4F51-B9A7-7A56F9853E05}">
      <dsp:nvSpPr>
        <dsp:cNvPr id="0" name=""/>
        <dsp:cNvSpPr/>
      </dsp:nvSpPr>
      <dsp:spPr>
        <a:xfrm>
          <a:off x="7767033" y="493245"/>
          <a:ext cx="1278821" cy="12788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09A578-0676-4D17-8A51-2A84966EA28B}">
      <dsp:nvSpPr>
        <dsp:cNvPr id="0" name=""/>
        <dsp:cNvSpPr/>
      </dsp:nvSpPr>
      <dsp:spPr>
        <a:xfrm>
          <a:off x="6985531" y="2124920"/>
          <a:ext cx="284182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 Wanted to have a large buffer toward the end to refine our presentation and hone our report so we have the best possible deliverable</a:t>
          </a:r>
        </a:p>
      </dsp:txBody>
      <dsp:txXfrm>
        <a:off x="6985531" y="2124920"/>
        <a:ext cx="2841825"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35BA2-66BB-4025-B9A6-457164B46660}">
      <dsp:nvSpPr>
        <dsp:cNvPr id="0" name=""/>
        <dsp:cNvSpPr/>
      </dsp:nvSpPr>
      <dsp:spPr>
        <a:xfrm>
          <a:off x="0" y="15962"/>
          <a:ext cx="10134600" cy="1048320"/>
        </a:xfrm>
        <a:prstGeom prst="roundRect">
          <a:avLst/>
        </a:prstGeom>
        <a:solidFill>
          <a:schemeClr val="accent5">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latin typeface="Bembo"/>
            </a:rPr>
            <a:t>- </a:t>
          </a:r>
          <a:r>
            <a:rPr lang="en-US" sz="2800" kern="1200">
              <a:latin typeface="Bembo"/>
              <a:ea typeface="Calibri"/>
              <a:cs typeface="Calibri"/>
            </a:rPr>
            <a:t>A better understanding of ML and how it will interpret what humans will </a:t>
          </a:r>
          <a:r>
            <a:rPr lang="en-US" sz="2800" kern="1200" err="1">
              <a:latin typeface="Bembo"/>
              <a:ea typeface="Calibri"/>
              <a:cs typeface="Calibri"/>
            </a:rPr>
            <a:t>percieve</a:t>
          </a:r>
          <a:r>
            <a:rPr lang="en-US" sz="2800" kern="1200">
              <a:latin typeface="Bembo"/>
              <a:ea typeface="Calibri"/>
              <a:cs typeface="Calibri"/>
            </a:rPr>
            <a:t> as </a:t>
          </a:r>
          <a:r>
            <a:rPr lang="en-US" sz="2800" kern="1200" err="1">
              <a:latin typeface="Bembo"/>
              <a:ea typeface="Calibri"/>
              <a:cs typeface="Calibri"/>
            </a:rPr>
            <a:t>inappropiate</a:t>
          </a:r>
          <a:r>
            <a:rPr lang="en-US" sz="2800" kern="1200">
              <a:latin typeface="Bembo"/>
              <a:ea typeface="Calibri"/>
              <a:cs typeface="Calibri"/>
            </a:rPr>
            <a:t> </a:t>
          </a:r>
        </a:p>
      </dsp:txBody>
      <dsp:txXfrm>
        <a:off x="51175" y="67137"/>
        <a:ext cx="10032250" cy="945970"/>
      </dsp:txXfrm>
    </dsp:sp>
    <dsp:sp modelId="{86B1822E-B719-4FC6-8C05-82227B439FB4}">
      <dsp:nvSpPr>
        <dsp:cNvPr id="0" name=""/>
        <dsp:cNvSpPr/>
      </dsp:nvSpPr>
      <dsp:spPr>
        <a:xfrm>
          <a:off x="0" y="1144922"/>
          <a:ext cx="10134600" cy="1048320"/>
        </a:xfrm>
        <a:prstGeom prst="roundRect">
          <a:avLst/>
        </a:prstGeom>
        <a:solidFill>
          <a:schemeClr val="accent5">
            <a:shade val="80000"/>
            <a:hueOff val="-23393"/>
            <a:satOff val="123"/>
            <a:lumOff val="108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t>- </a:t>
          </a:r>
          <a:r>
            <a:rPr lang="en-US" sz="2800" kern="1200">
              <a:latin typeface="Bembo"/>
            </a:rPr>
            <a:t>Learn ethical implications of training models that can affect users</a:t>
          </a:r>
          <a:endParaRPr lang="en-US" sz="2800" kern="1200"/>
        </a:p>
      </dsp:txBody>
      <dsp:txXfrm>
        <a:off x="51175" y="1196097"/>
        <a:ext cx="10032250" cy="945970"/>
      </dsp:txXfrm>
    </dsp:sp>
    <dsp:sp modelId="{25821411-FD64-4F17-89BB-E18E166991E1}">
      <dsp:nvSpPr>
        <dsp:cNvPr id="0" name=""/>
        <dsp:cNvSpPr/>
      </dsp:nvSpPr>
      <dsp:spPr>
        <a:xfrm>
          <a:off x="0" y="2273883"/>
          <a:ext cx="10134600" cy="1048320"/>
        </a:xfrm>
        <a:prstGeom prst="roundRect">
          <a:avLst/>
        </a:prstGeom>
        <a:solidFill>
          <a:schemeClr val="accent5">
            <a:shade val="80000"/>
            <a:hueOff val="-46786"/>
            <a:satOff val="246"/>
            <a:lumOff val="216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a:t>- </a:t>
          </a:r>
          <a:r>
            <a:rPr lang="en-US" sz="2800" kern="1200">
              <a:latin typeface="Bembo"/>
            </a:rPr>
            <a:t>A better skillset to apply to hackathons/career</a:t>
          </a:r>
          <a:endParaRPr lang="en-US" sz="2800" kern="1200"/>
        </a:p>
      </dsp:txBody>
      <dsp:txXfrm>
        <a:off x="51175" y="2325058"/>
        <a:ext cx="10032250" cy="9459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D68EB-8968-4458-8647-E5E8B4F47C07}" type="datetimeFigureOut">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3F798-1C1C-42E7-A828-BF9EB0F997F6}" type="slidenum">
              <a:t>‹#›</a:t>
            </a:fld>
            <a:endParaRPr lang="en-US"/>
          </a:p>
        </p:txBody>
      </p:sp>
    </p:spTree>
    <p:extLst>
      <p:ext uri="{BB962C8B-B14F-4D97-AF65-F5344CB8AC3E}">
        <p14:creationId xmlns:p14="http://schemas.microsoft.com/office/powerpoint/2010/main" val="29692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Give about a week in between goals as after the model is trained it shouldn't be too hard to do the rest. Allotted for a few weeks for the model itself</a:t>
            </a:r>
          </a:p>
        </p:txBody>
      </p:sp>
      <p:sp>
        <p:nvSpPr>
          <p:cNvPr id="4" name="Slide Number Placeholder 3"/>
          <p:cNvSpPr>
            <a:spLocks noGrp="1"/>
          </p:cNvSpPr>
          <p:nvPr>
            <p:ph type="sldNum" sz="quarter" idx="5"/>
          </p:nvPr>
        </p:nvSpPr>
        <p:spPr/>
        <p:txBody>
          <a:bodyPr/>
          <a:lstStyle/>
          <a:p>
            <a:fld id="{A653F798-1C1C-42E7-A828-BF9EB0F997F6}" type="slidenum">
              <a:t>6</a:t>
            </a:fld>
            <a:endParaRPr lang="en-US"/>
          </a:p>
        </p:txBody>
      </p:sp>
    </p:spTree>
    <p:extLst>
      <p:ext uri="{BB962C8B-B14F-4D97-AF65-F5344CB8AC3E}">
        <p14:creationId xmlns:p14="http://schemas.microsoft.com/office/powerpoint/2010/main" val="509664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3/25/2025</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596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3/25/2025</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5923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3/25/2025</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82935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3/25/2025</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3114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3/25/2025</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3843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3/25/2025</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413656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3/25/2025</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518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3/25/2025</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45539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3/25/2025</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94178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3/25/2025</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66184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3/25/2025</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5322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3/25/2025</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9660978"/>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0" r:id="rId6"/>
    <p:sldLayoutId id="2147483736" r:id="rId7"/>
    <p:sldLayoutId id="2147483737" r:id="rId8"/>
    <p:sldLayoutId id="2147483738" r:id="rId9"/>
    <p:sldLayoutId id="2147483739" r:id="rId10"/>
    <p:sldLayoutId id="2147483741"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competitions/jigsaw-toxic-comment-classification-challenge/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191E377-3C4E-4C42-B42C-858169F3A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6719515-D51B-0396-3B2D-E65B870D731E}"/>
              </a:ext>
            </a:extLst>
          </p:cNvPr>
          <p:cNvPicPr>
            <a:picLocks noChangeAspect="1"/>
          </p:cNvPicPr>
          <p:nvPr/>
        </p:nvPicPr>
        <p:blipFill>
          <a:blip r:embed="rId2">
            <a:alphaModFix amt="41000"/>
          </a:blip>
          <a:srcRect l="536" r="10130" b="-1"/>
          <a:stretch/>
        </p:blipFill>
        <p:spPr>
          <a:xfrm>
            <a:off x="-1" y="1"/>
            <a:ext cx="12192001" cy="6857999"/>
          </a:xfrm>
          <a:prstGeom prst="rect">
            <a:avLst/>
          </a:prstGeom>
        </p:spPr>
      </p:pic>
      <p:sp>
        <p:nvSpPr>
          <p:cNvPr id="2" name="Title 1"/>
          <p:cNvSpPr>
            <a:spLocks noGrp="1"/>
          </p:cNvSpPr>
          <p:nvPr>
            <p:ph type="ctrTitle"/>
          </p:nvPr>
        </p:nvSpPr>
        <p:spPr>
          <a:xfrm>
            <a:off x="2455401" y="1066801"/>
            <a:ext cx="7272408" cy="2077328"/>
          </a:xfrm>
          <a:effectLst>
            <a:outerShdw blurRad="38100" dist="12700" dir="2700000" algn="tl" rotWithShape="0">
              <a:prstClr val="black">
                <a:alpha val="40000"/>
              </a:prstClr>
            </a:outerShdw>
          </a:effectLst>
        </p:spPr>
        <p:txBody>
          <a:bodyPr anchor="b">
            <a:normAutofit/>
          </a:bodyPr>
          <a:lstStyle/>
          <a:p>
            <a:r>
              <a:rPr lang="en-US">
                <a:solidFill>
                  <a:schemeClr val="bg1"/>
                </a:solidFill>
              </a:rPr>
              <a:t>Content moderation when it comes to wikipedia hate comments</a:t>
            </a:r>
          </a:p>
        </p:txBody>
      </p:sp>
      <p:sp>
        <p:nvSpPr>
          <p:cNvPr id="3" name="Subtitle 2"/>
          <p:cNvSpPr>
            <a:spLocks noGrp="1"/>
          </p:cNvSpPr>
          <p:nvPr>
            <p:ph type="subTitle" idx="1"/>
          </p:nvPr>
        </p:nvSpPr>
        <p:spPr>
          <a:xfrm>
            <a:off x="3558988" y="4876803"/>
            <a:ext cx="5074022" cy="1257295"/>
          </a:xfrm>
          <a:effectLst>
            <a:outerShdw blurRad="38100" dist="12700" dir="2700000" algn="tl" rotWithShape="0">
              <a:prstClr val="black">
                <a:alpha val="40000"/>
              </a:prstClr>
            </a:outerShdw>
          </a:effectLst>
        </p:spPr>
        <p:txBody>
          <a:bodyPr vert="horz" lIns="91440" tIns="45720" rIns="91440" bIns="45720" rtlCol="0" anchor="t">
            <a:normAutofit/>
          </a:bodyPr>
          <a:lstStyle/>
          <a:p>
            <a:r>
              <a:rPr lang="en-US">
                <a:solidFill>
                  <a:schemeClr val="bg1"/>
                </a:solidFill>
              </a:rPr>
              <a:t>Adam Chao, Ethan Carty, Noor Sharaf, Connor Shaw, Will Shostak</a:t>
            </a:r>
          </a:p>
        </p:txBody>
      </p:sp>
      <p:grpSp>
        <p:nvGrpSpPr>
          <p:cNvPr id="25" name="Group 24">
            <a:extLst>
              <a:ext uri="{FF2B5EF4-FFF2-40B4-BE49-F238E27FC236}">
                <a16:creationId xmlns:a16="http://schemas.microsoft.com/office/drawing/2014/main" id="{91B7537E-7B93-4306-B9DF-4CD583E0AA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37480"/>
            <a:ext cx="867485" cy="115439"/>
            <a:chOff x="8910933" y="1861308"/>
            <a:chExt cx="867485" cy="115439"/>
          </a:xfrm>
        </p:grpSpPr>
        <p:sp>
          <p:nvSpPr>
            <p:cNvPr id="26" name="Rectangle 25">
              <a:extLst>
                <a:ext uri="{FF2B5EF4-FFF2-40B4-BE49-F238E27FC236}">
                  <a16:creationId xmlns:a16="http://schemas.microsoft.com/office/drawing/2014/main" id="{00AB796C-11E6-468E-9C0D-38940D8E2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0FC9ACE4-DF02-4B56-B482-DDAD2EC090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99CC309-9401-4122-8206-A304650EFC7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267A-05B6-A615-6387-7387CF83AD3C}"/>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4994F918-CD92-E382-E783-531A037D120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6462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83C2-CF2D-CEDC-D198-DFE9CD23E6E9}"/>
              </a:ext>
            </a:extLst>
          </p:cNvPr>
          <p:cNvSpPr>
            <a:spLocks noGrp="1"/>
          </p:cNvSpPr>
          <p:nvPr>
            <p:ph type="title"/>
          </p:nvPr>
        </p:nvSpPr>
        <p:spPr>
          <a:xfrm>
            <a:off x="1028700" y="191240"/>
            <a:ext cx="10134600" cy="1288489"/>
          </a:xfrm>
        </p:spPr>
        <p:txBody>
          <a:bodyPr/>
          <a:lstStyle/>
          <a:p>
            <a:r>
              <a:rPr lang="en-US"/>
              <a:t>Data basis for our AI model</a:t>
            </a:r>
          </a:p>
        </p:txBody>
      </p:sp>
      <p:sp>
        <p:nvSpPr>
          <p:cNvPr id="3" name="Content Placeholder 2">
            <a:extLst>
              <a:ext uri="{FF2B5EF4-FFF2-40B4-BE49-F238E27FC236}">
                <a16:creationId xmlns:a16="http://schemas.microsoft.com/office/drawing/2014/main" id="{6396DDB6-20CF-15BE-7B9D-81ED0A31D122}"/>
              </a:ext>
            </a:extLst>
          </p:cNvPr>
          <p:cNvSpPr>
            <a:spLocks noGrp="1"/>
          </p:cNvSpPr>
          <p:nvPr>
            <p:ph idx="1"/>
          </p:nvPr>
        </p:nvSpPr>
        <p:spPr>
          <a:xfrm>
            <a:off x="1028700" y="1599651"/>
            <a:ext cx="10844813" cy="3880566"/>
          </a:xfrm>
        </p:spPr>
        <p:txBody>
          <a:bodyPr vert="horz" lIns="91440" tIns="45720" rIns="91440" bIns="45720" rtlCol="0" anchor="t">
            <a:normAutofit/>
          </a:bodyPr>
          <a:lstStyle/>
          <a:p>
            <a:r>
              <a:rPr lang="en-US"/>
              <a:t> - Dataset:  Wikipedia comments that were hand rated/labelled by human raters</a:t>
            </a:r>
          </a:p>
          <a:p>
            <a:r>
              <a:rPr lang="en-US"/>
              <a:t> - 6 possible labels: toxic, severe toxic, obscene, threat, insult, and identity hate</a:t>
            </a:r>
          </a:p>
          <a:p>
            <a:r>
              <a:rPr lang="en-US"/>
              <a:t> - Comments can range from thanking someone to openly targeting a person or </a:t>
            </a:r>
            <a:r>
              <a:rPr lang="en-US" sz="2400"/>
              <a:t>group</a:t>
            </a:r>
            <a:r>
              <a:rPr lang="en-US"/>
              <a:t> of people i.e. "</a:t>
            </a:r>
            <a:r>
              <a:rPr lang="en-US">
                <a:ea typeface="+mn-lt"/>
                <a:cs typeface="+mn-lt"/>
              </a:rPr>
              <a:t>SHUT UP, YOU FAT ****, OR I WILL KICK YOUR ***!!!"</a:t>
            </a:r>
          </a:p>
          <a:p>
            <a:r>
              <a:rPr lang="en-US"/>
              <a:t> - We have tens of thousands of comments in the training set to help get our model where it needs to be</a:t>
            </a:r>
          </a:p>
          <a:p>
            <a:r>
              <a:rPr lang="en-US"/>
              <a:t> -  Data is from an expired Kaggle competition that can be found here </a:t>
            </a:r>
            <a:r>
              <a:rPr lang="en-US">
                <a:ea typeface="+mn-lt"/>
                <a:cs typeface="+mn-lt"/>
              </a:rPr>
              <a:t>– Toxic Comment Classification Challenge: </a:t>
            </a:r>
            <a:r>
              <a:rPr lang="en-US">
                <a:ea typeface="+mn-lt"/>
                <a:cs typeface="+mn-lt"/>
                <a:hlinkClick r:id="rId2"/>
              </a:rPr>
              <a:t>https://www.kaggle.com/competitions/jigsaw-toxic-comment-classification-challenge/data</a:t>
            </a:r>
          </a:p>
          <a:p>
            <a:r>
              <a:rPr lang="en-US" sz="1600">
                <a:ea typeface="+mn-lt"/>
                <a:cs typeface="+mn-lt"/>
              </a:rPr>
              <a:t>*** dataset is not to be redistributed but may be used for "academic research and education, and other non-commercial purposes" </a:t>
            </a:r>
          </a:p>
        </p:txBody>
      </p:sp>
    </p:spTree>
    <p:extLst>
      <p:ext uri="{BB962C8B-B14F-4D97-AF65-F5344CB8AC3E}">
        <p14:creationId xmlns:p14="http://schemas.microsoft.com/office/powerpoint/2010/main" val="934238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C3651-4C1D-92D9-51B5-03A2C7DDB7D6}"/>
              </a:ext>
            </a:extLst>
          </p:cNvPr>
          <p:cNvSpPr>
            <a:spLocks noGrp="1"/>
          </p:cNvSpPr>
          <p:nvPr>
            <p:ph type="title"/>
          </p:nvPr>
        </p:nvSpPr>
        <p:spPr>
          <a:xfrm>
            <a:off x="1038883" y="1000366"/>
            <a:ext cx="3995397" cy="1239627"/>
          </a:xfrm>
        </p:spPr>
        <p:txBody>
          <a:bodyPr vert="horz" lIns="91440" tIns="45720" rIns="91440" bIns="45720" rtlCol="0" anchor="b">
            <a:normAutofit/>
          </a:bodyPr>
          <a:lstStyle/>
          <a:p>
            <a:pPr algn="ctr"/>
            <a:r>
              <a:rPr lang="en-US"/>
              <a:t>Visualization of our Current Data</a:t>
            </a:r>
          </a:p>
        </p:txBody>
      </p:sp>
      <p:sp>
        <p:nvSpPr>
          <p:cNvPr id="5" name="TextBox 4">
            <a:extLst>
              <a:ext uri="{FF2B5EF4-FFF2-40B4-BE49-F238E27FC236}">
                <a16:creationId xmlns:a16="http://schemas.microsoft.com/office/drawing/2014/main" id="{D5DE4564-E9AC-F9CA-05C2-BD42566242BB}"/>
              </a:ext>
            </a:extLst>
          </p:cNvPr>
          <p:cNvSpPr txBox="1"/>
          <p:nvPr/>
        </p:nvSpPr>
        <p:spPr>
          <a:xfrm>
            <a:off x="1096144" y="2884395"/>
            <a:ext cx="3862062" cy="246914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lnSpc>
                <a:spcPct val="110000"/>
              </a:lnSpc>
              <a:spcAft>
                <a:spcPts val="600"/>
              </a:spcAft>
            </a:pPr>
            <a:r>
              <a:rPr lang="en-US">
                <a:solidFill>
                  <a:schemeClr val="tx2"/>
                </a:solidFill>
              </a:rPr>
              <a:t> - Using NumPy, Pandas, matplotlib, and seaborn able to filter through data and create chart with important labels</a:t>
            </a:r>
          </a:p>
          <a:p>
            <a:pPr algn="ctr">
              <a:lnSpc>
                <a:spcPct val="110000"/>
              </a:lnSpc>
              <a:spcAft>
                <a:spcPts val="600"/>
              </a:spcAft>
            </a:pPr>
            <a:r>
              <a:rPr lang="en-US">
                <a:solidFill>
                  <a:schemeClr val="tx2"/>
                </a:solidFill>
              </a:rPr>
              <a:t> - Will be useful in training our AI to see what data we are working with</a:t>
            </a:r>
          </a:p>
        </p:txBody>
      </p:sp>
      <p:pic>
        <p:nvPicPr>
          <p:cNvPr id="4" name="Picture 3" descr="A graph of toxic labels&#10;&#10;AI-generated content may be incorrect.">
            <a:extLst>
              <a:ext uri="{FF2B5EF4-FFF2-40B4-BE49-F238E27FC236}">
                <a16:creationId xmlns:a16="http://schemas.microsoft.com/office/drawing/2014/main" id="{994E2859-813D-805A-4B65-23610BD2939F}"/>
              </a:ext>
            </a:extLst>
          </p:cNvPr>
          <p:cNvPicPr>
            <a:picLocks noChangeAspect="1"/>
          </p:cNvPicPr>
          <p:nvPr/>
        </p:nvPicPr>
        <p:blipFill>
          <a:blip r:embed="rId2"/>
          <a:stretch>
            <a:fillRect/>
          </a:stretch>
        </p:blipFill>
        <p:spPr>
          <a:xfrm>
            <a:off x="5905500" y="1678166"/>
            <a:ext cx="5715000" cy="3586162"/>
          </a:xfrm>
          <a:prstGeom prst="rect">
            <a:avLst/>
          </a:prstGeom>
        </p:spPr>
      </p:pic>
      <p:grpSp>
        <p:nvGrpSpPr>
          <p:cNvPr id="40" name="Group 39">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27" name="Rectangle 26">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611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0D453-7747-BDCD-4CE9-A56486462E82}"/>
              </a:ext>
            </a:extLst>
          </p:cNvPr>
          <p:cNvSpPr>
            <a:spLocks noGrp="1"/>
          </p:cNvSpPr>
          <p:nvPr>
            <p:ph type="title"/>
          </p:nvPr>
        </p:nvSpPr>
        <p:spPr>
          <a:xfrm>
            <a:off x="1028701" y="963919"/>
            <a:ext cx="10134600" cy="1036994"/>
          </a:xfrm>
        </p:spPr>
        <p:txBody>
          <a:bodyPr anchor="b">
            <a:normAutofit/>
          </a:bodyPr>
          <a:lstStyle/>
          <a:p>
            <a:pPr algn="ctr"/>
            <a:r>
              <a:rPr lang="en-US"/>
              <a:t>Where we are now</a:t>
            </a:r>
          </a:p>
        </p:txBody>
      </p:sp>
      <p:grpSp>
        <p:nvGrpSpPr>
          <p:cNvPr id="18" name="Group 17">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9" name="Rectangle 18">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7" name="Content Placeholder 2">
            <a:extLst>
              <a:ext uri="{FF2B5EF4-FFF2-40B4-BE49-F238E27FC236}">
                <a16:creationId xmlns:a16="http://schemas.microsoft.com/office/drawing/2014/main" id="{E5443B19-C872-059C-34A6-5C38E0E4B110}"/>
              </a:ext>
            </a:extLst>
          </p:cNvPr>
          <p:cNvGraphicFramePr>
            <a:graphicFrameLocks noGrp="1"/>
          </p:cNvGraphicFramePr>
          <p:nvPr>
            <p:ph idx="1"/>
            <p:extLst>
              <p:ext uri="{D42A27DB-BD31-4B8C-83A1-F6EECF244321}">
                <p14:modId xmlns:p14="http://schemas.microsoft.com/office/powerpoint/2010/main" val="1535743180"/>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087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0C7F-C3A8-6850-AFDC-45D0A035C1F6}"/>
              </a:ext>
            </a:extLst>
          </p:cNvPr>
          <p:cNvSpPr>
            <a:spLocks noGrp="1"/>
          </p:cNvSpPr>
          <p:nvPr>
            <p:ph type="title"/>
          </p:nvPr>
        </p:nvSpPr>
        <p:spPr/>
        <p:txBody>
          <a:bodyPr/>
          <a:lstStyle/>
          <a:p>
            <a:r>
              <a:rPr lang="en-US"/>
              <a:t>Basic EDA of Vectorized Data</a:t>
            </a:r>
          </a:p>
        </p:txBody>
      </p:sp>
      <p:graphicFrame>
        <p:nvGraphicFramePr>
          <p:cNvPr id="9" name="Content Placeholder 2">
            <a:extLst>
              <a:ext uri="{FF2B5EF4-FFF2-40B4-BE49-F238E27FC236}">
                <a16:creationId xmlns:a16="http://schemas.microsoft.com/office/drawing/2014/main" id="{3633F768-E28D-FA13-41D0-15CC3EAC8CFC}"/>
              </a:ext>
            </a:extLst>
          </p:cNvPr>
          <p:cNvGraphicFramePr>
            <a:graphicFrameLocks noGrp="1"/>
          </p:cNvGraphicFramePr>
          <p:nvPr>
            <p:ph sz="half" idx="1"/>
            <p:extLst>
              <p:ext uri="{D42A27DB-BD31-4B8C-83A1-F6EECF244321}">
                <p14:modId xmlns:p14="http://schemas.microsoft.com/office/powerpoint/2010/main" val="2532628693"/>
              </p:ext>
            </p:extLst>
          </p:nvPr>
        </p:nvGraphicFramePr>
        <p:xfrm>
          <a:off x="1027780" y="2155369"/>
          <a:ext cx="4257675" cy="3998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6">
            <a:extLst>
              <a:ext uri="{FF2B5EF4-FFF2-40B4-BE49-F238E27FC236}">
                <a16:creationId xmlns:a16="http://schemas.microsoft.com/office/drawing/2014/main" id="{9FCA1773-9895-E9F7-9505-80A913FBDDC4}"/>
              </a:ext>
            </a:extLst>
          </p:cNvPr>
          <p:cNvSpPr>
            <a:spLocks noGrp="1"/>
          </p:cNvSpPr>
          <p:nvPr>
            <p:ph sz="half" idx="2"/>
          </p:nvPr>
        </p:nvSpPr>
        <p:spPr>
          <a:xfrm>
            <a:off x="5636026" y="2155369"/>
            <a:ext cx="5991225" cy="3998323"/>
          </a:xfrm>
        </p:spPr>
        <p:txBody>
          <a:bodyPr vert="horz" lIns="91440" tIns="45720" rIns="91440" bIns="45720" rtlCol="0" anchor="t">
            <a:normAutofit/>
          </a:bodyPr>
          <a:lstStyle/>
          <a:p>
            <a:pPr marL="342900" indent="-342900">
              <a:buFont typeface="Calibri"/>
              <a:buChar char="-"/>
            </a:pPr>
            <a:r>
              <a:rPr lang="en-US"/>
              <a:t>Train includes labels, test labels are separate file</a:t>
            </a:r>
          </a:p>
          <a:p>
            <a:pPr marL="342900" indent="-342900">
              <a:buFont typeface="Calibri"/>
              <a:buChar char="-"/>
            </a:pPr>
            <a:r>
              <a:rPr lang="en-US"/>
              <a:t>159571 points in train, 153164 points in test (some are unlabeled and will be removed)</a:t>
            </a:r>
          </a:p>
          <a:p>
            <a:pPr marL="342900" indent="-342900">
              <a:buFont typeface="Calibri"/>
              <a:buChar char="-"/>
            </a:pPr>
            <a:r>
              <a:rPr lang="en-US"/>
              <a:t>After vectorization, there is a vocabulary of 54253 features</a:t>
            </a:r>
          </a:p>
          <a:p>
            <a:pPr marL="342900" indent="-342900">
              <a:buFont typeface="Calibri"/>
              <a:buChar char="-"/>
            </a:pPr>
            <a:r>
              <a:rPr lang="en-US"/>
              <a:t>Sparsity is high in text data because each document only contains a small selection of the vocabulary</a:t>
            </a:r>
          </a:p>
          <a:p>
            <a:pPr marL="617220" lvl="1">
              <a:buFont typeface="Courier New"/>
              <a:buChar char="o"/>
            </a:pPr>
            <a:r>
              <a:rPr lang="en-US"/>
              <a:t>Vectors are mostly zeros which is good for storage and efficiency</a:t>
            </a:r>
          </a:p>
        </p:txBody>
      </p:sp>
    </p:spTree>
    <p:extLst>
      <p:ext uri="{BB962C8B-B14F-4D97-AF65-F5344CB8AC3E}">
        <p14:creationId xmlns:p14="http://schemas.microsoft.com/office/powerpoint/2010/main" val="4282746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291553-2AB8-4A1B-B00A-67638A25FA26}"/>
              </a:ext>
            </a:extLst>
          </p:cNvPr>
          <p:cNvSpPr>
            <a:spLocks noGrp="1"/>
          </p:cNvSpPr>
          <p:nvPr>
            <p:ph type="title"/>
          </p:nvPr>
        </p:nvSpPr>
        <p:spPr>
          <a:xfrm>
            <a:off x="1028701" y="963919"/>
            <a:ext cx="10134600" cy="1036994"/>
          </a:xfrm>
        </p:spPr>
        <p:txBody>
          <a:bodyPr anchor="b">
            <a:normAutofit/>
          </a:bodyPr>
          <a:lstStyle/>
          <a:p>
            <a:pPr algn="ctr"/>
            <a:r>
              <a:rPr lang="en-US"/>
              <a:t>Our Current Proposed Project Timeline</a:t>
            </a:r>
          </a:p>
        </p:txBody>
      </p:sp>
      <p:grpSp>
        <p:nvGrpSpPr>
          <p:cNvPr id="38" name="Group 37">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28" name="Rectangle 27">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9" name="Straight Connector 28">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39" name="Content Placeholder 2">
            <a:extLst>
              <a:ext uri="{FF2B5EF4-FFF2-40B4-BE49-F238E27FC236}">
                <a16:creationId xmlns:a16="http://schemas.microsoft.com/office/drawing/2014/main" id="{AD90C95C-2308-625B-4965-63C98AFC54F0}"/>
              </a:ext>
            </a:extLst>
          </p:cNvPr>
          <p:cNvGraphicFramePr/>
          <p:nvPr>
            <p:extLst>
              <p:ext uri="{D42A27DB-BD31-4B8C-83A1-F6EECF244321}">
                <p14:modId xmlns:p14="http://schemas.microsoft.com/office/powerpoint/2010/main" val="3453863799"/>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808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0E0EBD-2E85-1527-93E8-94F6A857C3CD}"/>
              </a:ext>
            </a:extLst>
          </p:cNvPr>
          <p:cNvSpPr>
            <a:spLocks noGrp="1"/>
          </p:cNvSpPr>
          <p:nvPr>
            <p:ph type="title"/>
          </p:nvPr>
        </p:nvSpPr>
        <p:spPr>
          <a:xfrm>
            <a:off x="1028701" y="963919"/>
            <a:ext cx="10134600" cy="1036994"/>
          </a:xfrm>
        </p:spPr>
        <p:txBody>
          <a:bodyPr anchor="b">
            <a:normAutofit/>
          </a:bodyPr>
          <a:lstStyle/>
          <a:p>
            <a:pPr algn="ctr"/>
            <a:r>
              <a:rPr lang="en-US"/>
              <a:t>Rationale for our Proposed Timeline</a:t>
            </a:r>
          </a:p>
        </p:txBody>
      </p:sp>
      <p:grpSp>
        <p:nvGrpSpPr>
          <p:cNvPr id="46" name="Group 45">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47" name="Rectangle 46">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8" name="Straight Connector 47">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35" name="Content Placeholder 2">
            <a:extLst>
              <a:ext uri="{FF2B5EF4-FFF2-40B4-BE49-F238E27FC236}">
                <a16:creationId xmlns:a16="http://schemas.microsoft.com/office/drawing/2014/main" id="{760D29D3-F3AD-DE94-AB58-2377CA601825}"/>
              </a:ext>
            </a:extLst>
          </p:cNvPr>
          <p:cNvGraphicFramePr>
            <a:graphicFrameLocks noGrp="1"/>
          </p:cNvGraphicFramePr>
          <p:nvPr>
            <p:ph idx="1"/>
            <p:extLst>
              <p:ext uri="{D42A27DB-BD31-4B8C-83A1-F6EECF244321}">
                <p14:modId xmlns:p14="http://schemas.microsoft.com/office/powerpoint/2010/main" val="1717406150"/>
              </p:ext>
            </p:extLst>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7928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5F3B-9F37-1C9F-4BBA-B30E8A9C17C2}"/>
              </a:ext>
            </a:extLst>
          </p:cNvPr>
          <p:cNvSpPr>
            <a:spLocks noGrp="1"/>
          </p:cNvSpPr>
          <p:nvPr>
            <p:ph type="title"/>
          </p:nvPr>
        </p:nvSpPr>
        <p:spPr/>
        <p:txBody>
          <a:bodyPr/>
          <a:lstStyle/>
          <a:p>
            <a:r>
              <a:rPr lang="en-US"/>
              <a:t>Group Structure as a Whole</a:t>
            </a:r>
          </a:p>
        </p:txBody>
      </p:sp>
      <p:sp>
        <p:nvSpPr>
          <p:cNvPr id="3" name="Content Placeholder 2">
            <a:extLst>
              <a:ext uri="{FF2B5EF4-FFF2-40B4-BE49-F238E27FC236}">
                <a16:creationId xmlns:a16="http://schemas.microsoft.com/office/drawing/2014/main" id="{B6303AB0-E036-A5CE-19D4-47F80CB4FD6C}"/>
              </a:ext>
            </a:extLst>
          </p:cNvPr>
          <p:cNvSpPr>
            <a:spLocks noGrp="1"/>
          </p:cNvSpPr>
          <p:nvPr>
            <p:ph idx="1"/>
          </p:nvPr>
        </p:nvSpPr>
        <p:spPr/>
        <p:txBody>
          <a:bodyPr vert="horz" lIns="91440" tIns="45720" rIns="91440" bIns="45720" rtlCol="0" anchor="t">
            <a:normAutofit/>
          </a:bodyPr>
          <a:lstStyle/>
          <a:p>
            <a:r>
              <a:rPr lang="en-US"/>
              <a:t> - We divide up the work within the current milestone to fit our needs</a:t>
            </a:r>
          </a:p>
          <a:p>
            <a:r>
              <a:rPr lang="en-US"/>
              <a:t> - Some milestones will have some group members do more work than others but in turn for other milestones those who did less at the start have to do more</a:t>
            </a:r>
          </a:p>
          <a:p>
            <a:r>
              <a:rPr lang="en-US"/>
              <a:t> - Have clear communication through our group chat to delegate who is doing what for the part we are working on</a:t>
            </a:r>
          </a:p>
          <a:p>
            <a:r>
              <a:rPr lang="en-US"/>
              <a:t> - This encourages active participation amongst the entire group for the entirety of the project rather than say having one person do one milestone then just not having to do anything for the rest of the time (Also spreads everyone's work out which is more equitable)</a:t>
            </a:r>
          </a:p>
        </p:txBody>
      </p:sp>
    </p:spTree>
    <p:extLst>
      <p:ext uri="{BB962C8B-B14F-4D97-AF65-F5344CB8AC3E}">
        <p14:creationId xmlns:p14="http://schemas.microsoft.com/office/powerpoint/2010/main" val="259119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C9E40F-539C-7FC7-83B7-151F58A554FE}"/>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A6824E3-01ED-BA70-E326-296BB7F951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DCFC2B-7173-F946-C041-C43231F91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85EA69-EA0D-9C66-260E-494672E57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FA489-A6F5-052A-5906-466B23E41F91}"/>
              </a:ext>
            </a:extLst>
          </p:cNvPr>
          <p:cNvSpPr>
            <a:spLocks noGrp="1"/>
          </p:cNvSpPr>
          <p:nvPr>
            <p:ph type="title"/>
          </p:nvPr>
        </p:nvSpPr>
        <p:spPr>
          <a:xfrm>
            <a:off x="1028701" y="963919"/>
            <a:ext cx="10134600" cy="1036994"/>
          </a:xfrm>
        </p:spPr>
        <p:txBody>
          <a:bodyPr anchor="b">
            <a:normAutofit/>
          </a:bodyPr>
          <a:lstStyle/>
          <a:p>
            <a:pPr algn="ctr"/>
            <a:r>
              <a:rPr lang="en-US"/>
              <a:t>What We Hope to Gain/Achieve</a:t>
            </a:r>
          </a:p>
        </p:txBody>
      </p:sp>
      <p:grpSp>
        <p:nvGrpSpPr>
          <p:cNvPr id="18" name="Group 17">
            <a:extLst>
              <a:ext uri="{FF2B5EF4-FFF2-40B4-BE49-F238E27FC236}">
                <a16:creationId xmlns:a16="http://schemas.microsoft.com/office/drawing/2014/main" id="{6803E4DB-3686-3773-F668-4B4AB3A600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9" name="Rectangle 18">
              <a:extLst>
                <a:ext uri="{FF2B5EF4-FFF2-40B4-BE49-F238E27FC236}">
                  <a16:creationId xmlns:a16="http://schemas.microsoft.com/office/drawing/2014/main" id="{9A99E811-9395-1EEE-6F8F-A49B271ED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0" name="Straight Connector 19">
              <a:extLst>
                <a:ext uri="{FF2B5EF4-FFF2-40B4-BE49-F238E27FC236}">
                  <a16:creationId xmlns:a16="http://schemas.microsoft.com/office/drawing/2014/main" id="{17F34F69-C20B-C1CA-FF8D-F97FF11263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229CAD-C325-086D-6F89-7A2C484196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7" name="Content Placeholder 2">
            <a:extLst>
              <a:ext uri="{FF2B5EF4-FFF2-40B4-BE49-F238E27FC236}">
                <a16:creationId xmlns:a16="http://schemas.microsoft.com/office/drawing/2014/main" id="{AEB0C680-CC5E-50FF-3855-9EB589F68314}"/>
              </a:ext>
            </a:extLst>
          </p:cNvPr>
          <p:cNvGraphicFramePr>
            <a:graphicFrameLocks noGrp="1"/>
          </p:cNvGraphicFramePr>
          <p:nvPr>
            <p:ph idx="1"/>
          </p:nvPr>
        </p:nvGraphicFramePr>
        <p:xfrm>
          <a:off x="1028700" y="2749258"/>
          <a:ext cx="10134600" cy="333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8850223"/>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AdornVTI</vt:lpstr>
      <vt:lpstr>Content moderation when it comes to wikipedia hate comments</vt:lpstr>
      <vt:lpstr>Data basis for our AI model</vt:lpstr>
      <vt:lpstr>Visualization of our Current Data</vt:lpstr>
      <vt:lpstr>Where we are now</vt:lpstr>
      <vt:lpstr>Basic EDA of Vectorized Data</vt:lpstr>
      <vt:lpstr>Our Current Proposed Project Timeline</vt:lpstr>
      <vt:lpstr>Rationale for our Proposed Timeline</vt:lpstr>
      <vt:lpstr>Group Structure as a Whole</vt:lpstr>
      <vt:lpstr>What We Hope to Gain/Achieve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2025-03-09T16:01:25Z</dcterms:created>
  <dcterms:modified xsi:type="dcterms:W3CDTF">2025-03-25T14:25:12Z</dcterms:modified>
</cp:coreProperties>
</file>