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B91A-4FBC-4BD3-862F-808173BA5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045507"/>
          </a:xfrm>
        </p:spPr>
        <p:txBody>
          <a:bodyPr/>
          <a:lstStyle/>
          <a:p>
            <a:r>
              <a:rPr lang="en-US" dirty="0"/>
              <a:t>Apex.Play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5528C-460A-4153-BD63-9D205D829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2472744"/>
            <a:ext cx="7315200" cy="3111902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: Wilson Muchiri.</a:t>
            </a:r>
          </a:p>
          <a:p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ON: 10/14/2024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6023CD-AE9E-43DA-971F-59146DBB0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559" y="1402144"/>
            <a:ext cx="5992593" cy="292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2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36A4-C803-4B33-A356-2B2F175C9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90" y="929576"/>
            <a:ext cx="2947482" cy="2305163"/>
          </a:xfrm>
        </p:spPr>
        <p:txBody>
          <a:bodyPr/>
          <a:lstStyle/>
          <a:p>
            <a:r>
              <a:rPr lang="en-US" dirty="0"/>
              <a:t>Problem Solved: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1E09F-9C84-4097-ABC6-083BEC2D9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3837" y="270456"/>
            <a:ext cx="7640631" cy="296428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b="1" dirty="0">
                <a:solidFill>
                  <a:srgbClr val="00B0F0"/>
                </a:solidFill>
              </a:rPr>
              <a:t>If you’re the type of person who likes his/her movie references in one place, don’t worry </a:t>
            </a:r>
            <a:r>
              <a:rPr lang="en-US" sz="2800" b="1" dirty="0" err="1">
                <a:solidFill>
                  <a:srgbClr val="002060"/>
                </a:solidFill>
              </a:rPr>
              <a:t>Apex.Play</a:t>
            </a:r>
            <a:r>
              <a:rPr lang="en-US" sz="2800" b="1" dirty="0">
                <a:solidFill>
                  <a:srgbClr val="00B0F0"/>
                </a:solidFill>
              </a:rPr>
              <a:t> is here to help.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D3493B1-836A-4DBC-AEB7-13C9833CCA76}"/>
              </a:ext>
            </a:extLst>
          </p:cNvPr>
          <p:cNvSpPr txBox="1">
            <a:spLocks/>
          </p:cNvSpPr>
          <p:nvPr/>
        </p:nvSpPr>
        <p:spPr>
          <a:xfrm>
            <a:off x="317290" y="3623261"/>
            <a:ext cx="2947482" cy="2305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Brief Intro: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55F4E3F-3DFD-4269-A08F-5C8E0A590D6D}"/>
              </a:ext>
            </a:extLst>
          </p:cNvPr>
          <p:cNvSpPr txBox="1">
            <a:spLocks/>
          </p:cNvSpPr>
          <p:nvPr/>
        </p:nvSpPr>
        <p:spPr>
          <a:xfrm>
            <a:off x="3869268" y="3234739"/>
            <a:ext cx="7315200" cy="2564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The web app </a:t>
            </a:r>
            <a:r>
              <a:rPr lang="en-US" sz="2800" dirty="0" err="1"/>
              <a:t>Apex.Play</a:t>
            </a:r>
            <a:r>
              <a:rPr lang="en-US" sz="2800" dirty="0"/>
              <a:t> is  a platform for all movies and shows.</a:t>
            </a:r>
          </a:p>
          <a:p>
            <a:r>
              <a:rPr lang="en-US" sz="2800" dirty="0"/>
              <a:t>One can search for specific movies or a field of movies with related names.</a:t>
            </a:r>
          </a:p>
        </p:txBody>
      </p:sp>
    </p:spTree>
    <p:extLst>
      <p:ext uri="{BB962C8B-B14F-4D97-AF65-F5344CB8AC3E}">
        <p14:creationId xmlns:p14="http://schemas.microsoft.com/office/powerpoint/2010/main" val="3719398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1A224-F5D0-4968-A7AC-079FF583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FFCC"/>
                </a:solidFill>
              </a:rPr>
              <a:t>Apex.Play Overview:</a:t>
            </a:r>
            <a:br>
              <a:rPr lang="en-US" b="1" dirty="0">
                <a:solidFill>
                  <a:srgbClr val="FFFFCC"/>
                </a:solidFill>
              </a:rPr>
            </a:br>
            <a:br>
              <a:rPr lang="en-US" b="1" dirty="0">
                <a:solidFill>
                  <a:srgbClr val="FFFFCC"/>
                </a:solidFill>
              </a:rPr>
            </a:br>
            <a:r>
              <a:rPr lang="en-US" sz="2800" dirty="0">
                <a:solidFill>
                  <a:srgbClr val="FFFFCC"/>
                </a:solidFill>
              </a:rPr>
              <a:t>with features provided: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B4DF4-A9A7-426B-BFDA-B593382A6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Apex.Play is a movie search platform where you can find a huge number of movies from the early days of film to the latest movies.</a:t>
            </a:r>
          </a:p>
          <a:p>
            <a:r>
              <a:rPr lang="en-US" dirty="0"/>
              <a:t>It gives one a summary of the movie looked up, and a link to the original film website, as their </a:t>
            </a:r>
            <a:r>
              <a:rPr lang="en-US" b="1" dirty="0"/>
              <a:t>main features</a:t>
            </a:r>
            <a:r>
              <a:rPr lang="en-US" dirty="0"/>
              <a:t> in the website.</a:t>
            </a:r>
          </a:p>
          <a:p>
            <a:r>
              <a:rPr lang="en-US" dirty="0"/>
              <a:t>We all know how annoying adds are and so Apex.Play is an</a:t>
            </a:r>
            <a:r>
              <a:rPr lang="en-US" b="1" dirty="0"/>
              <a:t> add free</a:t>
            </a:r>
            <a:r>
              <a:rPr lang="en-US" dirty="0"/>
              <a:t> platform for you to take a smooth ride into the platform and out. </a:t>
            </a:r>
          </a:p>
          <a:p>
            <a:r>
              <a:rPr lang="en-US" dirty="0"/>
              <a:t>For those who like their </a:t>
            </a:r>
            <a:r>
              <a:rPr lang="en-US" b="1" dirty="0"/>
              <a:t>data kept safe</a:t>
            </a:r>
            <a:r>
              <a:rPr lang="en-US" dirty="0"/>
              <a:t>, Apex.Play does not require registration, securing the user info like mails ,personal items like passwords and more.</a:t>
            </a:r>
          </a:p>
          <a:p>
            <a:r>
              <a:rPr lang="en-US" dirty="0"/>
              <a:t>The above features make it </a:t>
            </a:r>
            <a:r>
              <a:rPr lang="en-US" b="1" dirty="0"/>
              <a:t>stand out</a:t>
            </a:r>
            <a:r>
              <a:rPr lang="en-US" dirty="0"/>
              <a:t> from many similar web platforms making it </a:t>
            </a:r>
            <a:r>
              <a:rPr lang="en-US" b="1" dirty="0"/>
              <a:t>unique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42426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CDBB-B732-41BA-B0E6-535B8365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CC"/>
                </a:solidFill>
              </a:rPr>
              <a:t>My</a:t>
            </a:r>
            <a:r>
              <a:rPr lang="en-US" dirty="0"/>
              <a:t> Audience: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F9392-F1F5-4C7B-A6DD-585C2E4E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Open to the </a:t>
            </a:r>
            <a:r>
              <a:rPr lang="en-US" sz="2800" b="1" dirty="0"/>
              <a:t>Movie guru’s</a:t>
            </a:r>
            <a:r>
              <a:rPr lang="en-US" sz="2800" dirty="0"/>
              <a:t>, up to date </a:t>
            </a:r>
            <a:r>
              <a:rPr lang="en-US" sz="2800" b="1" dirty="0"/>
              <a:t>Anime fans</a:t>
            </a:r>
            <a:r>
              <a:rPr lang="en-US" sz="2800" dirty="0"/>
              <a:t>, all time </a:t>
            </a:r>
            <a:r>
              <a:rPr lang="en-US" sz="2800" b="1" dirty="0"/>
              <a:t>Comedy fans </a:t>
            </a:r>
            <a:r>
              <a:rPr lang="en-US" sz="2800" dirty="0"/>
              <a:t>and</a:t>
            </a:r>
            <a:r>
              <a:rPr lang="en-US" sz="2800" b="1" dirty="0"/>
              <a:t> TV show </a:t>
            </a:r>
            <a:r>
              <a:rPr lang="en-US" sz="2800" dirty="0"/>
              <a:t>fans</a:t>
            </a:r>
            <a:r>
              <a:rPr lang="en-US" sz="2800" b="1" dirty="0"/>
              <a:t>.</a:t>
            </a:r>
          </a:p>
          <a:p>
            <a:r>
              <a:rPr lang="en-US" sz="2800" dirty="0"/>
              <a:t>The platform has a search bar to go to the movie or show required.</a:t>
            </a:r>
          </a:p>
          <a:p>
            <a:r>
              <a:rPr lang="en-US" sz="2800" dirty="0"/>
              <a:t>Provided brief summary just for confirmation on the movie or a brief summary on the movie genre.</a:t>
            </a:r>
          </a:p>
          <a:p>
            <a:r>
              <a:rPr lang="en-US" sz="2800" dirty="0"/>
              <a:t>Direct links to the source platform of the movie film makes , </a:t>
            </a:r>
            <a:r>
              <a:rPr lang="en-US" b="1" i="1" dirty="0">
                <a:solidFill>
                  <a:srgbClr val="00B0F0"/>
                </a:solidFill>
              </a:rPr>
              <a:t>#NOTE non of the movie platforms are pirate sites.</a:t>
            </a:r>
          </a:p>
          <a:p>
            <a:endParaRPr lang="en-US" b="1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91749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D035-DEB5-44F4-B33A-6A500E306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User</a:t>
            </a:r>
            <a:r>
              <a:rPr lang="en-US" dirty="0">
                <a:solidFill>
                  <a:srgbClr val="FFFFCC"/>
                </a:solidFill>
              </a:rPr>
              <a:t> Interface: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6EC8639-E6DB-41C8-ACFA-28F5E3BF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5909" y="3424428"/>
            <a:ext cx="2947482" cy="2432885"/>
          </a:xfrm>
        </p:spPr>
        <p:txBody>
          <a:bodyPr/>
          <a:lstStyle/>
          <a:p>
            <a:r>
              <a:rPr lang="en-US" sz="2400" b="1" i="1" dirty="0"/>
              <a:t>The Home page:</a:t>
            </a:r>
          </a:p>
          <a:p>
            <a:r>
              <a:rPr lang="en-US" sz="2400" dirty="0"/>
              <a:t>Gives you a search bar to get to your needed movie.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2078E97-9661-4CFB-9EA3-533A5CE50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6220" y="258800"/>
            <a:ext cx="4197171" cy="227903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B626517-C5D4-4AB7-B448-15EF6F8B0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8150" y="4135458"/>
            <a:ext cx="3763726" cy="1834261"/>
          </a:xfrm>
          <a:prstGeom prst="rect">
            <a:avLst/>
          </a:prstGeom>
        </p:spPr>
      </p:pic>
      <p:sp>
        <p:nvSpPr>
          <p:cNvPr id="22" name="Content Placeholder 16">
            <a:extLst>
              <a:ext uri="{FF2B5EF4-FFF2-40B4-BE49-F238E27FC236}">
                <a16:creationId xmlns:a16="http://schemas.microsoft.com/office/drawing/2014/main" id="{E40D35C6-C9F4-4BFD-8633-DE3C8232DF22}"/>
              </a:ext>
            </a:extLst>
          </p:cNvPr>
          <p:cNvSpPr txBox="1">
            <a:spLocks/>
          </p:cNvSpPr>
          <p:nvPr/>
        </p:nvSpPr>
        <p:spPr>
          <a:xfrm>
            <a:off x="3863581" y="411200"/>
            <a:ext cx="2947482" cy="2432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/>
              <a:t>The Main page:</a:t>
            </a:r>
          </a:p>
          <a:p>
            <a:r>
              <a:rPr lang="en-US" sz="2400" dirty="0"/>
              <a:t>Gives you needed info about the page and web app.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52571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DAF19-75B5-4129-9B77-ED620487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C036-1685-4D3E-97BE-DF54F52B3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solidFill>
                  <a:schemeClr val="accent6"/>
                </a:solidFill>
              </a:rPr>
              <a:t>Will be manually shown:</a:t>
            </a:r>
          </a:p>
        </p:txBody>
      </p:sp>
    </p:spTree>
    <p:extLst>
      <p:ext uri="{BB962C8B-B14F-4D97-AF65-F5344CB8AC3E}">
        <p14:creationId xmlns:p14="http://schemas.microsoft.com/office/powerpoint/2010/main" val="4107827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7686-90F3-4A04-9F65-B2D632C2C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08C2F-4985-4AA2-BE88-324B863F8D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application was basically created using JavaScript, HTML and CSS.</a:t>
            </a:r>
          </a:p>
          <a:p>
            <a:r>
              <a:rPr lang="en-US" sz="2400" dirty="0"/>
              <a:t>The HTML and CSS for creating the UI.</a:t>
            </a:r>
          </a:p>
          <a:p>
            <a:r>
              <a:rPr lang="en-US" sz="2400" dirty="0"/>
              <a:t>JavaScript for the functionality by using a simple API called ‘TV.MAZE’,  where the data is harvested from.</a:t>
            </a:r>
          </a:p>
        </p:txBody>
      </p:sp>
    </p:spTree>
    <p:extLst>
      <p:ext uri="{BB962C8B-B14F-4D97-AF65-F5344CB8AC3E}">
        <p14:creationId xmlns:p14="http://schemas.microsoft.com/office/powerpoint/2010/main" val="2757094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37F78-5160-44A7-8224-C9512574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process.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48A2-8D2D-446D-9059-73705A45B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started off with a basic HTML and CSS structure for the layout and user interface of the pages provided.</a:t>
            </a:r>
          </a:p>
          <a:p>
            <a:r>
              <a:rPr lang="en-US" dirty="0"/>
              <a:t>I later took JavaScript for the functionality of the whole website.</a:t>
            </a:r>
          </a:p>
          <a:p>
            <a:r>
              <a:rPr lang="en-US" dirty="0"/>
              <a:t>Using fetch API I was able to harvest movie data from the API provider TV.MAZE and organize it in a simple structure readable by the HTML.</a:t>
            </a:r>
          </a:p>
          <a:p>
            <a:r>
              <a:rPr lang="en-US" dirty="0"/>
              <a:t>I created a loop that would iterate over the given data and assign similar data to relative parts of HTML which made it easier and faster.</a:t>
            </a:r>
          </a:p>
          <a:p>
            <a:r>
              <a:rPr lang="en-US" dirty="0"/>
              <a:t>The biggest challenge :</a:t>
            </a:r>
          </a:p>
        </p:txBody>
      </p:sp>
    </p:spTree>
    <p:extLst>
      <p:ext uri="{BB962C8B-B14F-4D97-AF65-F5344CB8AC3E}">
        <p14:creationId xmlns:p14="http://schemas.microsoft.com/office/powerpoint/2010/main" val="328910668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4B91A-4FBC-4BD3-862F-808173BA5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1045507"/>
          </a:xfrm>
        </p:spPr>
        <p:txBody>
          <a:bodyPr/>
          <a:lstStyle/>
          <a:p>
            <a:r>
              <a:rPr lang="en-US" dirty="0"/>
              <a:t>Marketing &amp; revenue: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3F0A26-95B2-4FB6-8074-D34EE298BD93}"/>
              </a:ext>
            </a:extLst>
          </p:cNvPr>
          <p:cNvSpPr txBox="1">
            <a:spLocks/>
          </p:cNvSpPr>
          <p:nvPr/>
        </p:nvSpPr>
        <p:spPr>
          <a:xfrm>
            <a:off x="1069848" y="3318285"/>
            <a:ext cx="7315200" cy="10455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900" kern="1200" spc="-1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Future Enhancements:</a:t>
            </a:r>
          </a:p>
        </p:txBody>
      </p:sp>
    </p:spTree>
    <p:extLst>
      <p:ext uri="{BB962C8B-B14F-4D97-AF65-F5344CB8AC3E}">
        <p14:creationId xmlns:p14="http://schemas.microsoft.com/office/powerpoint/2010/main" val="342451761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306</TotalTime>
  <Words>488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Corbel</vt:lpstr>
      <vt:lpstr>Wingdings 2</vt:lpstr>
      <vt:lpstr>Frame</vt:lpstr>
      <vt:lpstr>Apex.Play</vt:lpstr>
      <vt:lpstr>Problem Solved:</vt:lpstr>
      <vt:lpstr>Apex.Play Overview:  with features provided:</vt:lpstr>
      <vt:lpstr>My Audience:</vt:lpstr>
      <vt:lpstr>User Interface:</vt:lpstr>
      <vt:lpstr>Functionality:</vt:lpstr>
      <vt:lpstr>Technology Stack:</vt:lpstr>
      <vt:lpstr>Development process.</vt:lpstr>
      <vt:lpstr>Marketing &amp; revenue: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Apex.Play</dc:title>
  <dc:creator>Willy Dablew</dc:creator>
  <cp:lastModifiedBy>Willy Dablew</cp:lastModifiedBy>
  <cp:revision>4</cp:revision>
  <dcterms:created xsi:type="dcterms:W3CDTF">2024-10-13T11:06:59Z</dcterms:created>
  <dcterms:modified xsi:type="dcterms:W3CDTF">2024-10-14T10:49:43Z</dcterms:modified>
</cp:coreProperties>
</file>