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0a35ab81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0a35ab81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0a35ab81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0a35ab81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0a35ab81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0a35ab81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0a35ab81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0a35ab81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0a35ab81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0a35ab81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0a35ab81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0a35ab81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0a35ab81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0a35ab81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eb3a2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eb3a2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0a35ab81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0a35ab81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Java Chat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Dylan LeMay - Backend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William Smith - Frontend </a:t>
            </a:r>
            <a:r>
              <a:rPr lang="en"/>
              <a:t>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Sean Gately - Backend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</a:t>
            </a:r>
            <a:r>
              <a:rPr lang="en"/>
              <a:t>Lavender - Frontend Developer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Chat Server?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62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early on server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interest in server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Seemed like a reasonable level of challenge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25" y="1553674"/>
            <a:ext cx="3383976" cy="19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and Client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 work through a server-client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‘server’ provides service to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through a request-response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communicate on the same hardware or through a network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88" y="2787725"/>
            <a:ext cx="3180625" cy="1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Side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an abstraction of computer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Capable of serving many clients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Waits to accept connections from connecting clients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Side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Utilizes the services provided by a given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Clients interact through a server through sockets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Socket: an endpoint within a two-way communication between a server program and a client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communication between two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 can be on the same computer or one different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java, this is achieved using a built in socket type(Located in java.net.*)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socket object on the client side requires the IP address of the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program uses a special serversocket object, which waits for a client socket.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425" y="3639475"/>
            <a:ext cx="3331275" cy="13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GUI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GUI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side was kept text-based since it was already so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GUI was implemented on the client side to be easier on the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of the GUI lead to some major changes in the client package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Client GUI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TextArea for chat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Textfield for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Textfield for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to send message 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74" y="1152474"/>
            <a:ext cx="4303926" cy="20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