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9B41-B6BD-4248-B032-632C03611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56C3C-1CDA-40D2-904D-6662DEC05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63A5-715C-4570-AA6E-B3E93EC3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B2B6-C54D-49B3-BF61-03A0A360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4A80-D058-4D66-BF75-B033ED36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5BD7-0961-4F86-9CF1-1B62B4ED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F90CD-4246-4444-918B-7C455234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1F14-B78B-4735-B937-E76F298E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48D9-1ED4-4273-AD2C-AFD91024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C318-8F7C-4549-A4E0-1312AEE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28845-6C76-4785-AD17-51A184E68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ABC13-9BE8-49F5-822D-CDD612F3E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BD63-8CB1-4AF6-BF08-C44FC3B1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872AB-7CB4-45A6-A8D3-892244BA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70E4-4093-460E-972F-EFA2BB45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530F-0BEF-4DCF-BBE3-24AED191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FA66-EAD5-41D0-A639-86F1892B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96B3-BD9B-4714-807E-3707E9BC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4BBD6-4A1B-4743-A552-7C9EA484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4342-845C-439D-9E38-FCAB2BB4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DFC7-67ED-48F1-A620-5DADFB71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9764-22CD-4E7B-B368-3AD10FBE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B6BE-5638-4FC6-A3FC-B6BBA21C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C4161-C5E8-4E1F-ADBE-6EF8C682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83AA-545A-45A2-A1EB-61A7A634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0DE2-5946-4143-88DE-53001F65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A5BC-14C1-4AD6-8DDD-C9D0BB184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0D4A-12B2-4D80-BEF8-94B6B7F68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AFFF-9EBC-4E5F-974B-A5729F14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490A0-E447-4CD2-B5E3-0F34FE18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76061-DD0B-4640-ABFE-3C17C9C9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9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9573-E582-456E-AB9B-A8E80646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615E-C597-41A3-8181-825A3A87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3119E-5EB0-4016-96D7-C2252C541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631C8-2A70-4965-8916-B502D1B4D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4D2B3-A9FE-4602-AF41-F9D1C5F6D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6CF48-31B8-4A48-8A97-F99B3BC0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05D2-B372-4A77-B561-88422401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10991-A707-43D9-8ABF-D9C29934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3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8692-C7A4-4B6C-A249-F33E83C8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6EE07-99DA-4B15-8ED6-C06BF878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ABF23-7CE8-4095-A269-DEF21A37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406E8-29F1-48DB-A8B5-7031FEFB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4169C-85BD-46F5-A1ED-C4AF83E4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D7274-BBCE-451F-B15E-80BDC027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BC181-453A-454E-AF26-2B5E9728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6A99-F6A5-4CE8-B6A3-18B2CFFB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52DC-EBD9-4F77-9643-5757CC6B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C696C-64B1-41E0-BB85-240302BE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A9951-C946-4853-B4FB-A2B22752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6CCF1-971A-405B-A123-0870AE99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2638C-B6D0-4767-B88A-B9B8B68C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8CF1-BAFE-455E-84DA-F252A9D3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49F1B-75D9-468E-90D5-30B56F320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22123-AFD7-4351-90BA-04D6AE7F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89-AA3F-422E-9277-C4A108B4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FE90-D409-4FC4-9B23-41BAEF39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DA97-474C-4957-B863-3C2E114D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51DE1-4BEF-4392-BD64-20CF3E1C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A12B9-87D5-4F98-9E41-50B08F455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A41D6-8AC1-46C5-8FD8-DB9E316AE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0C88-22C8-4979-9DE3-52BE0455A33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88D78-A7CC-4256-A580-D8C04834D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0F74-67B0-4F8D-B257-A2D35FC6E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218F-FC49-4C1C-91BC-EBD7CA46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2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sets/s-and-p-5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AC5A-FABC-4071-B2D8-E0D24DAEE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7762"/>
            <a:ext cx="9144000" cy="995363"/>
          </a:xfrm>
        </p:spPr>
        <p:txBody>
          <a:bodyPr/>
          <a:lstStyle/>
          <a:p>
            <a:r>
              <a:rPr lang="en-US" dirty="0"/>
              <a:t>DSC 200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F6AC2-6B5A-4E35-94A2-DE700F46C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9953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Will St. Onge, Ganga Adhikari, and </a:t>
            </a:r>
            <a:r>
              <a:rPr lang="en-US" sz="2000" dirty="0" err="1"/>
              <a:t>Guysnove</a:t>
            </a:r>
            <a:r>
              <a:rPr lang="en-US" sz="2000" dirty="0"/>
              <a:t> </a:t>
            </a:r>
            <a:r>
              <a:rPr lang="en-US" sz="2000"/>
              <a:t>Lutumba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269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D6A0-E64D-438C-8593-2B36B2E9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Our dataset – S&amp;P 500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B610-7D38-4E38-BE2D-A96C4CF7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S&amp;P 500 Index (S&amp;P for short) is a stock market index that measures the stock performance of the 500 largest companies.</a:t>
            </a:r>
          </a:p>
          <a:p>
            <a:r>
              <a:rPr lang="en-US" sz="2400" dirty="0"/>
              <a:t>The S&amp;P was officially founded in 1957, but data is available back to 1870.</a:t>
            </a:r>
          </a:p>
          <a:p>
            <a:r>
              <a:rPr lang="en-US" sz="2400" dirty="0"/>
              <a:t>Our dataset contains data about the S&amp;P between 1871 and 2017.</a:t>
            </a:r>
          </a:p>
          <a:p>
            <a:pPr lvl="1"/>
            <a:r>
              <a:rPr lang="en-US" sz="2000" dirty="0"/>
              <a:t>Dividends, earnings, consumer price index, etc.</a:t>
            </a:r>
          </a:p>
          <a:p>
            <a:r>
              <a:rPr lang="en-US" sz="2400" dirty="0"/>
              <a:t>Dataset on GitHub: </a:t>
            </a:r>
            <a:r>
              <a:rPr lang="en-US" sz="2400" dirty="0">
                <a:hlinkClick r:id="rId2"/>
              </a:rPr>
              <a:t>https://github.com/datasets/s-and-p-500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451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CABC-6236-46E8-B5FA-9B73B71E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Dividends vs Earnings over time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17D7365F-8744-406B-877E-FE68700F9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2AEC4-6B79-4B69-8C12-9C9A3A14D797}"/>
              </a:ext>
            </a:extLst>
          </p:cNvPr>
          <p:cNvSpPr txBox="1"/>
          <p:nvPr/>
        </p:nvSpPr>
        <p:spPr>
          <a:xfrm>
            <a:off x="5496187" y="6492875"/>
            <a:ext cx="119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Year 0 = 1871 CE</a:t>
            </a:r>
          </a:p>
        </p:txBody>
      </p:sp>
    </p:spTree>
    <p:extLst>
      <p:ext uri="{BB962C8B-B14F-4D97-AF65-F5344CB8AC3E}">
        <p14:creationId xmlns:p14="http://schemas.microsoft.com/office/powerpoint/2010/main" val="330505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B2DC-1D02-4DA8-AE91-2D8F8827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S&amp;P 500 Value over time</a:t>
            </a:r>
          </a:p>
        </p:txBody>
      </p:sp>
      <p:pic>
        <p:nvPicPr>
          <p:cNvPr id="5" name="Content Placeholder 4" descr="Shape, histogram&#10;&#10;Description automatically generated">
            <a:extLst>
              <a:ext uri="{FF2B5EF4-FFF2-40B4-BE49-F238E27FC236}">
                <a16:creationId xmlns:a16="http://schemas.microsoft.com/office/drawing/2014/main" id="{DDECACB2-CDF9-46D9-8D85-94D80BF76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15748-021F-444F-BF58-1A69C81EE2A8}"/>
              </a:ext>
            </a:extLst>
          </p:cNvPr>
          <p:cNvSpPr txBox="1"/>
          <p:nvPr/>
        </p:nvSpPr>
        <p:spPr>
          <a:xfrm>
            <a:off x="5496187" y="6492875"/>
            <a:ext cx="119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Year 0 = 1871 CE</a:t>
            </a:r>
          </a:p>
        </p:txBody>
      </p:sp>
    </p:spTree>
    <p:extLst>
      <p:ext uri="{BB962C8B-B14F-4D97-AF65-F5344CB8AC3E}">
        <p14:creationId xmlns:p14="http://schemas.microsoft.com/office/powerpoint/2010/main" val="135659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CBD7-7F13-4FDB-B84E-94B38DA9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Dividends vs Real Dividends over time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5CE5BBF-417B-4930-873D-A8D335389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EED11-7932-494A-905E-318C330B7E44}"/>
              </a:ext>
            </a:extLst>
          </p:cNvPr>
          <p:cNvSpPr txBox="1"/>
          <p:nvPr/>
        </p:nvSpPr>
        <p:spPr>
          <a:xfrm>
            <a:off x="5496187" y="6492875"/>
            <a:ext cx="119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Year 0 = 1871 CE</a:t>
            </a:r>
          </a:p>
        </p:txBody>
      </p:sp>
    </p:spTree>
    <p:extLst>
      <p:ext uri="{BB962C8B-B14F-4D97-AF65-F5344CB8AC3E}">
        <p14:creationId xmlns:p14="http://schemas.microsoft.com/office/powerpoint/2010/main" val="117703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4BFC-6E3B-4A7D-86A5-BA35BF6E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Earnings vs Real Earnings over time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A9AB151-D2EF-443C-967D-101AF06DB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AFFA1-F3E6-4679-AAD0-7D20AF174723}"/>
              </a:ext>
            </a:extLst>
          </p:cNvPr>
          <p:cNvSpPr txBox="1"/>
          <p:nvPr/>
        </p:nvSpPr>
        <p:spPr>
          <a:xfrm>
            <a:off x="5496187" y="6492875"/>
            <a:ext cx="119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Year 0 = 1871 CE</a:t>
            </a:r>
          </a:p>
        </p:txBody>
      </p:sp>
    </p:spTree>
    <p:extLst>
      <p:ext uri="{BB962C8B-B14F-4D97-AF65-F5344CB8AC3E}">
        <p14:creationId xmlns:p14="http://schemas.microsoft.com/office/powerpoint/2010/main" val="90704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AD35-0AB6-47E3-8F8B-082A5937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Earnings per S&amp;P 500 over time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FAC1FA6-6D76-468D-9DF7-D2897C423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C3F9F-2A0B-4193-80DB-0813A8BA42AA}"/>
              </a:ext>
            </a:extLst>
          </p:cNvPr>
          <p:cNvSpPr txBox="1"/>
          <p:nvPr/>
        </p:nvSpPr>
        <p:spPr>
          <a:xfrm>
            <a:off x="5496187" y="6492875"/>
            <a:ext cx="119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Year 0 = 1871 CE</a:t>
            </a:r>
          </a:p>
        </p:txBody>
      </p:sp>
    </p:spTree>
    <p:extLst>
      <p:ext uri="{BB962C8B-B14F-4D97-AF65-F5344CB8AC3E}">
        <p14:creationId xmlns:p14="http://schemas.microsoft.com/office/powerpoint/2010/main" val="215029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1577-B3E4-4082-9E67-901BA7F3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6E10-0A33-4591-8D0B-681EEB17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Will</a:t>
            </a:r>
          </a:p>
          <a:p>
            <a:pPr lvl="1"/>
            <a:r>
              <a:rPr lang="en-US" sz="2000" dirty="0"/>
              <a:t>Main function</a:t>
            </a:r>
          </a:p>
          <a:p>
            <a:pPr lvl="1"/>
            <a:r>
              <a:rPr lang="en-US" sz="2000" dirty="0"/>
              <a:t>PowerPoint slides</a:t>
            </a:r>
          </a:p>
          <a:p>
            <a:r>
              <a:rPr lang="en-US" sz="2400" dirty="0"/>
              <a:t>Ganga</a:t>
            </a:r>
          </a:p>
          <a:p>
            <a:pPr lvl="1"/>
            <a:r>
              <a:rPr lang="en-US" sz="2000" dirty="0"/>
              <a:t>Matplotlib code</a:t>
            </a:r>
          </a:p>
          <a:p>
            <a:pPr lvl="1"/>
            <a:r>
              <a:rPr lang="en-US" sz="20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55776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DSC 200 Final Project</vt:lpstr>
      <vt:lpstr>Our dataset – S&amp;P 500 Index</vt:lpstr>
      <vt:lpstr>Dividends vs Earnings over time</vt:lpstr>
      <vt:lpstr>S&amp;P 500 Value over time</vt:lpstr>
      <vt:lpstr>Dividends vs Real Dividends over time</vt:lpstr>
      <vt:lpstr>Earnings vs Real Earnings over time</vt:lpstr>
      <vt:lpstr>Earnings per S&amp;P 500 over time</vt:lpstr>
      <vt:lpstr>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200 Final Project</dc:title>
  <dc:creator>Will St. Onge</dc:creator>
  <cp:lastModifiedBy>Will St. Onge</cp:lastModifiedBy>
  <cp:revision>7</cp:revision>
  <dcterms:created xsi:type="dcterms:W3CDTF">2020-11-24T01:39:30Z</dcterms:created>
  <dcterms:modified xsi:type="dcterms:W3CDTF">2020-11-30T17:01:17Z</dcterms:modified>
</cp:coreProperties>
</file>