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4A8B9A-3B7A-4A6D-AF9D-2D4EC2C6DAFD}" type="doc">
      <dgm:prSet loTypeId="urn:microsoft.com/office/officeart/2005/8/layout/orgChart1" loCatId="hierarchy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pt-BR"/>
        </a:p>
      </dgm:t>
    </dgm:pt>
    <dgm:pt modelId="{631ED863-327A-4C10-8DD7-64BA0100B79C}">
      <dgm:prSet/>
      <dgm:spPr/>
      <dgm:t>
        <a:bodyPr/>
        <a:lstStyle/>
        <a:p>
          <a:r>
            <a:rPr lang="pt-BR"/>
            <a:t>Agenda Inteligente</a:t>
          </a:r>
        </a:p>
      </dgm:t>
    </dgm:pt>
    <dgm:pt modelId="{F722D86B-35FE-4581-A4AB-0231E1F15999}" type="parTrans" cxnId="{B49BB348-18CA-416A-9192-53C49B8799C5}">
      <dgm:prSet/>
      <dgm:spPr/>
      <dgm:t>
        <a:bodyPr/>
        <a:lstStyle/>
        <a:p>
          <a:endParaRPr lang="pt-BR"/>
        </a:p>
      </dgm:t>
    </dgm:pt>
    <dgm:pt modelId="{F434BACC-56BB-4EA4-A2B6-476CE1303E6F}" type="sibTrans" cxnId="{B49BB348-18CA-416A-9192-53C49B8799C5}">
      <dgm:prSet/>
      <dgm:spPr/>
      <dgm:t>
        <a:bodyPr/>
        <a:lstStyle/>
        <a:p>
          <a:endParaRPr lang="pt-BR"/>
        </a:p>
      </dgm:t>
    </dgm:pt>
    <dgm:pt modelId="{7DEDD633-6AFA-4F4F-8E61-FC5AB2F42C67}">
      <dgm:prSet/>
      <dgm:spPr/>
      <dgm:t>
        <a:bodyPr/>
        <a:lstStyle/>
        <a:p>
          <a:r>
            <a:rPr lang="pt-BR"/>
            <a:t>1. Calendário</a:t>
          </a:r>
        </a:p>
      </dgm:t>
    </dgm:pt>
    <dgm:pt modelId="{9A3E3985-7EAE-4F79-9E6B-F7A3768560C9}" type="parTrans" cxnId="{3DF9EBC0-1303-416D-99E0-D8EDB47F9971}">
      <dgm:prSet/>
      <dgm:spPr/>
      <dgm:t>
        <a:bodyPr/>
        <a:lstStyle/>
        <a:p>
          <a:endParaRPr lang="pt-BR"/>
        </a:p>
      </dgm:t>
    </dgm:pt>
    <dgm:pt modelId="{FEA75182-6072-4AFE-91BA-BA3261810775}" type="sibTrans" cxnId="{3DF9EBC0-1303-416D-99E0-D8EDB47F9971}">
      <dgm:prSet/>
      <dgm:spPr/>
      <dgm:t>
        <a:bodyPr/>
        <a:lstStyle/>
        <a:p>
          <a:endParaRPr lang="pt-BR"/>
        </a:p>
      </dgm:t>
    </dgm:pt>
    <dgm:pt modelId="{7743CD4B-63BA-4094-BA1B-18F770037E3E}">
      <dgm:prSet/>
      <dgm:spPr/>
      <dgm:t>
        <a:bodyPr/>
        <a:lstStyle/>
        <a:p>
          <a:r>
            <a:rPr lang="pt-BR"/>
            <a:t>1.1  Interface</a:t>
          </a:r>
        </a:p>
      </dgm:t>
    </dgm:pt>
    <dgm:pt modelId="{E2F6E028-78D7-45B5-A0DD-488A71F1B916}" type="parTrans" cxnId="{A0C8CEF7-D64A-41EF-993B-6B75609B687C}">
      <dgm:prSet/>
      <dgm:spPr/>
      <dgm:t>
        <a:bodyPr/>
        <a:lstStyle/>
        <a:p>
          <a:endParaRPr lang="pt-BR"/>
        </a:p>
      </dgm:t>
    </dgm:pt>
    <dgm:pt modelId="{E7BE24AE-74CB-46FE-B368-A0E746BA709D}" type="sibTrans" cxnId="{A0C8CEF7-D64A-41EF-993B-6B75609B687C}">
      <dgm:prSet/>
      <dgm:spPr/>
      <dgm:t>
        <a:bodyPr/>
        <a:lstStyle/>
        <a:p>
          <a:endParaRPr lang="pt-BR"/>
        </a:p>
      </dgm:t>
    </dgm:pt>
    <dgm:pt modelId="{D81EEDB4-4EB5-46F3-B02A-21391627B008}">
      <dgm:prSet/>
      <dgm:spPr/>
      <dgm:t>
        <a:bodyPr/>
        <a:lstStyle/>
        <a:p>
          <a:r>
            <a:rPr lang="pt-BR"/>
            <a:t>1.2 Customização</a:t>
          </a:r>
        </a:p>
      </dgm:t>
    </dgm:pt>
    <dgm:pt modelId="{0D7428CA-5485-41E9-832D-829E37E9FE49}" type="parTrans" cxnId="{D8C19522-D82A-4912-9F39-D9684197F768}">
      <dgm:prSet/>
      <dgm:spPr/>
      <dgm:t>
        <a:bodyPr/>
        <a:lstStyle/>
        <a:p>
          <a:endParaRPr lang="pt-BR"/>
        </a:p>
      </dgm:t>
    </dgm:pt>
    <dgm:pt modelId="{3815D425-ECD7-4925-958D-D1FD59BA9D80}" type="sibTrans" cxnId="{D8C19522-D82A-4912-9F39-D9684197F768}">
      <dgm:prSet/>
      <dgm:spPr/>
      <dgm:t>
        <a:bodyPr/>
        <a:lstStyle/>
        <a:p>
          <a:endParaRPr lang="pt-BR"/>
        </a:p>
      </dgm:t>
    </dgm:pt>
    <dgm:pt modelId="{130E522A-71F2-4340-9D71-FF0CCEA73363}">
      <dgm:prSet/>
      <dgm:spPr/>
      <dgm:t>
        <a:bodyPr/>
        <a:lstStyle/>
        <a:p>
          <a:r>
            <a:rPr lang="pt-BR" dirty="0"/>
            <a:t>2. Desenvolvimento</a:t>
          </a:r>
        </a:p>
      </dgm:t>
    </dgm:pt>
    <dgm:pt modelId="{25FB092E-E4C6-45D4-A531-DFC6217D3491}" type="parTrans" cxnId="{71368B17-CE29-4187-A27F-D97A64ABAC1E}">
      <dgm:prSet/>
      <dgm:spPr/>
      <dgm:t>
        <a:bodyPr/>
        <a:lstStyle/>
        <a:p>
          <a:endParaRPr lang="pt-BR"/>
        </a:p>
      </dgm:t>
    </dgm:pt>
    <dgm:pt modelId="{14E50AD1-2C47-4180-9B1E-30D97F88A4CE}" type="sibTrans" cxnId="{71368B17-CE29-4187-A27F-D97A64ABAC1E}">
      <dgm:prSet/>
      <dgm:spPr/>
      <dgm:t>
        <a:bodyPr/>
        <a:lstStyle/>
        <a:p>
          <a:endParaRPr lang="pt-BR"/>
        </a:p>
      </dgm:t>
    </dgm:pt>
    <dgm:pt modelId="{DB2DD747-B737-4E6C-8269-A22C82D03A74}">
      <dgm:prSet/>
      <dgm:spPr/>
      <dgm:t>
        <a:bodyPr/>
        <a:lstStyle/>
        <a:p>
          <a:r>
            <a:rPr lang="pt-BR" dirty="0"/>
            <a:t>2.1 Programar os compromissos</a:t>
          </a:r>
        </a:p>
      </dgm:t>
    </dgm:pt>
    <dgm:pt modelId="{E08C27C7-69C9-4FAF-86B6-FAA63C9E43E5}" type="parTrans" cxnId="{2417DBD1-E09F-41FE-A65B-C910CD3049CE}">
      <dgm:prSet/>
      <dgm:spPr/>
      <dgm:t>
        <a:bodyPr/>
        <a:lstStyle/>
        <a:p>
          <a:endParaRPr lang="pt-BR"/>
        </a:p>
      </dgm:t>
    </dgm:pt>
    <dgm:pt modelId="{959034A8-9122-4714-BB6A-7460B61EE9D8}" type="sibTrans" cxnId="{2417DBD1-E09F-41FE-A65B-C910CD3049CE}">
      <dgm:prSet/>
      <dgm:spPr/>
      <dgm:t>
        <a:bodyPr/>
        <a:lstStyle/>
        <a:p>
          <a:endParaRPr lang="pt-BR"/>
        </a:p>
      </dgm:t>
    </dgm:pt>
    <dgm:pt modelId="{D02623DB-C46C-4BF2-B100-74D212A4900B}">
      <dgm:prSet/>
      <dgm:spPr/>
      <dgm:t>
        <a:bodyPr/>
        <a:lstStyle/>
        <a:p>
          <a:r>
            <a:rPr lang="pt-BR"/>
            <a:t>2.2 Compartilhamento de agenda</a:t>
          </a:r>
        </a:p>
      </dgm:t>
    </dgm:pt>
    <dgm:pt modelId="{FD6DD338-CF40-4345-A6D3-3F1AEE209123}" type="parTrans" cxnId="{AC9FF81F-B4DF-416C-9CFE-5010AA2C599A}">
      <dgm:prSet/>
      <dgm:spPr/>
      <dgm:t>
        <a:bodyPr/>
        <a:lstStyle/>
        <a:p>
          <a:endParaRPr lang="pt-BR"/>
        </a:p>
      </dgm:t>
    </dgm:pt>
    <dgm:pt modelId="{BDC9EDA6-E1F8-4E26-8EF5-37FDF2375919}" type="sibTrans" cxnId="{AC9FF81F-B4DF-416C-9CFE-5010AA2C599A}">
      <dgm:prSet/>
      <dgm:spPr/>
      <dgm:t>
        <a:bodyPr/>
        <a:lstStyle/>
        <a:p>
          <a:endParaRPr lang="pt-BR"/>
        </a:p>
      </dgm:t>
    </dgm:pt>
    <dgm:pt modelId="{A56D5C3B-7C26-4A0D-97E7-022E3ECC88D0}">
      <dgm:prSet/>
      <dgm:spPr/>
      <dgm:t>
        <a:bodyPr/>
        <a:lstStyle/>
        <a:p>
          <a:r>
            <a:rPr lang="pt-BR"/>
            <a:t>3. Execuções</a:t>
          </a:r>
        </a:p>
      </dgm:t>
    </dgm:pt>
    <dgm:pt modelId="{2404E86F-3DE7-4EC9-B5AD-57C19A242419}" type="parTrans" cxnId="{479FC017-729C-4E43-A9C2-1B02B18F6B70}">
      <dgm:prSet/>
      <dgm:spPr/>
      <dgm:t>
        <a:bodyPr/>
        <a:lstStyle/>
        <a:p>
          <a:endParaRPr lang="pt-BR"/>
        </a:p>
      </dgm:t>
    </dgm:pt>
    <dgm:pt modelId="{FA69873E-BB12-4217-94FF-35E33D77D72A}" type="sibTrans" cxnId="{479FC017-729C-4E43-A9C2-1B02B18F6B70}">
      <dgm:prSet/>
      <dgm:spPr/>
      <dgm:t>
        <a:bodyPr/>
        <a:lstStyle/>
        <a:p>
          <a:endParaRPr lang="pt-BR"/>
        </a:p>
      </dgm:t>
    </dgm:pt>
    <dgm:pt modelId="{E12A6081-9F2F-4175-81E0-4FE97863DB5E}">
      <dgm:prSet/>
      <dgm:spPr/>
      <dgm:t>
        <a:bodyPr/>
        <a:lstStyle/>
        <a:p>
          <a:r>
            <a:rPr lang="pt-BR"/>
            <a:t>3.1 Paginas Web </a:t>
          </a:r>
        </a:p>
      </dgm:t>
    </dgm:pt>
    <dgm:pt modelId="{8ECEA47D-4BAC-4F6C-B61F-7FAAAA6B6596}" type="parTrans" cxnId="{0CF74BF7-560C-4C5A-860C-1664D5138AFF}">
      <dgm:prSet/>
      <dgm:spPr/>
      <dgm:t>
        <a:bodyPr/>
        <a:lstStyle/>
        <a:p>
          <a:endParaRPr lang="pt-BR"/>
        </a:p>
      </dgm:t>
    </dgm:pt>
    <dgm:pt modelId="{F318D903-B714-4C04-94D3-61A8BB30AA93}" type="sibTrans" cxnId="{0CF74BF7-560C-4C5A-860C-1664D5138AFF}">
      <dgm:prSet/>
      <dgm:spPr/>
      <dgm:t>
        <a:bodyPr/>
        <a:lstStyle/>
        <a:p>
          <a:endParaRPr lang="pt-BR"/>
        </a:p>
      </dgm:t>
    </dgm:pt>
    <dgm:pt modelId="{7745B74B-696F-4DCF-82E8-90520514826B}">
      <dgm:prSet/>
      <dgm:spPr/>
      <dgm:t>
        <a:bodyPr/>
        <a:lstStyle/>
        <a:p>
          <a:r>
            <a:rPr lang="pt-BR"/>
            <a:t>3.2  Aplicativos Moveis</a:t>
          </a:r>
        </a:p>
      </dgm:t>
    </dgm:pt>
    <dgm:pt modelId="{37C73ED6-6650-439F-AE1B-56FB5EC0FC0D}" type="parTrans" cxnId="{7EC380BE-67F2-455D-AFCF-DB789EDA6F38}">
      <dgm:prSet/>
      <dgm:spPr/>
      <dgm:t>
        <a:bodyPr/>
        <a:lstStyle/>
        <a:p>
          <a:endParaRPr lang="pt-BR"/>
        </a:p>
      </dgm:t>
    </dgm:pt>
    <dgm:pt modelId="{261030B5-549D-4C56-A260-5812FE18518F}" type="sibTrans" cxnId="{7EC380BE-67F2-455D-AFCF-DB789EDA6F38}">
      <dgm:prSet/>
      <dgm:spPr/>
      <dgm:t>
        <a:bodyPr/>
        <a:lstStyle/>
        <a:p>
          <a:endParaRPr lang="pt-BR"/>
        </a:p>
      </dgm:t>
    </dgm:pt>
    <dgm:pt modelId="{F15B48B4-54DD-4378-B185-39B287FF356F}" type="pres">
      <dgm:prSet presAssocID="{264A8B9A-3B7A-4A6D-AF9D-2D4EC2C6DA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952C553-0F23-4535-9E87-AEE324983111}" type="pres">
      <dgm:prSet presAssocID="{631ED863-327A-4C10-8DD7-64BA0100B79C}" presName="hierRoot1" presStyleCnt="0">
        <dgm:presLayoutVars>
          <dgm:hierBranch val="init"/>
        </dgm:presLayoutVars>
      </dgm:prSet>
      <dgm:spPr/>
    </dgm:pt>
    <dgm:pt modelId="{EB641EC7-D05B-43EE-BB07-A12C6729113A}" type="pres">
      <dgm:prSet presAssocID="{631ED863-327A-4C10-8DD7-64BA0100B79C}" presName="rootComposite1" presStyleCnt="0"/>
      <dgm:spPr/>
    </dgm:pt>
    <dgm:pt modelId="{146C9400-CF0E-4D75-A9EE-5702D9DEF626}" type="pres">
      <dgm:prSet presAssocID="{631ED863-327A-4C10-8DD7-64BA0100B79C}" presName="rootText1" presStyleLbl="node0" presStyleIdx="0" presStyleCnt="1">
        <dgm:presLayoutVars>
          <dgm:chPref val="3"/>
        </dgm:presLayoutVars>
      </dgm:prSet>
      <dgm:spPr/>
    </dgm:pt>
    <dgm:pt modelId="{EE2C48A1-2F97-40A8-B412-4F9520C06C2E}" type="pres">
      <dgm:prSet presAssocID="{631ED863-327A-4C10-8DD7-64BA0100B79C}" presName="rootConnector1" presStyleLbl="node1" presStyleIdx="0" presStyleCnt="0"/>
      <dgm:spPr/>
    </dgm:pt>
    <dgm:pt modelId="{FA3ED7A2-ABD4-45DC-9824-7552609EDE4D}" type="pres">
      <dgm:prSet presAssocID="{631ED863-327A-4C10-8DD7-64BA0100B79C}" presName="hierChild2" presStyleCnt="0"/>
      <dgm:spPr/>
    </dgm:pt>
    <dgm:pt modelId="{5E418C10-DDF9-4D8D-B06E-CC1D6EE5ED89}" type="pres">
      <dgm:prSet presAssocID="{9A3E3985-7EAE-4F79-9E6B-F7A3768560C9}" presName="Name37" presStyleLbl="parChTrans1D2" presStyleIdx="0" presStyleCnt="3"/>
      <dgm:spPr/>
    </dgm:pt>
    <dgm:pt modelId="{D24D0F03-696D-4B6A-A482-F6C6FF53D922}" type="pres">
      <dgm:prSet presAssocID="{7DEDD633-6AFA-4F4F-8E61-FC5AB2F42C67}" presName="hierRoot2" presStyleCnt="0">
        <dgm:presLayoutVars>
          <dgm:hierBranch val="init"/>
        </dgm:presLayoutVars>
      </dgm:prSet>
      <dgm:spPr/>
    </dgm:pt>
    <dgm:pt modelId="{30B802A8-14C3-426A-A4F6-B2CBB27BB1DA}" type="pres">
      <dgm:prSet presAssocID="{7DEDD633-6AFA-4F4F-8E61-FC5AB2F42C67}" presName="rootComposite" presStyleCnt="0"/>
      <dgm:spPr/>
    </dgm:pt>
    <dgm:pt modelId="{AD05E7AB-2582-41C3-A24B-07A329C10F56}" type="pres">
      <dgm:prSet presAssocID="{7DEDD633-6AFA-4F4F-8E61-FC5AB2F42C67}" presName="rootText" presStyleLbl="node2" presStyleIdx="0" presStyleCnt="3">
        <dgm:presLayoutVars>
          <dgm:chPref val="3"/>
        </dgm:presLayoutVars>
      </dgm:prSet>
      <dgm:spPr/>
    </dgm:pt>
    <dgm:pt modelId="{481CD86E-19C0-4491-A616-A450AE319992}" type="pres">
      <dgm:prSet presAssocID="{7DEDD633-6AFA-4F4F-8E61-FC5AB2F42C67}" presName="rootConnector" presStyleLbl="node2" presStyleIdx="0" presStyleCnt="3"/>
      <dgm:spPr/>
    </dgm:pt>
    <dgm:pt modelId="{18BA01C6-1984-484B-A2B3-A40BE55767D6}" type="pres">
      <dgm:prSet presAssocID="{7DEDD633-6AFA-4F4F-8E61-FC5AB2F42C67}" presName="hierChild4" presStyleCnt="0"/>
      <dgm:spPr/>
    </dgm:pt>
    <dgm:pt modelId="{E9806230-E398-4AEA-88FB-D4CCA43E1D2B}" type="pres">
      <dgm:prSet presAssocID="{E2F6E028-78D7-45B5-A0DD-488A71F1B916}" presName="Name37" presStyleLbl="parChTrans1D3" presStyleIdx="0" presStyleCnt="6"/>
      <dgm:spPr/>
    </dgm:pt>
    <dgm:pt modelId="{71EE6755-8D01-433C-AFCF-C05FA7815213}" type="pres">
      <dgm:prSet presAssocID="{7743CD4B-63BA-4094-BA1B-18F770037E3E}" presName="hierRoot2" presStyleCnt="0">
        <dgm:presLayoutVars>
          <dgm:hierBranch val="init"/>
        </dgm:presLayoutVars>
      </dgm:prSet>
      <dgm:spPr/>
    </dgm:pt>
    <dgm:pt modelId="{467C0788-2043-4DA2-B33A-4CDD15300F75}" type="pres">
      <dgm:prSet presAssocID="{7743CD4B-63BA-4094-BA1B-18F770037E3E}" presName="rootComposite" presStyleCnt="0"/>
      <dgm:spPr/>
    </dgm:pt>
    <dgm:pt modelId="{F67C2C84-5197-4B38-A102-EF085584A39B}" type="pres">
      <dgm:prSet presAssocID="{7743CD4B-63BA-4094-BA1B-18F770037E3E}" presName="rootText" presStyleLbl="node3" presStyleIdx="0" presStyleCnt="6">
        <dgm:presLayoutVars>
          <dgm:chPref val="3"/>
        </dgm:presLayoutVars>
      </dgm:prSet>
      <dgm:spPr/>
    </dgm:pt>
    <dgm:pt modelId="{5E04B3F1-49DA-4911-A6BB-3D7DE47613E2}" type="pres">
      <dgm:prSet presAssocID="{7743CD4B-63BA-4094-BA1B-18F770037E3E}" presName="rootConnector" presStyleLbl="node3" presStyleIdx="0" presStyleCnt="6"/>
      <dgm:spPr/>
    </dgm:pt>
    <dgm:pt modelId="{CDED1AE9-EDE5-447E-A948-BBF9FDA59EB4}" type="pres">
      <dgm:prSet presAssocID="{7743CD4B-63BA-4094-BA1B-18F770037E3E}" presName="hierChild4" presStyleCnt="0"/>
      <dgm:spPr/>
    </dgm:pt>
    <dgm:pt modelId="{AA8D7EE1-E85C-4154-89B4-6B360D7A1687}" type="pres">
      <dgm:prSet presAssocID="{7743CD4B-63BA-4094-BA1B-18F770037E3E}" presName="hierChild5" presStyleCnt="0"/>
      <dgm:spPr/>
    </dgm:pt>
    <dgm:pt modelId="{DD81DC07-CCDA-467E-903D-8F59F63B0EE4}" type="pres">
      <dgm:prSet presAssocID="{0D7428CA-5485-41E9-832D-829E37E9FE49}" presName="Name37" presStyleLbl="parChTrans1D3" presStyleIdx="1" presStyleCnt="6"/>
      <dgm:spPr/>
    </dgm:pt>
    <dgm:pt modelId="{711C59AF-0348-4BF0-B014-09D2089757A7}" type="pres">
      <dgm:prSet presAssocID="{D81EEDB4-4EB5-46F3-B02A-21391627B008}" presName="hierRoot2" presStyleCnt="0">
        <dgm:presLayoutVars>
          <dgm:hierBranch val="init"/>
        </dgm:presLayoutVars>
      </dgm:prSet>
      <dgm:spPr/>
    </dgm:pt>
    <dgm:pt modelId="{FEFAFCF2-613E-48F4-A84E-A609DA4A73AF}" type="pres">
      <dgm:prSet presAssocID="{D81EEDB4-4EB5-46F3-B02A-21391627B008}" presName="rootComposite" presStyleCnt="0"/>
      <dgm:spPr/>
    </dgm:pt>
    <dgm:pt modelId="{CD9DB8A1-A068-4E9B-8AE5-AC0D3319A309}" type="pres">
      <dgm:prSet presAssocID="{D81EEDB4-4EB5-46F3-B02A-21391627B008}" presName="rootText" presStyleLbl="node3" presStyleIdx="1" presStyleCnt="6">
        <dgm:presLayoutVars>
          <dgm:chPref val="3"/>
        </dgm:presLayoutVars>
      </dgm:prSet>
      <dgm:spPr/>
    </dgm:pt>
    <dgm:pt modelId="{10A9D891-2AF6-4304-BE81-360A09A0342E}" type="pres">
      <dgm:prSet presAssocID="{D81EEDB4-4EB5-46F3-B02A-21391627B008}" presName="rootConnector" presStyleLbl="node3" presStyleIdx="1" presStyleCnt="6"/>
      <dgm:spPr/>
    </dgm:pt>
    <dgm:pt modelId="{FD1D70EF-007D-4F37-99B1-8E9799D31533}" type="pres">
      <dgm:prSet presAssocID="{D81EEDB4-4EB5-46F3-B02A-21391627B008}" presName="hierChild4" presStyleCnt="0"/>
      <dgm:spPr/>
    </dgm:pt>
    <dgm:pt modelId="{EA997A91-6335-468D-BE55-34AF2BD1142F}" type="pres">
      <dgm:prSet presAssocID="{D81EEDB4-4EB5-46F3-B02A-21391627B008}" presName="hierChild5" presStyleCnt="0"/>
      <dgm:spPr/>
    </dgm:pt>
    <dgm:pt modelId="{1CB3B187-69D7-4640-9DD4-16BB8D14519C}" type="pres">
      <dgm:prSet presAssocID="{7DEDD633-6AFA-4F4F-8E61-FC5AB2F42C67}" presName="hierChild5" presStyleCnt="0"/>
      <dgm:spPr/>
    </dgm:pt>
    <dgm:pt modelId="{1F0D2759-D282-486E-A5AE-BA9DA415AD58}" type="pres">
      <dgm:prSet presAssocID="{25FB092E-E4C6-45D4-A531-DFC6217D3491}" presName="Name37" presStyleLbl="parChTrans1D2" presStyleIdx="1" presStyleCnt="3"/>
      <dgm:spPr/>
    </dgm:pt>
    <dgm:pt modelId="{DE5F1D03-0609-4281-85EB-FB1ECBB23073}" type="pres">
      <dgm:prSet presAssocID="{130E522A-71F2-4340-9D71-FF0CCEA73363}" presName="hierRoot2" presStyleCnt="0">
        <dgm:presLayoutVars>
          <dgm:hierBranch val="init"/>
        </dgm:presLayoutVars>
      </dgm:prSet>
      <dgm:spPr/>
    </dgm:pt>
    <dgm:pt modelId="{ACE73137-F562-41DE-BF94-C8C37D0BAF69}" type="pres">
      <dgm:prSet presAssocID="{130E522A-71F2-4340-9D71-FF0CCEA73363}" presName="rootComposite" presStyleCnt="0"/>
      <dgm:spPr/>
    </dgm:pt>
    <dgm:pt modelId="{4079C5D4-1249-4E3E-8B5F-A9667F1E8A8E}" type="pres">
      <dgm:prSet presAssocID="{130E522A-71F2-4340-9D71-FF0CCEA73363}" presName="rootText" presStyleLbl="node2" presStyleIdx="1" presStyleCnt="3">
        <dgm:presLayoutVars>
          <dgm:chPref val="3"/>
        </dgm:presLayoutVars>
      </dgm:prSet>
      <dgm:spPr/>
    </dgm:pt>
    <dgm:pt modelId="{131678E1-324B-4ED9-976D-0601F73F7A00}" type="pres">
      <dgm:prSet presAssocID="{130E522A-71F2-4340-9D71-FF0CCEA73363}" presName="rootConnector" presStyleLbl="node2" presStyleIdx="1" presStyleCnt="3"/>
      <dgm:spPr/>
    </dgm:pt>
    <dgm:pt modelId="{DF6A2654-898C-488B-AD47-640E91E1F3CB}" type="pres">
      <dgm:prSet presAssocID="{130E522A-71F2-4340-9D71-FF0CCEA73363}" presName="hierChild4" presStyleCnt="0"/>
      <dgm:spPr/>
    </dgm:pt>
    <dgm:pt modelId="{0F0A7AFD-F019-4CE7-BC33-25EFAC2E2C57}" type="pres">
      <dgm:prSet presAssocID="{E08C27C7-69C9-4FAF-86B6-FAA63C9E43E5}" presName="Name37" presStyleLbl="parChTrans1D3" presStyleIdx="2" presStyleCnt="6"/>
      <dgm:spPr/>
    </dgm:pt>
    <dgm:pt modelId="{2125737A-0146-407A-8E68-759E40216349}" type="pres">
      <dgm:prSet presAssocID="{DB2DD747-B737-4E6C-8269-A22C82D03A74}" presName="hierRoot2" presStyleCnt="0">
        <dgm:presLayoutVars>
          <dgm:hierBranch val="init"/>
        </dgm:presLayoutVars>
      </dgm:prSet>
      <dgm:spPr/>
    </dgm:pt>
    <dgm:pt modelId="{92520FCC-6A8D-49BA-ABD3-D09653DA35BF}" type="pres">
      <dgm:prSet presAssocID="{DB2DD747-B737-4E6C-8269-A22C82D03A74}" presName="rootComposite" presStyleCnt="0"/>
      <dgm:spPr/>
    </dgm:pt>
    <dgm:pt modelId="{EC6EFD8B-B8D8-46D9-995A-0D2F86C44AC9}" type="pres">
      <dgm:prSet presAssocID="{DB2DD747-B737-4E6C-8269-A22C82D03A74}" presName="rootText" presStyleLbl="node3" presStyleIdx="2" presStyleCnt="6">
        <dgm:presLayoutVars>
          <dgm:chPref val="3"/>
        </dgm:presLayoutVars>
      </dgm:prSet>
      <dgm:spPr/>
    </dgm:pt>
    <dgm:pt modelId="{CB468836-EEE8-4211-B106-223532BFC233}" type="pres">
      <dgm:prSet presAssocID="{DB2DD747-B737-4E6C-8269-A22C82D03A74}" presName="rootConnector" presStyleLbl="node3" presStyleIdx="2" presStyleCnt="6"/>
      <dgm:spPr/>
    </dgm:pt>
    <dgm:pt modelId="{5E4EAED7-51EC-4B65-961C-D50E3E7AF121}" type="pres">
      <dgm:prSet presAssocID="{DB2DD747-B737-4E6C-8269-A22C82D03A74}" presName="hierChild4" presStyleCnt="0"/>
      <dgm:spPr/>
    </dgm:pt>
    <dgm:pt modelId="{6BC897C2-7E67-4E8D-AC9A-44A503ABE692}" type="pres">
      <dgm:prSet presAssocID="{DB2DD747-B737-4E6C-8269-A22C82D03A74}" presName="hierChild5" presStyleCnt="0"/>
      <dgm:spPr/>
    </dgm:pt>
    <dgm:pt modelId="{3D63E0C0-E002-42C5-9712-46F70D7BBAD6}" type="pres">
      <dgm:prSet presAssocID="{FD6DD338-CF40-4345-A6D3-3F1AEE209123}" presName="Name37" presStyleLbl="parChTrans1D3" presStyleIdx="3" presStyleCnt="6"/>
      <dgm:spPr/>
    </dgm:pt>
    <dgm:pt modelId="{A9B979AB-AB2A-4E5A-843B-8D0378F75D1F}" type="pres">
      <dgm:prSet presAssocID="{D02623DB-C46C-4BF2-B100-74D212A4900B}" presName="hierRoot2" presStyleCnt="0">
        <dgm:presLayoutVars>
          <dgm:hierBranch val="init"/>
        </dgm:presLayoutVars>
      </dgm:prSet>
      <dgm:spPr/>
    </dgm:pt>
    <dgm:pt modelId="{487D7D8D-8168-499C-A380-71B61F04376B}" type="pres">
      <dgm:prSet presAssocID="{D02623DB-C46C-4BF2-B100-74D212A4900B}" presName="rootComposite" presStyleCnt="0"/>
      <dgm:spPr/>
    </dgm:pt>
    <dgm:pt modelId="{4E4F6058-8AEC-42D2-9900-DA63E1C58B1F}" type="pres">
      <dgm:prSet presAssocID="{D02623DB-C46C-4BF2-B100-74D212A4900B}" presName="rootText" presStyleLbl="node3" presStyleIdx="3" presStyleCnt="6">
        <dgm:presLayoutVars>
          <dgm:chPref val="3"/>
        </dgm:presLayoutVars>
      </dgm:prSet>
      <dgm:spPr/>
    </dgm:pt>
    <dgm:pt modelId="{161934F3-E94C-4ED7-9C79-28032CE31043}" type="pres">
      <dgm:prSet presAssocID="{D02623DB-C46C-4BF2-B100-74D212A4900B}" presName="rootConnector" presStyleLbl="node3" presStyleIdx="3" presStyleCnt="6"/>
      <dgm:spPr/>
    </dgm:pt>
    <dgm:pt modelId="{2F8390C3-35B7-4145-853E-BB0BB69953C3}" type="pres">
      <dgm:prSet presAssocID="{D02623DB-C46C-4BF2-B100-74D212A4900B}" presName="hierChild4" presStyleCnt="0"/>
      <dgm:spPr/>
    </dgm:pt>
    <dgm:pt modelId="{3084E2AB-A6A7-44A7-8C6D-2B059A49B2FD}" type="pres">
      <dgm:prSet presAssocID="{D02623DB-C46C-4BF2-B100-74D212A4900B}" presName="hierChild5" presStyleCnt="0"/>
      <dgm:spPr/>
    </dgm:pt>
    <dgm:pt modelId="{ED3BE7C1-7516-4279-9A26-3E6156CEED03}" type="pres">
      <dgm:prSet presAssocID="{130E522A-71F2-4340-9D71-FF0CCEA73363}" presName="hierChild5" presStyleCnt="0"/>
      <dgm:spPr/>
    </dgm:pt>
    <dgm:pt modelId="{A5DFF376-11F5-42E9-909F-AC898DCEE0C0}" type="pres">
      <dgm:prSet presAssocID="{2404E86F-3DE7-4EC9-B5AD-57C19A242419}" presName="Name37" presStyleLbl="parChTrans1D2" presStyleIdx="2" presStyleCnt="3"/>
      <dgm:spPr/>
    </dgm:pt>
    <dgm:pt modelId="{A40D78B1-7E42-4D2C-A4B9-D4E268DE27E4}" type="pres">
      <dgm:prSet presAssocID="{A56D5C3B-7C26-4A0D-97E7-022E3ECC88D0}" presName="hierRoot2" presStyleCnt="0">
        <dgm:presLayoutVars>
          <dgm:hierBranch val="init"/>
        </dgm:presLayoutVars>
      </dgm:prSet>
      <dgm:spPr/>
    </dgm:pt>
    <dgm:pt modelId="{517A99FA-F609-4A5F-A589-D9FD36C3FCB2}" type="pres">
      <dgm:prSet presAssocID="{A56D5C3B-7C26-4A0D-97E7-022E3ECC88D0}" presName="rootComposite" presStyleCnt="0"/>
      <dgm:spPr/>
    </dgm:pt>
    <dgm:pt modelId="{DA88D7BF-EB3E-4E30-B6BF-C9C89FCD312F}" type="pres">
      <dgm:prSet presAssocID="{A56D5C3B-7C26-4A0D-97E7-022E3ECC88D0}" presName="rootText" presStyleLbl="node2" presStyleIdx="2" presStyleCnt="3">
        <dgm:presLayoutVars>
          <dgm:chPref val="3"/>
        </dgm:presLayoutVars>
      </dgm:prSet>
      <dgm:spPr/>
    </dgm:pt>
    <dgm:pt modelId="{2E5B28AA-4E31-45DE-BB82-E91A3DA0C9A0}" type="pres">
      <dgm:prSet presAssocID="{A56D5C3B-7C26-4A0D-97E7-022E3ECC88D0}" presName="rootConnector" presStyleLbl="node2" presStyleIdx="2" presStyleCnt="3"/>
      <dgm:spPr/>
    </dgm:pt>
    <dgm:pt modelId="{FDE27F33-EF2B-49E9-88C8-FB72B73C99DA}" type="pres">
      <dgm:prSet presAssocID="{A56D5C3B-7C26-4A0D-97E7-022E3ECC88D0}" presName="hierChild4" presStyleCnt="0"/>
      <dgm:spPr/>
    </dgm:pt>
    <dgm:pt modelId="{6F65DD45-864C-44F4-9CCA-6950FDE7ADFC}" type="pres">
      <dgm:prSet presAssocID="{8ECEA47D-4BAC-4F6C-B61F-7FAAAA6B6596}" presName="Name37" presStyleLbl="parChTrans1D3" presStyleIdx="4" presStyleCnt="6"/>
      <dgm:spPr/>
    </dgm:pt>
    <dgm:pt modelId="{A6C918B5-4DD7-44C8-A495-FD6FA3DE5F15}" type="pres">
      <dgm:prSet presAssocID="{E12A6081-9F2F-4175-81E0-4FE97863DB5E}" presName="hierRoot2" presStyleCnt="0">
        <dgm:presLayoutVars>
          <dgm:hierBranch val="init"/>
        </dgm:presLayoutVars>
      </dgm:prSet>
      <dgm:spPr/>
    </dgm:pt>
    <dgm:pt modelId="{B963A9CA-FA34-46AF-8598-91F7EFB63FA8}" type="pres">
      <dgm:prSet presAssocID="{E12A6081-9F2F-4175-81E0-4FE97863DB5E}" presName="rootComposite" presStyleCnt="0"/>
      <dgm:spPr/>
    </dgm:pt>
    <dgm:pt modelId="{DFAA067C-F895-4D37-B4E2-B09D1762119E}" type="pres">
      <dgm:prSet presAssocID="{E12A6081-9F2F-4175-81E0-4FE97863DB5E}" presName="rootText" presStyleLbl="node3" presStyleIdx="4" presStyleCnt="6">
        <dgm:presLayoutVars>
          <dgm:chPref val="3"/>
        </dgm:presLayoutVars>
      </dgm:prSet>
      <dgm:spPr/>
    </dgm:pt>
    <dgm:pt modelId="{4BF9CE64-0780-4B42-AFBA-B032A68BE56E}" type="pres">
      <dgm:prSet presAssocID="{E12A6081-9F2F-4175-81E0-4FE97863DB5E}" presName="rootConnector" presStyleLbl="node3" presStyleIdx="4" presStyleCnt="6"/>
      <dgm:spPr/>
    </dgm:pt>
    <dgm:pt modelId="{F7292142-32DA-4278-9318-BD129E6E8168}" type="pres">
      <dgm:prSet presAssocID="{E12A6081-9F2F-4175-81E0-4FE97863DB5E}" presName="hierChild4" presStyleCnt="0"/>
      <dgm:spPr/>
    </dgm:pt>
    <dgm:pt modelId="{3722F6C6-7E4C-43B5-A10C-8EBF076A2F16}" type="pres">
      <dgm:prSet presAssocID="{E12A6081-9F2F-4175-81E0-4FE97863DB5E}" presName="hierChild5" presStyleCnt="0"/>
      <dgm:spPr/>
    </dgm:pt>
    <dgm:pt modelId="{65D934A1-D32E-4783-8102-19E01309AF6A}" type="pres">
      <dgm:prSet presAssocID="{37C73ED6-6650-439F-AE1B-56FB5EC0FC0D}" presName="Name37" presStyleLbl="parChTrans1D3" presStyleIdx="5" presStyleCnt="6"/>
      <dgm:spPr/>
    </dgm:pt>
    <dgm:pt modelId="{177E7B8E-14B1-48ED-941B-74C75A5EFC70}" type="pres">
      <dgm:prSet presAssocID="{7745B74B-696F-4DCF-82E8-90520514826B}" presName="hierRoot2" presStyleCnt="0">
        <dgm:presLayoutVars>
          <dgm:hierBranch val="init"/>
        </dgm:presLayoutVars>
      </dgm:prSet>
      <dgm:spPr/>
    </dgm:pt>
    <dgm:pt modelId="{9485C5B9-E88B-4337-8111-A68D71BB2B40}" type="pres">
      <dgm:prSet presAssocID="{7745B74B-696F-4DCF-82E8-90520514826B}" presName="rootComposite" presStyleCnt="0"/>
      <dgm:spPr/>
    </dgm:pt>
    <dgm:pt modelId="{4978AE0F-AB19-412A-B6A1-B48C330C2DE5}" type="pres">
      <dgm:prSet presAssocID="{7745B74B-696F-4DCF-82E8-90520514826B}" presName="rootText" presStyleLbl="node3" presStyleIdx="5" presStyleCnt="6">
        <dgm:presLayoutVars>
          <dgm:chPref val="3"/>
        </dgm:presLayoutVars>
      </dgm:prSet>
      <dgm:spPr/>
    </dgm:pt>
    <dgm:pt modelId="{80C2705E-E2E5-4015-AB1B-384571A5E84D}" type="pres">
      <dgm:prSet presAssocID="{7745B74B-696F-4DCF-82E8-90520514826B}" presName="rootConnector" presStyleLbl="node3" presStyleIdx="5" presStyleCnt="6"/>
      <dgm:spPr/>
    </dgm:pt>
    <dgm:pt modelId="{B73BD42F-EC83-4291-9649-82700DEC5EAA}" type="pres">
      <dgm:prSet presAssocID="{7745B74B-696F-4DCF-82E8-90520514826B}" presName="hierChild4" presStyleCnt="0"/>
      <dgm:spPr/>
    </dgm:pt>
    <dgm:pt modelId="{79F750B2-4C3E-407D-8EC1-B664E42B4A7E}" type="pres">
      <dgm:prSet presAssocID="{7745B74B-696F-4DCF-82E8-90520514826B}" presName="hierChild5" presStyleCnt="0"/>
      <dgm:spPr/>
    </dgm:pt>
    <dgm:pt modelId="{960E7CC8-4BEF-426E-996A-873F660A2EB5}" type="pres">
      <dgm:prSet presAssocID="{A56D5C3B-7C26-4A0D-97E7-022E3ECC88D0}" presName="hierChild5" presStyleCnt="0"/>
      <dgm:spPr/>
    </dgm:pt>
    <dgm:pt modelId="{DDFD4F81-C153-4089-8466-5C8D7D1A87A9}" type="pres">
      <dgm:prSet presAssocID="{631ED863-327A-4C10-8DD7-64BA0100B79C}" presName="hierChild3" presStyleCnt="0"/>
      <dgm:spPr/>
    </dgm:pt>
  </dgm:ptLst>
  <dgm:cxnLst>
    <dgm:cxn modelId="{FE326A07-AC74-4C4A-A1D0-84C22CADE18B}" type="presOf" srcId="{264A8B9A-3B7A-4A6D-AF9D-2D4EC2C6DAFD}" destId="{F15B48B4-54DD-4378-B185-39B287FF356F}" srcOrd="0" destOrd="0" presId="urn:microsoft.com/office/officeart/2005/8/layout/orgChart1"/>
    <dgm:cxn modelId="{1F08220A-F3EA-46C1-9793-DD9BFAF82557}" type="presOf" srcId="{E12A6081-9F2F-4175-81E0-4FE97863DB5E}" destId="{4BF9CE64-0780-4B42-AFBA-B032A68BE56E}" srcOrd="1" destOrd="0" presId="urn:microsoft.com/office/officeart/2005/8/layout/orgChart1"/>
    <dgm:cxn modelId="{5B457714-D2FA-4F1F-A6AD-6B4BE19ADC0D}" type="presOf" srcId="{E08C27C7-69C9-4FAF-86B6-FAA63C9E43E5}" destId="{0F0A7AFD-F019-4CE7-BC33-25EFAC2E2C57}" srcOrd="0" destOrd="0" presId="urn:microsoft.com/office/officeart/2005/8/layout/orgChart1"/>
    <dgm:cxn modelId="{71368B17-CE29-4187-A27F-D97A64ABAC1E}" srcId="{631ED863-327A-4C10-8DD7-64BA0100B79C}" destId="{130E522A-71F2-4340-9D71-FF0CCEA73363}" srcOrd="1" destOrd="0" parTransId="{25FB092E-E4C6-45D4-A531-DFC6217D3491}" sibTransId="{14E50AD1-2C47-4180-9B1E-30D97F88A4CE}"/>
    <dgm:cxn modelId="{479FC017-729C-4E43-A9C2-1B02B18F6B70}" srcId="{631ED863-327A-4C10-8DD7-64BA0100B79C}" destId="{A56D5C3B-7C26-4A0D-97E7-022E3ECC88D0}" srcOrd="2" destOrd="0" parTransId="{2404E86F-3DE7-4EC9-B5AD-57C19A242419}" sibTransId="{FA69873E-BB12-4217-94FF-35E33D77D72A}"/>
    <dgm:cxn modelId="{AC9FF81F-B4DF-416C-9CFE-5010AA2C599A}" srcId="{130E522A-71F2-4340-9D71-FF0CCEA73363}" destId="{D02623DB-C46C-4BF2-B100-74D212A4900B}" srcOrd="1" destOrd="0" parTransId="{FD6DD338-CF40-4345-A6D3-3F1AEE209123}" sibTransId="{BDC9EDA6-E1F8-4E26-8EF5-37FDF2375919}"/>
    <dgm:cxn modelId="{D8C19522-D82A-4912-9F39-D9684197F768}" srcId="{7DEDD633-6AFA-4F4F-8E61-FC5AB2F42C67}" destId="{D81EEDB4-4EB5-46F3-B02A-21391627B008}" srcOrd="1" destOrd="0" parTransId="{0D7428CA-5485-41E9-832D-829E37E9FE49}" sibTransId="{3815D425-ECD7-4925-958D-D1FD59BA9D80}"/>
    <dgm:cxn modelId="{14432D2A-C6B3-4D60-987B-F385E54B52FB}" type="presOf" srcId="{D81EEDB4-4EB5-46F3-B02A-21391627B008}" destId="{10A9D891-2AF6-4304-BE81-360A09A0342E}" srcOrd="1" destOrd="0" presId="urn:microsoft.com/office/officeart/2005/8/layout/orgChart1"/>
    <dgm:cxn modelId="{BD289B2A-094F-45EB-8F05-503B5DC8DD6D}" type="presOf" srcId="{DB2DD747-B737-4E6C-8269-A22C82D03A74}" destId="{EC6EFD8B-B8D8-46D9-995A-0D2F86C44AC9}" srcOrd="0" destOrd="0" presId="urn:microsoft.com/office/officeart/2005/8/layout/orgChart1"/>
    <dgm:cxn modelId="{1B24D05C-1927-45E6-A79D-84657F1692D8}" type="presOf" srcId="{FD6DD338-CF40-4345-A6D3-3F1AEE209123}" destId="{3D63E0C0-E002-42C5-9712-46F70D7BBAD6}" srcOrd="0" destOrd="0" presId="urn:microsoft.com/office/officeart/2005/8/layout/orgChart1"/>
    <dgm:cxn modelId="{069C5D61-6D9C-4405-BA0D-5A3A8ED9676A}" type="presOf" srcId="{7DEDD633-6AFA-4F4F-8E61-FC5AB2F42C67}" destId="{481CD86E-19C0-4491-A616-A450AE319992}" srcOrd="1" destOrd="0" presId="urn:microsoft.com/office/officeart/2005/8/layout/orgChart1"/>
    <dgm:cxn modelId="{7B8FC546-4FB7-4ACE-9DA2-BC43AE545A8F}" type="presOf" srcId="{9A3E3985-7EAE-4F79-9E6B-F7A3768560C9}" destId="{5E418C10-DDF9-4D8D-B06E-CC1D6EE5ED89}" srcOrd="0" destOrd="0" presId="urn:microsoft.com/office/officeart/2005/8/layout/orgChart1"/>
    <dgm:cxn modelId="{B49BB348-18CA-416A-9192-53C49B8799C5}" srcId="{264A8B9A-3B7A-4A6D-AF9D-2D4EC2C6DAFD}" destId="{631ED863-327A-4C10-8DD7-64BA0100B79C}" srcOrd="0" destOrd="0" parTransId="{F722D86B-35FE-4581-A4AB-0231E1F15999}" sibTransId="{F434BACC-56BB-4EA4-A2B6-476CE1303E6F}"/>
    <dgm:cxn modelId="{031F726C-EAA1-419C-A5AE-CAD1F953A9F7}" type="presOf" srcId="{A56D5C3B-7C26-4A0D-97E7-022E3ECC88D0}" destId="{DA88D7BF-EB3E-4E30-B6BF-C9C89FCD312F}" srcOrd="0" destOrd="0" presId="urn:microsoft.com/office/officeart/2005/8/layout/orgChart1"/>
    <dgm:cxn modelId="{2BA0C16E-F94E-423A-AEA4-C510FC91C549}" type="presOf" srcId="{37C73ED6-6650-439F-AE1B-56FB5EC0FC0D}" destId="{65D934A1-D32E-4783-8102-19E01309AF6A}" srcOrd="0" destOrd="0" presId="urn:microsoft.com/office/officeart/2005/8/layout/orgChart1"/>
    <dgm:cxn modelId="{93CA327A-6090-4E5D-9B07-0B8D1D7EA37A}" type="presOf" srcId="{A56D5C3B-7C26-4A0D-97E7-022E3ECC88D0}" destId="{2E5B28AA-4E31-45DE-BB82-E91A3DA0C9A0}" srcOrd="1" destOrd="0" presId="urn:microsoft.com/office/officeart/2005/8/layout/orgChart1"/>
    <dgm:cxn modelId="{48357A7E-D85E-4B91-B4A3-6DEAEABB94D0}" type="presOf" srcId="{631ED863-327A-4C10-8DD7-64BA0100B79C}" destId="{146C9400-CF0E-4D75-A9EE-5702D9DEF626}" srcOrd="0" destOrd="0" presId="urn:microsoft.com/office/officeart/2005/8/layout/orgChart1"/>
    <dgm:cxn modelId="{101B937E-CF6C-4AED-B112-4D8A63014234}" type="presOf" srcId="{7745B74B-696F-4DCF-82E8-90520514826B}" destId="{4978AE0F-AB19-412A-B6A1-B48C330C2DE5}" srcOrd="0" destOrd="0" presId="urn:microsoft.com/office/officeart/2005/8/layout/orgChart1"/>
    <dgm:cxn modelId="{54839487-1E65-4E58-AA92-1AC69553C435}" type="presOf" srcId="{130E522A-71F2-4340-9D71-FF0CCEA73363}" destId="{131678E1-324B-4ED9-976D-0601F73F7A00}" srcOrd="1" destOrd="0" presId="urn:microsoft.com/office/officeart/2005/8/layout/orgChart1"/>
    <dgm:cxn modelId="{6C296789-44EF-44CB-8D96-DE84AD013644}" type="presOf" srcId="{E12A6081-9F2F-4175-81E0-4FE97863DB5E}" destId="{DFAA067C-F895-4D37-B4E2-B09D1762119E}" srcOrd="0" destOrd="0" presId="urn:microsoft.com/office/officeart/2005/8/layout/orgChart1"/>
    <dgm:cxn modelId="{0B926A8A-41F6-4728-888F-9D34865AE926}" type="presOf" srcId="{7743CD4B-63BA-4094-BA1B-18F770037E3E}" destId="{5E04B3F1-49DA-4911-A6BB-3D7DE47613E2}" srcOrd="1" destOrd="0" presId="urn:microsoft.com/office/officeart/2005/8/layout/orgChart1"/>
    <dgm:cxn modelId="{2D12C18B-B4A6-431A-8BBC-F4DACAA51778}" type="presOf" srcId="{7743CD4B-63BA-4094-BA1B-18F770037E3E}" destId="{F67C2C84-5197-4B38-A102-EF085584A39B}" srcOrd="0" destOrd="0" presId="urn:microsoft.com/office/officeart/2005/8/layout/orgChart1"/>
    <dgm:cxn modelId="{5D4C9D93-E80F-4685-8854-A1FD6D1BFC8A}" type="presOf" srcId="{D02623DB-C46C-4BF2-B100-74D212A4900B}" destId="{4E4F6058-8AEC-42D2-9900-DA63E1C58B1F}" srcOrd="0" destOrd="0" presId="urn:microsoft.com/office/officeart/2005/8/layout/orgChart1"/>
    <dgm:cxn modelId="{636B5C9B-B416-4022-9306-A65C360CA0DE}" type="presOf" srcId="{0D7428CA-5485-41E9-832D-829E37E9FE49}" destId="{DD81DC07-CCDA-467E-903D-8F59F63B0EE4}" srcOrd="0" destOrd="0" presId="urn:microsoft.com/office/officeart/2005/8/layout/orgChart1"/>
    <dgm:cxn modelId="{F7F6A1AB-DC37-4A46-B01C-FBF8AA049591}" type="presOf" srcId="{130E522A-71F2-4340-9D71-FF0CCEA73363}" destId="{4079C5D4-1249-4E3E-8B5F-A9667F1E8A8E}" srcOrd="0" destOrd="0" presId="urn:microsoft.com/office/officeart/2005/8/layout/orgChart1"/>
    <dgm:cxn modelId="{DE08E5B9-B436-4B8A-ABC1-B4CC6E0259C1}" type="presOf" srcId="{7DEDD633-6AFA-4F4F-8E61-FC5AB2F42C67}" destId="{AD05E7AB-2582-41C3-A24B-07A329C10F56}" srcOrd="0" destOrd="0" presId="urn:microsoft.com/office/officeart/2005/8/layout/orgChart1"/>
    <dgm:cxn modelId="{636FE1BC-87D9-4808-A33C-1217AAF0F8BC}" type="presOf" srcId="{631ED863-327A-4C10-8DD7-64BA0100B79C}" destId="{EE2C48A1-2F97-40A8-B412-4F9520C06C2E}" srcOrd="1" destOrd="0" presId="urn:microsoft.com/office/officeart/2005/8/layout/orgChart1"/>
    <dgm:cxn modelId="{7EC380BE-67F2-455D-AFCF-DB789EDA6F38}" srcId="{A56D5C3B-7C26-4A0D-97E7-022E3ECC88D0}" destId="{7745B74B-696F-4DCF-82E8-90520514826B}" srcOrd="1" destOrd="0" parTransId="{37C73ED6-6650-439F-AE1B-56FB5EC0FC0D}" sibTransId="{261030B5-549D-4C56-A260-5812FE18518F}"/>
    <dgm:cxn modelId="{3DF9EBC0-1303-416D-99E0-D8EDB47F9971}" srcId="{631ED863-327A-4C10-8DD7-64BA0100B79C}" destId="{7DEDD633-6AFA-4F4F-8E61-FC5AB2F42C67}" srcOrd="0" destOrd="0" parTransId="{9A3E3985-7EAE-4F79-9E6B-F7A3768560C9}" sibTransId="{FEA75182-6072-4AFE-91BA-BA3261810775}"/>
    <dgm:cxn modelId="{58E9F2C5-8312-4295-8EE6-AD6F00504407}" type="presOf" srcId="{2404E86F-3DE7-4EC9-B5AD-57C19A242419}" destId="{A5DFF376-11F5-42E9-909F-AC898DCEE0C0}" srcOrd="0" destOrd="0" presId="urn:microsoft.com/office/officeart/2005/8/layout/orgChart1"/>
    <dgm:cxn modelId="{E8FD82CC-B903-493E-810F-64E492024443}" type="presOf" srcId="{7745B74B-696F-4DCF-82E8-90520514826B}" destId="{80C2705E-E2E5-4015-AB1B-384571A5E84D}" srcOrd="1" destOrd="0" presId="urn:microsoft.com/office/officeart/2005/8/layout/orgChart1"/>
    <dgm:cxn modelId="{2417DBD1-E09F-41FE-A65B-C910CD3049CE}" srcId="{130E522A-71F2-4340-9D71-FF0CCEA73363}" destId="{DB2DD747-B737-4E6C-8269-A22C82D03A74}" srcOrd="0" destOrd="0" parTransId="{E08C27C7-69C9-4FAF-86B6-FAA63C9E43E5}" sibTransId="{959034A8-9122-4714-BB6A-7460B61EE9D8}"/>
    <dgm:cxn modelId="{ABAD3BD4-E3DF-42FB-9A0D-A7AD47B2C6D0}" type="presOf" srcId="{8ECEA47D-4BAC-4F6C-B61F-7FAAAA6B6596}" destId="{6F65DD45-864C-44F4-9CCA-6950FDE7ADFC}" srcOrd="0" destOrd="0" presId="urn:microsoft.com/office/officeart/2005/8/layout/orgChart1"/>
    <dgm:cxn modelId="{905641D9-CA90-4484-9AAE-F2188DBF9923}" type="presOf" srcId="{E2F6E028-78D7-45B5-A0DD-488A71F1B916}" destId="{E9806230-E398-4AEA-88FB-D4CCA43E1D2B}" srcOrd="0" destOrd="0" presId="urn:microsoft.com/office/officeart/2005/8/layout/orgChart1"/>
    <dgm:cxn modelId="{005CD0F1-CA58-4982-A0DA-091D731AB793}" type="presOf" srcId="{D81EEDB4-4EB5-46F3-B02A-21391627B008}" destId="{CD9DB8A1-A068-4E9B-8AE5-AC0D3319A309}" srcOrd="0" destOrd="0" presId="urn:microsoft.com/office/officeart/2005/8/layout/orgChart1"/>
    <dgm:cxn modelId="{4DA88DF2-011B-4BF3-825E-02AEA36AD6CE}" type="presOf" srcId="{25FB092E-E4C6-45D4-A531-DFC6217D3491}" destId="{1F0D2759-D282-486E-A5AE-BA9DA415AD58}" srcOrd="0" destOrd="0" presId="urn:microsoft.com/office/officeart/2005/8/layout/orgChart1"/>
    <dgm:cxn modelId="{8480E4F4-2315-4AB0-88E2-F6AF1A6D9C60}" type="presOf" srcId="{D02623DB-C46C-4BF2-B100-74D212A4900B}" destId="{161934F3-E94C-4ED7-9C79-28032CE31043}" srcOrd="1" destOrd="0" presId="urn:microsoft.com/office/officeart/2005/8/layout/orgChart1"/>
    <dgm:cxn modelId="{0CF74BF7-560C-4C5A-860C-1664D5138AFF}" srcId="{A56D5C3B-7C26-4A0D-97E7-022E3ECC88D0}" destId="{E12A6081-9F2F-4175-81E0-4FE97863DB5E}" srcOrd="0" destOrd="0" parTransId="{8ECEA47D-4BAC-4F6C-B61F-7FAAAA6B6596}" sibTransId="{F318D903-B714-4C04-94D3-61A8BB30AA93}"/>
    <dgm:cxn modelId="{A0C8CEF7-D64A-41EF-993B-6B75609B687C}" srcId="{7DEDD633-6AFA-4F4F-8E61-FC5AB2F42C67}" destId="{7743CD4B-63BA-4094-BA1B-18F770037E3E}" srcOrd="0" destOrd="0" parTransId="{E2F6E028-78D7-45B5-A0DD-488A71F1B916}" sibTransId="{E7BE24AE-74CB-46FE-B368-A0E746BA709D}"/>
    <dgm:cxn modelId="{86254CF8-4750-477D-A97B-171C0B9E28C3}" type="presOf" srcId="{DB2DD747-B737-4E6C-8269-A22C82D03A74}" destId="{CB468836-EEE8-4211-B106-223532BFC233}" srcOrd="1" destOrd="0" presId="urn:microsoft.com/office/officeart/2005/8/layout/orgChart1"/>
    <dgm:cxn modelId="{2DED6198-9B9C-4D20-A7CB-5CACF2CDFAC8}" type="presParOf" srcId="{F15B48B4-54DD-4378-B185-39B287FF356F}" destId="{0952C553-0F23-4535-9E87-AEE324983111}" srcOrd="0" destOrd="0" presId="urn:microsoft.com/office/officeart/2005/8/layout/orgChart1"/>
    <dgm:cxn modelId="{84EBF602-31D7-46C9-8393-EB05ADDF80A5}" type="presParOf" srcId="{0952C553-0F23-4535-9E87-AEE324983111}" destId="{EB641EC7-D05B-43EE-BB07-A12C6729113A}" srcOrd="0" destOrd="0" presId="urn:microsoft.com/office/officeart/2005/8/layout/orgChart1"/>
    <dgm:cxn modelId="{A40B257E-AE37-48DE-B9D3-07DD03A353E5}" type="presParOf" srcId="{EB641EC7-D05B-43EE-BB07-A12C6729113A}" destId="{146C9400-CF0E-4D75-A9EE-5702D9DEF626}" srcOrd="0" destOrd="0" presId="urn:microsoft.com/office/officeart/2005/8/layout/orgChart1"/>
    <dgm:cxn modelId="{018B10F9-F116-49E3-9532-08EF96D5B1E7}" type="presParOf" srcId="{EB641EC7-D05B-43EE-BB07-A12C6729113A}" destId="{EE2C48A1-2F97-40A8-B412-4F9520C06C2E}" srcOrd="1" destOrd="0" presId="urn:microsoft.com/office/officeart/2005/8/layout/orgChart1"/>
    <dgm:cxn modelId="{A3F9A869-1CB6-4395-B545-96951245F3A5}" type="presParOf" srcId="{0952C553-0F23-4535-9E87-AEE324983111}" destId="{FA3ED7A2-ABD4-45DC-9824-7552609EDE4D}" srcOrd="1" destOrd="0" presId="urn:microsoft.com/office/officeart/2005/8/layout/orgChart1"/>
    <dgm:cxn modelId="{C95EACC2-2636-46FF-A38C-26BFD34FCCB6}" type="presParOf" srcId="{FA3ED7A2-ABD4-45DC-9824-7552609EDE4D}" destId="{5E418C10-DDF9-4D8D-B06E-CC1D6EE5ED89}" srcOrd="0" destOrd="0" presId="urn:microsoft.com/office/officeart/2005/8/layout/orgChart1"/>
    <dgm:cxn modelId="{19FD7DED-5CA6-4EFD-B34C-625C998D5FEC}" type="presParOf" srcId="{FA3ED7A2-ABD4-45DC-9824-7552609EDE4D}" destId="{D24D0F03-696D-4B6A-A482-F6C6FF53D922}" srcOrd="1" destOrd="0" presId="urn:microsoft.com/office/officeart/2005/8/layout/orgChart1"/>
    <dgm:cxn modelId="{6965CA91-2B6B-43D2-9D55-CD30FD93317C}" type="presParOf" srcId="{D24D0F03-696D-4B6A-A482-F6C6FF53D922}" destId="{30B802A8-14C3-426A-A4F6-B2CBB27BB1DA}" srcOrd="0" destOrd="0" presId="urn:microsoft.com/office/officeart/2005/8/layout/orgChart1"/>
    <dgm:cxn modelId="{4946446C-0C49-423D-BB5A-7C3C62ACED59}" type="presParOf" srcId="{30B802A8-14C3-426A-A4F6-B2CBB27BB1DA}" destId="{AD05E7AB-2582-41C3-A24B-07A329C10F56}" srcOrd="0" destOrd="0" presId="urn:microsoft.com/office/officeart/2005/8/layout/orgChart1"/>
    <dgm:cxn modelId="{9B92EEF5-BD71-472A-9F48-6EEA007045AF}" type="presParOf" srcId="{30B802A8-14C3-426A-A4F6-B2CBB27BB1DA}" destId="{481CD86E-19C0-4491-A616-A450AE319992}" srcOrd="1" destOrd="0" presId="urn:microsoft.com/office/officeart/2005/8/layout/orgChart1"/>
    <dgm:cxn modelId="{D94952EB-37E4-4268-99A6-AB2570FCE7B0}" type="presParOf" srcId="{D24D0F03-696D-4B6A-A482-F6C6FF53D922}" destId="{18BA01C6-1984-484B-A2B3-A40BE55767D6}" srcOrd="1" destOrd="0" presId="urn:microsoft.com/office/officeart/2005/8/layout/orgChart1"/>
    <dgm:cxn modelId="{B8520DE6-8E6F-4575-9EA7-C0EEBA8E5C33}" type="presParOf" srcId="{18BA01C6-1984-484B-A2B3-A40BE55767D6}" destId="{E9806230-E398-4AEA-88FB-D4CCA43E1D2B}" srcOrd="0" destOrd="0" presId="urn:microsoft.com/office/officeart/2005/8/layout/orgChart1"/>
    <dgm:cxn modelId="{7821F10E-D831-41E7-9829-D0F6108F5F97}" type="presParOf" srcId="{18BA01C6-1984-484B-A2B3-A40BE55767D6}" destId="{71EE6755-8D01-433C-AFCF-C05FA7815213}" srcOrd="1" destOrd="0" presId="urn:microsoft.com/office/officeart/2005/8/layout/orgChart1"/>
    <dgm:cxn modelId="{0AD5CDDE-4C6B-49EE-AFA5-47E6EC1FBCE3}" type="presParOf" srcId="{71EE6755-8D01-433C-AFCF-C05FA7815213}" destId="{467C0788-2043-4DA2-B33A-4CDD15300F75}" srcOrd="0" destOrd="0" presId="urn:microsoft.com/office/officeart/2005/8/layout/orgChart1"/>
    <dgm:cxn modelId="{A6A24AB5-6927-47D3-BEFE-634CFB16FBDF}" type="presParOf" srcId="{467C0788-2043-4DA2-B33A-4CDD15300F75}" destId="{F67C2C84-5197-4B38-A102-EF085584A39B}" srcOrd="0" destOrd="0" presId="urn:microsoft.com/office/officeart/2005/8/layout/orgChart1"/>
    <dgm:cxn modelId="{19200E80-34B0-4B8A-99EF-DC37F4BA1A8C}" type="presParOf" srcId="{467C0788-2043-4DA2-B33A-4CDD15300F75}" destId="{5E04B3F1-49DA-4911-A6BB-3D7DE47613E2}" srcOrd="1" destOrd="0" presId="urn:microsoft.com/office/officeart/2005/8/layout/orgChart1"/>
    <dgm:cxn modelId="{2B1D6E74-2C19-402B-BDC6-68636EFA06B8}" type="presParOf" srcId="{71EE6755-8D01-433C-AFCF-C05FA7815213}" destId="{CDED1AE9-EDE5-447E-A948-BBF9FDA59EB4}" srcOrd="1" destOrd="0" presId="urn:microsoft.com/office/officeart/2005/8/layout/orgChart1"/>
    <dgm:cxn modelId="{1C635EEC-3727-48CC-BDE7-B4DBD77FADE2}" type="presParOf" srcId="{71EE6755-8D01-433C-AFCF-C05FA7815213}" destId="{AA8D7EE1-E85C-4154-89B4-6B360D7A1687}" srcOrd="2" destOrd="0" presId="urn:microsoft.com/office/officeart/2005/8/layout/orgChart1"/>
    <dgm:cxn modelId="{8D8F2E40-467A-4D01-B1B6-ACFAD7F5D007}" type="presParOf" srcId="{18BA01C6-1984-484B-A2B3-A40BE55767D6}" destId="{DD81DC07-CCDA-467E-903D-8F59F63B0EE4}" srcOrd="2" destOrd="0" presId="urn:microsoft.com/office/officeart/2005/8/layout/orgChart1"/>
    <dgm:cxn modelId="{35C65639-6605-47ED-BFEA-B421AB9A255A}" type="presParOf" srcId="{18BA01C6-1984-484B-A2B3-A40BE55767D6}" destId="{711C59AF-0348-4BF0-B014-09D2089757A7}" srcOrd="3" destOrd="0" presId="urn:microsoft.com/office/officeart/2005/8/layout/orgChart1"/>
    <dgm:cxn modelId="{A198DFAF-3CDE-40A4-B769-EE5133DD9CAE}" type="presParOf" srcId="{711C59AF-0348-4BF0-B014-09D2089757A7}" destId="{FEFAFCF2-613E-48F4-A84E-A609DA4A73AF}" srcOrd="0" destOrd="0" presId="urn:microsoft.com/office/officeart/2005/8/layout/orgChart1"/>
    <dgm:cxn modelId="{DEB14970-98F4-43CA-811B-7B3B508629D9}" type="presParOf" srcId="{FEFAFCF2-613E-48F4-A84E-A609DA4A73AF}" destId="{CD9DB8A1-A068-4E9B-8AE5-AC0D3319A309}" srcOrd="0" destOrd="0" presId="urn:microsoft.com/office/officeart/2005/8/layout/orgChart1"/>
    <dgm:cxn modelId="{58F333EC-2D32-4EB8-B374-11C4FF070993}" type="presParOf" srcId="{FEFAFCF2-613E-48F4-A84E-A609DA4A73AF}" destId="{10A9D891-2AF6-4304-BE81-360A09A0342E}" srcOrd="1" destOrd="0" presId="urn:microsoft.com/office/officeart/2005/8/layout/orgChart1"/>
    <dgm:cxn modelId="{504F65F6-09E7-4B24-8548-8FB8092C917E}" type="presParOf" srcId="{711C59AF-0348-4BF0-B014-09D2089757A7}" destId="{FD1D70EF-007D-4F37-99B1-8E9799D31533}" srcOrd="1" destOrd="0" presId="urn:microsoft.com/office/officeart/2005/8/layout/orgChart1"/>
    <dgm:cxn modelId="{A062A28C-D139-493D-AF2D-0A1717E59426}" type="presParOf" srcId="{711C59AF-0348-4BF0-B014-09D2089757A7}" destId="{EA997A91-6335-468D-BE55-34AF2BD1142F}" srcOrd="2" destOrd="0" presId="urn:microsoft.com/office/officeart/2005/8/layout/orgChart1"/>
    <dgm:cxn modelId="{A492FE1C-7698-4448-B9C4-FE47DBCA61CE}" type="presParOf" srcId="{D24D0F03-696D-4B6A-A482-F6C6FF53D922}" destId="{1CB3B187-69D7-4640-9DD4-16BB8D14519C}" srcOrd="2" destOrd="0" presId="urn:microsoft.com/office/officeart/2005/8/layout/orgChart1"/>
    <dgm:cxn modelId="{912DC5FA-AB3C-4851-BF0F-66AFBC11211B}" type="presParOf" srcId="{FA3ED7A2-ABD4-45DC-9824-7552609EDE4D}" destId="{1F0D2759-D282-486E-A5AE-BA9DA415AD58}" srcOrd="2" destOrd="0" presId="urn:microsoft.com/office/officeart/2005/8/layout/orgChart1"/>
    <dgm:cxn modelId="{3AF60DB4-EB63-4A3C-8ABB-EF011FE0F15F}" type="presParOf" srcId="{FA3ED7A2-ABD4-45DC-9824-7552609EDE4D}" destId="{DE5F1D03-0609-4281-85EB-FB1ECBB23073}" srcOrd="3" destOrd="0" presId="urn:microsoft.com/office/officeart/2005/8/layout/orgChart1"/>
    <dgm:cxn modelId="{58FB3A98-61B7-4435-9649-0A85129EB1CB}" type="presParOf" srcId="{DE5F1D03-0609-4281-85EB-FB1ECBB23073}" destId="{ACE73137-F562-41DE-BF94-C8C37D0BAF69}" srcOrd="0" destOrd="0" presId="urn:microsoft.com/office/officeart/2005/8/layout/orgChart1"/>
    <dgm:cxn modelId="{CAFD1FD3-C26E-4524-9804-B3A53B3565DE}" type="presParOf" srcId="{ACE73137-F562-41DE-BF94-C8C37D0BAF69}" destId="{4079C5D4-1249-4E3E-8B5F-A9667F1E8A8E}" srcOrd="0" destOrd="0" presId="urn:microsoft.com/office/officeart/2005/8/layout/orgChart1"/>
    <dgm:cxn modelId="{F71DC09B-3475-456E-A663-D84A46DAB750}" type="presParOf" srcId="{ACE73137-F562-41DE-BF94-C8C37D0BAF69}" destId="{131678E1-324B-4ED9-976D-0601F73F7A00}" srcOrd="1" destOrd="0" presId="urn:microsoft.com/office/officeart/2005/8/layout/orgChart1"/>
    <dgm:cxn modelId="{9AEFDC51-06B4-443B-B424-84A963652F6F}" type="presParOf" srcId="{DE5F1D03-0609-4281-85EB-FB1ECBB23073}" destId="{DF6A2654-898C-488B-AD47-640E91E1F3CB}" srcOrd="1" destOrd="0" presId="urn:microsoft.com/office/officeart/2005/8/layout/orgChart1"/>
    <dgm:cxn modelId="{58580BA0-8391-43F5-8A15-0CC39524108C}" type="presParOf" srcId="{DF6A2654-898C-488B-AD47-640E91E1F3CB}" destId="{0F0A7AFD-F019-4CE7-BC33-25EFAC2E2C57}" srcOrd="0" destOrd="0" presId="urn:microsoft.com/office/officeart/2005/8/layout/orgChart1"/>
    <dgm:cxn modelId="{A43B910E-9912-42EB-A722-DA020A304340}" type="presParOf" srcId="{DF6A2654-898C-488B-AD47-640E91E1F3CB}" destId="{2125737A-0146-407A-8E68-759E40216349}" srcOrd="1" destOrd="0" presId="urn:microsoft.com/office/officeart/2005/8/layout/orgChart1"/>
    <dgm:cxn modelId="{A67D1E1E-CBDB-47A3-A810-A756439E0A87}" type="presParOf" srcId="{2125737A-0146-407A-8E68-759E40216349}" destId="{92520FCC-6A8D-49BA-ABD3-D09653DA35BF}" srcOrd="0" destOrd="0" presId="urn:microsoft.com/office/officeart/2005/8/layout/orgChart1"/>
    <dgm:cxn modelId="{CF3D010D-CAFC-46E9-BE7A-116B3F21DCCB}" type="presParOf" srcId="{92520FCC-6A8D-49BA-ABD3-D09653DA35BF}" destId="{EC6EFD8B-B8D8-46D9-995A-0D2F86C44AC9}" srcOrd="0" destOrd="0" presId="urn:microsoft.com/office/officeart/2005/8/layout/orgChart1"/>
    <dgm:cxn modelId="{28663597-C1FC-43D6-B050-DED05AE36393}" type="presParOf" srcId="{92520FCC-6A8D-49BA-ABD3-D09653DA35BF}" destId="{CB468836-EEE8-4211-B106-223532BFC233}" srcOrd="1" destOrd="0" presId="urn:microsoft.com/office/officeart/2005/8/layout/orgChart1"/>
    <dgm:cxn modelId="{A89829BC-714C-49AE-9E42-6D04BC7FF3BD}" type="presParOf" srcId="{2125737A-0146-407A-8E68-759E40216349}" destId="{5E4EAED7-51EC-4B65-961C-D50E3E7AF121}" srcOrd="1" destOrd="0" presId="urn:microsoft.com/office/officeart/2005/8/layout/orgChart1"/>
    <dgm:cxn modelId="{11D2EEF3-FD5D-4437-927D-8259347AA591}" type="presParOf" srcId="{2125737A-0146-407A-8E68-759E40216349}" destId="{6BC897C2-7E67-4E8D-AC9A-44A503ABE692}" srcOrd="2" destOrd="0" presId="urn:microsoft.com/office/officeart/2005/8/layout/orgChart1"/>
    <dgm:cxn modelId="{13561E05-23BD-4BA0-93E1-ABBB30A070AC}" type="presParOf" srcId="{DF6A2654-898C-488B-AD47-640E91E1F3CB}" destId="{3D63E0C0-E002-42C5-9712-46F70D7BBAD6}" srcOrd="2" destOrd="0" presId="urn:microsoft.com/office/officeart/2005/8/layout/orgChart1"/>
    <dgm:cxn modelId="{7DE4DD59-74AA-44EB-BED4-4DA87249277A}" type="presParOf" srcId="{DF6A2654-898C-488B-AD47-640E91E1F3CB}" destId="{A9B979AB-AB2A-4E5A-843B-8D0378F75D1F}" srcOrd="3" destOrd="0" presId="urn:microsoft.com/office/officeart/2005/8/layout/orgChart1"/>
    <dgm:cxn modelId="{B9A75597-B64E-4663-AC0D-6CCD167EEACD}" type="presParOf" srcId="{A9B979AB-AB2A-4E5A-843B-8D0378F75D1F}" destId="{487D7D8D-8168-499C-A380-71B61F04376B}" srcOrd="0" destOrd="0" presId="urn:microsoft.com/office/officeart/2005/8/layout/orgChart1"/>
    <dgm:cxn modelId="{2073B806-1B63-4D34-970E-5F997D565621}" type="presParOf" srcId="{487D7D8D-8168-499C-A380-71B61F04376B}" destId="{4E4F6058-8AEC-42D2-9900-DA63E1C58B1F}" srcOrd="0" destOrd="0" presId="urn:microsoft.com/office/officeart/2005/8/layout/orgChart1"/>
    <dgm:cxn modelId="{BF034836-5852-492E-BD4B-0A59C9062F34}" type="presParOf" srcId="{487D7D8D-8168-499C-A380-71B61F04376B}" destId="{161934F3-E94C-4ED7-9C79-28032CE31043}" srcOrd="1" destOrd="0" presId="urn:microsoft.com/office/officeart/2005/8/layout/orgChart1"/>
    <dgm:cxn modelId="{98937B2A-D4A8-4CB8-B65C-AB74EF6515AC}" type="presParOf" srcId="{A9B979AB-AB2A-4E5A-843B-8D0378F75D1F}" destId="{2F8390C3-35B7-4145-853E-BB0BB69953C3}" srcOrd="1" destOrd="0" presId="urn:microsoft.com/office/officeart/2005/8/layout/orgChart1"/>
    <dgm:cxn modelId="{42A48D32-C0BD-4B98-A791-8BB6CAADD280}" type="presParOf" srcId="{A9B979AB-AB2A-4E5A-843B-8D0378F75D1F}" destId="{3084E2AB-A6A7-44A7-8C6D-2B059A49B2FD}" srcOrd="2" destOrd="0" presId="urn:microsoft.com/office/officeart/2005/8/layout/orgChart1"/>
    <dgm:cxn modelId="{CD5E795F-0968-455E-AFFD-D9C0118CD457}" type="presParOf" srcId="{DE5F1D03-0609-4281-85EB-FB1ECBB23073}" destId="{ED3BE7C1-7516-4279-9A26-3E6156CEED03}" srcOrd="2" destOrd="0" presId="urn:microsoft.com/office/officeart/2005/8/layout/orgChart1"/>
    <dgm:cxn modelId="{25AE684D-9B13-46A2-8D28-C5515D2D9649}" type="presParOf" srcId="{FA3ED7A2-ABD4-45DC-9824-7552609EDE4D}" destId="{A5DFF376-11F5-42E9-909F-AC898DCEE0C0}" srcOrd="4" destOrd="0" presId="urn:microsoft.com/office/officeart/2005/8/layout/orgChart1"/>
    <dgm:cxn modelId="{E97DE5F5-A896-4F60-8F0C-2459FC2E21DA}" type="presParOf" srcId="{FA3ED7A2-ABD4-45DC-9824-7552609EDE4D}" destId="{A40D78B1-7E42-4D2C-A4B9-D4E268DE27E4}" srcOrd="5" destOrd="0" presId="urn:microsoft.com/office/officeart/2005/8/layout/orgChart1"/>
    <dgm:cxn modelId="{11BC640B-67F9-4DAD-8964-19EBFBDED848}" type="presParOf" srcId="{A40D78B1-7E42-4D2C-A4B9-D4E268DE27E4}" destId="{517A99FA-F609-4A5F-A589-D9FD36C3FCB2}" srcOrd="0" destOrd="0" presId="urn:microsoft.com/office/officeart/2005/8/layout/orgChart1"/>
    <dgm:cxn modelId="{D64679D6-3DED-40F5-B09D-03785571955A}" type="presParOf" srcId="{517A99FA-F609-4A5F-A589-D9FD36C3FCB2}" destId="{DA88D7BF-EB3E-4E30-B6BF-C9C89FCD312F}" srcOrd="0" destOrd="0" presId="urn:microsoft.com/office/officeart/2005/8/layout/orgChart1"/>
    <dgm:cxn modelId="{35336102-D53F-4F9A-9AC4-7672370860D5}" type="presParOf" srcId="{517A99FA-F609-4A5F-A589-D9FD36C3FCB2}" destId="{2E5B28AA-4E31-45DE-BB82-E91A3DA0C9A0}" srcOrd="1" destOrd="0" presId="urn:microsoft.com/office/officeart/2005/8/layout/orgChart1"/>
    <dgm:cxn modelId="{41BE043C-056B-451F-ABC6-A19DBE6D993F}" type="presParOf" srcId="{A40D78B1-7E42-4D2C-A4B9-D4E268DE27E4}" destId="{FDE27F33-EF2B-49E9-88C8-FB72B73C99DA}" srcOrd="1" destOrd="0" presId="urn:microsoft.com/office/officeart/2005/8/layout/orgChart1"/>
    <dgm:cxn modelId="{78668C9F-AB6F-4034-9557-6D500482A90E}" type="presParOf" srcId="{FDE27F33-EF2B-49E9-88C8-FB72B73C99DA}" destId="{6F65DD45-864C-44F4-9CCA-6950FDE7ADFC}" srcOrd="0" destOrd="0" presId="urn:microsoft.com/office/officeart/2005/8/layout/orgChart1"/>
    <dgm:cxn modelId="{E4294F4E-C54D-46DD-8507-61E98CF2011A}" type="presParOf" srcId="{FDE27F33-EF2B-49E9-88C8-FB72B73C99DA}" destId="{A6C918B5-4DD7-44C8-A495-FD6FA3DE5F15}" srcOrd="1" destOrd="0" presId="urn:microsoft.com/office/officeart/2005/8/layout/orgChart1"/>
    <dgm:cxn modelId="{01439288-EB3C-4F6F-84DA-D5D0F06EB59A}" type="presParOf" srcId="{A6C918B5-4DD7-44C8-A495-FD6FA3DE5F15}" destId="{B963A9CA-FA34-46AF-8598-91F7EFB63FA8}" srcOrd="0" destOrd="0" presId="urn:microsoft.com/office/officeart/2005/8/layout/orgChart1"/>
    <dgm:cxn modelId="{3FF8D5E3-8F16-49CC-BAF9-3DCE2A8D8050}" type="presParOf" srcId="{B963A9CA-FA34-46AF-8598-91F7EFB63FA8}" destId="{DFAA067C-F895-4D37-B4E2-B09D1762119E}" srcOrd="0" destOrd="0" presId="urn:microsoft.com/office/officeart/2005/8/layout/orgChart1"/>
    <dgm:cxn modelId="{3147A28F-2FEA-4CBC-86B6-99DA73BB5417}" type="presParOf" srcId="{B963A9CA-FA34-46AF-8598-91F7EFB63FA8}" destId="{4BF9CE64-0780-4B42-AFBA-B032A68BE56E}" srcOrd="1" destOrd="0" presId="urn:microsoft.com/office/officeart/2005/8/layout/orgChart1"/>
    <dgm:cxn modelId="{11DFC309-0643-4892-A913-89E1DA018901}" type="presParOf" srcId="{A6C918B5-4DD7-44C8-A495-FD6FA3DE5F15}" destId="{F7292142-32DA-4278-9318-BD129E6E8168}" srcOrd="1" destOrd="0" presId="urn:microsoft.com/office/officeart/2005/8/layout/orgChart1"/>
    <dgm:cxn modelId="{8E3A0C28-758C-4537-9DC0-46E782AB64C8}" type="presParOf" srcId="{A6C918B5-4DD7-44C8-A495-FD6FA3DE5F15}" destId="{3722F6C6-7E4C-43B5-A10C-8EBF076A2F16}" srcOrd="2" destOrd="0" presId="urn:microsoft.com/office/officeart/2005/8/layout/orgChart1"/>
    <dgm:cxn modelId="{7DC09B3B-D772-4D4E-AFEE-0F82660286AF}" type="presParOf" srcId="{FDE27F33-EF2B-49E9-88C8-FB72B73C99DA}" destId="{65D934A1-D32E-4783-8102-19E01309AF6A}" srcOrd="2" destOrd="0" presId="urn:microsoft.com/office/officeart/2005/8/layout/orgChart1"/>
    <dgm:cxn modelId="{F840ECA6-C502-487B-9786-6479B18307C2}" type="presParOf" srcId="{FDE27F33-EF2B-49E9-88C8-FB72B73C99DA}" destId="{177E7B8E-14B1-48ED-941B-74C75A5EFC70}" srcOrd="3" destOrd="0" presId="urn:microsoft.com/office/officeart/2005/8/layout/orgChart1"/>
    <dgm:cxn modelId="{DA9EB867-EA02-4DFF-BC6A-AF9B7A8DC328}" type="presParOf" srcId="{177E7B8E-14B1-48ED-941B-74C75A5EFC70}" destId="{9485C5B9-E88B-4337-8111-A68D71BB2B40}" srcOrd="0" destOrd="0" presId="urn:microsoft.com/office/officeart/2005/8/layout/orgChart1"/>
    <dgm:cxn modelId="{ADC2031D-B8E9-4E30-98EA-B9D351E41FE5}" type="presParOf" srcId="{9485C5B9-E88B-4337-8111-A68D71BB2B40}" destId="{4978AE0F-AB19-412A-B6A1-B48C330C2DE5}" srcOrd="0" destOrd="0" presId="urn:microsoft.com/office/officeart/2005/8/layout/orgChart1"/>
    <dgm:cxn modelId="{64DBA482-21DA-4ED2-90C8-45F3B600A77E}" type="presParOf" srcId="{9485C5B9-E88B-4337-8111-A68D71BB2B40}" destId="{80C2705E-E2E5-4015-AB1B-384571A5E84D}" srcOrd="1" destOrd="0" presId="urn:microsoft.com/office/officeart/2005/8/layout/orgChart1"/>
    <dgm:cxn modelId="{F73574E1-60E1-4929-A5D7-C1909A0174B2}" type="presParOf" srcId="{177E7B8E-14B1-48ED-941B-74C75A5EFC70}" destId="{B73BD42F-EC83-4291-9649-82700DEC5EAA}" srcOrd="1" destOrd="0" presId="urn:microsoft.com/office/officeart/2005/8/layout/orgChart1"/>
    <dgm:cxn modelId="{3A3369A8-B070-4F67-8E5A-22D6DD76BF83}" type="presParOf" srcId="{177E7B8E-14B1-48ED-941B-74C75A5EFC70}" destId="{79F750B2-4C3E-407D-8EC1-B664E42B4A7E}" srcOrd="2" destOrd="0" presId="urn:microsoft.com/office/officeart/2005/8/layout/orgChart1"/>
    <dgm:cxn modelId="{C974EEA9-C0F5-4760-AEEA-6A420AF2A64A}" type="presParOf" srcId="{A40D78B1-7E42-4D2C-A4B9-D4E268DE27E4}" destId="{960E7CC8-4BEF-426E-996A-873F660A2EB5}" srcOrd="2" destOrd="0" presId="urn:microsoft.com/office/officeart/2005/8/layout/orgChart1"/>
    <dgm:cxn modelId="{E5A53ED0-0E02-403A-ADDA-1D62DB8A3F3C}" type="presParOf" srcId="{0952C553-0F23-4535-9E87-AEE324983111}" destId="{DDFD4F81-C153-4089-8466-5C8D7D1A87A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934A1-D32E-4783-8102-19E01309AF6A}">
      <dsp:nvSpPr>
        <dsp:cNvPr id="0" name=""/>
        <dsp:cNvSpPr/>
      </dsp:nvSpPr>
      <dsp:spPr>
        <a:xfrm>
          <a:off x="5396817" y="1458417"/>
          <a:ext cx="180616" cy="1408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811"/>
              </a:lnTo>
              <a:lnTo>
                <a:pt x="180616" y="140881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5DD45-864C-44F4-9CCA-6950FDE7ADFC}">
      <dsp:nvSpPr>
        <dsp:cNvPr id="0" name=""/>
        <dsp:cNvSpPr/>
      </dsp:nvSpPr>
      <dsp:spPr>
        <a:xfrm>
          <a:off x="5396817" y="1458417"/>
          <a:ext cx="180616" cy="55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891"/>
              </a:lnTo>
              <a:lnTo>
                <a:pt x="180616" y="5538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DFF376-11F5-42E9-909F-AC898DCEE0C0}">
      <dsp:nvSpPr>
        <dsp:cNvPr id="0" name=""/>
        <dsp:cNvSpPr/>
      </dsp:nvSpPr>
      <dsp:spPr>
        <a:xfrm>
          <a:off x="4421485" y="603497"/>
          <a:ext cx="1456976" cy="252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431"/>
              </a:lnTo>
              <a:lnTo>
                <a:pt x="1456976" y="126431"/>
              </a:lnTo>
              <a:lnTo>
                <a:pt x="1456976" y="2528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3E0C0-E002-42C5-9712-46F70D7BBAD6}">
      <dsp:nvSpPr>
        <dsp:cNvPr id="0" name=""/>
        <dsp:cNvSpPr/>
      </dsp:nvSpPr>
      <dsp:spPr>
        <a:xfrm>
          <a:off x="3939840" y="1458417"/>
          <a:ext cx="180616" cy="1408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811"/>
              </a:lnTo>
              <a:lnTo>
                <a:pt x="180616" y="140881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A7AFD-F019-4CE7-BC33-25EFAC2E2C57}">
      <dsp:nvSpPr>
        <dsp:cNvPr id="0" name=""/>
        <dsp:cNvSpPr/>
      </dsp:nvSpPr>
      <dsp:spPr>
        <a:xfrm>
          <a:off x="3939840" y="1458417"/>
          <a:ext cx="180616" cy="55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891"/>
              </a:lnTo>
              <a:lnTo>
                <a:pt x="180616" y="5538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D2759-D282-486E-A5AE-BA9DA415AD58}">
      <dsp:nvSpPr>
        <dsp:cNvPr id="0" name=""/>
        <dsp:cNvSpPr/>
      </dsp:nvSpPr>
      <dsp:spPr>
        <a:xfrm>
          <a:off x="4375765" y="603497"/>
          <a:ext cx="91440" cy="2528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8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1DC07-CCDA-467E-903D-8F59F63B0EE4}">
      <dsp:nvSpPr>
        <dsp:cNvPr id="0" name=""/>
        <dsp:cNvSpPr/>
      </dsp:nvSpPr>
      <dsp:spPr>
        <a:xfrm>
          <a:off x="2482864" y="1458417"/>
          <a:ext cx="180616" cy="1408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8811"/>
              </a:lnTo>
              <a:lnTo>
                <a:pt x="180616" y="140881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806230-E398-4AEA-88FB-D4CCA43E1D2B}">
      <dsp:nvSpPr>
        <dsp:cNvPr id="0" name=""/>
        <dsp:cNvSpPr/>
      </dsp:nvSpPr>
      <dsp:spPr>
        <a:xfrm>
          <a:off x="2482864" y="1458417"/>
          <a:ext cx="180616" cy="55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891"/>
              </a:lnTo>
              <a:lnTo>
                <a:pt x="180616" y="5538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18C10-DDF9-4D8D-B06E-CC1D6EE5ED89}">
      <dsp:nvSpPr>
        <dsp:cNvPr id="0" name=""/>
        <dsp:cNvSpPr/>
      </dsp:nvSpPr>
      <dsp:spPr>
        <a:xfrm>
          <a:off x="2964509" y="603497"/>
          <a:ext cx="1456976" cy="252863"/>
        </a:xfrm>
        <a:custGeom>
          <a:avLst/>
          <a:gdLst/>
          <a:ahLst/>
          <a:cxnLst/>
          <a:rect l="0" t="0" r="0" b="0"/>
          <a:pathLst>
            <a:path>
              <a:moveTo>
                <a:pt x="1456976" y="0"/>
              </a:moveTo>
              <a:lnTo>
                <a:pt x="1456976" y="126431"/>
              </a:lnTo>
              <a:lnTo>
                <a:pt x="0" y="126431"/>
              </a:lnTo>
              <a:lnTo>
                <a:pt x="0" y="2528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6C9400-CF0E-4D75-A9EE-5702D9DEF626}">
      <dsp:nvSpPr>
        <dsp:cNvPr id="0" name=""/>
        <dsp:cNvSpPr/>
      </dsp:nvSpPr>
      <dsp:spPr>
        <a:xfrm>
          <a:off x="3819429" y="1440"/>
          <a:ext cx="1204112" cy="60205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Agenda Inteligente</a:t>
          </a:r>
        </a:p>
      </dsp:txBody>
      <dsp:txXfrm>
        <a:off x="3819429" y="1440"/>
        <a:ext cx="1204112" cy="602056"/>
      </dsp:txXfrm>
    </dsp:sp>
    <dsp:sp modelId="{AD05E7AB-2582-41C3-A24B-07A329C10F56}">
      <dsp:nvSpPr>
        <dsp:cNvPr id="0" name=""/>
        <dsp:cNvSpPr/>
      </dsp:nvSpPr>
      <dsp:spPr>
        <a:xfrm>
          <a:off x="2362453" y="856360"/>
          <a:ext cx="1204112" cy="6020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1. Calendário</a:t>
          </a:r>
        </a:p>
      </dsp:txBody>
      <dsp:txXfrm>
        <a:off x="2362453" y="856360"/>
        <a:ext cx="1204112" cy="602056"/>
      </dsp:txXfrm>
    </dsp:sp>
    <dsp:sp modelId="{F67C2C84-5197-4B38-A102-EF085584A39B}">
      <dsp:nvSpPr>
        <dsp:cNvPr id="0" name=""/>
        <dsp:cNvSpPr/>
      </dsp:nvSpPr>
      <dsp:spPr>
        <a:xfrm>
          <a:off x="2663481" y="1711280"/>
          <a:ext cx="1204112" cy="6020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1.1  Interface</a:t>
          </a:r>
        </a:p>
      </dsp:txBody>
      <dsp:txXfrm>
        <a:off x="2663481" y="1711280"/>
        <a:ext cx="1204112" cy="602056"/>
      </dsp:txXfrm>
    </dsp:sp>
    <dsp:sp modelId="{CD9DB8A1-A068-4E9B-8AE5-AC0D3319A309}">
      <dsp:nvSpPr>
        <dsp:cNvPr id="0" name=""/>
        <dsp:cNvSpPr/>
      </dsp:nvSpPr>
      <dsp:spPr>
        <a:xfrm>
          <a:off x="2663481" y="2566200"/>
          <a:ext cx="1204112" cy="6020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1.2 Customização</a:t>
          </a:r>
        </a:p>
      </dsp:txBody>
      <dsp:txXfrm>
        <a:off x="2663481" y="2566200"/>
        <a:ext cx="1204112" cy="602056"/>
      </dsp:txXfrm>
    </dsp:sp>
    <dsp:sp modelId="{4079C5D4-1249-4E3E-8B5F-A9667F1E8A8E}">
      <dsp:nvSpPr>
        <dsp:cNvPr id="0" name=""/>
        <dsp:cNvSpPr/>
      </dsp:nvSpPr>
      <dsp:spPr>
        <a:xfrm>
          <a:off x="3819429" y="856360"/>
          <a:ext cx="1204112" cy="6020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2. Desenvolvimento</a:t>
          </a:r>
        </a:p>
      </dsp:txBody>
      <dsp:txXfrm>
        <a:off x="3819429" y="856360"/>
        <a:ext cx="1204112" cy="602056"/>
      </dsp:txXfrm>
    </dsp:sp>
    <dsp:sp modelId="{EC6EFD8B-B8D8-46D9-995A-0D2F86C44AC9}">
      <dsp:nvSpPr>
        <dsp:cNvPr id="0" name=""/>
        <dsp:cNvSpPr/>
      </dsp:nvSpPr>
      <dsp:spPr>
        <a:xfrm>
          <a:off x="4120457" y="1711280"/>
          <a:ext cx="1204112" cy="6020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2.1 Programar os compromissos</a:t>
          </a:r>
        </a:p>
      </dsp:txBody>
      <dsp:txXfrm>
        <a:off x="4120457" y="1711280"/>
        <a:ext cx="1204112" cy="602056"/>
      </dsp:txXfrm>
    </dsp:sp>
    <dsp:sp modelId="{4E4F6058-8AEC-42D2-9900-DA63E1C58B1F}">
      <dsp:nvSpPr>
        <dsp:cNvPr id="0" name=""/>
        <dsp:cNvSpPr/>
      </dsp:nvSpPr>
      <dsp:spPr>
        <a:xfrm>
          <a:off x="4120457" y="2566200"/>
          <a:ext cx="1204112" cy="6020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2.2 Compartilhamento de agenda</a:t>
          </a:r>
        </a:p>
      </dsp:txBody>
      <dsp:txXfrm>
        <a:off x="4120457" y="2566200"/>
        <a:ext cx="1204112" cy="602056"/>
      </dsp:txXfrm>
    </dsp:sp>
    <dsp:sp modelId="{DA88D7BF-EB3E-4E30-B6BF-C9C89FCD312F}">
      <dsp:nvSpPr>
        <dsp:cNvPr id="0" name=""/>
        <dsp:cNvSpPr/>
      </dsp:nvSpPr>
      <dsp:spPr>
        <a:xfrm>
          <a:off x="5276405" y="856360"/>
          <a:ext cx="1204112" cy="6020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3. Execuções</a:t>
          </a:r>
        </a:p>
      </dsp:txBody>
      <dsp:txXfrm>
        <a:off x="5276405" y="856360"/>
        <a:ext cx="1204112" cy="602056"/>
      </dsp:txXfrm>
    </dsp:sp>
    <dsp:sp modelId="{DFAA067C-F895-4D37-B4E2-B09D1762119E}">
      <dsp:nvSpPr>
        <dsp:cNvPr id="0" name=""/>
        <dsp:cNvSpPr/>
      </dsp:nvSpPr>
      <dsp:spPr>
        <a:xfrm>
          <a:off x="5577433" y="1711280"/>
          <a:ext cx="1204112" cy="6020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3.1 Paginas Web </a:t>
          </a:r>
        </a:p>
      </dsp:txBody>
      <dsp:txXfrm>
        <a:off x="5577433" y="1711280"/>
        <a:ext cx="1204112" cy="602056"/>
      </dsp:txXfrm>
    </dsp:sp>
    <dsp:sp modelId="{4978AE0F-AB19-412A-B6A1-B48C330C2DE5}">
      <dsp:nvSpPr>
        <dsp:cNvPr id="0" name=""/>
        <dsp:cNvSpPr/>
      </dsp:nvSpPr>
      <dsp:spPr>
        <a:xfrm>
          <a:off x="5577433" y="2566200"/>
          <a:ext cx="1204112" cy="6020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3.2  Aplicativos Moveis</a:t>
          </a:r>
        </a:p>
      </dsp:txBody>
      <dsp:txXfrm>
        <a:off x="5577433" y="2566200"/>
        <a:ext cx="1204112" cy="602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D1934-1FFB-5E44-8A84-2676A8ECE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34A258-C6C5-2F8A-C07D-75E1BA801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2DE3EC-5376-461D-DE20-203D8027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FF7-82A5-4570-9BEC-500B226128A4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C130F2-3B9C-EFB4-CDE7-C5B9BE36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7A6DB6-9647-0B08-55B5-01357D04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CF95-53E6-4962-A9CC-9EE19432A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4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C64DD-C1C6-CF68-47B0-F028C8A9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5F1B68-EC3E-2EE9-4E4C-7CDC00A7F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DCE2FE-C0E8-6B8A-21E2-6B0F7C8C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FF7-82A5-4570-9BEC-500B226128A4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1998B5-C2E7-96D3-F202-4105836A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6F8609-AE81-D0C2-585B-9DC2975A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CF95-53E6-4962-A9CC-9EE19432A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03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33DAF1-C99D-7DA3-141B-FEC88447B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14EFCA-7281-9634-DBC5-A7FD86492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4B0D96-E144-9B89-4931-DC7CCDF0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FF7-82A5-4570-9BEC-500B226128A4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263208-C19C-FE1D-3085-A5AFAE88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65AADA-4F50-AB11-259D-ED45ADE7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CF95-53E6-4962-A9CC-9EE19432A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8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2F8E0-A068-ABC5-DE88-499F60CD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2A92BF-CDC8-D7AB-B5F9-FB6A6ECB2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4F6B7-4C3B-AFF3-9BCA-2796D316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FF7-82A5-4570-9BEC-500B226128A4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E0044B-6417-159E-1B25-FC6BBD79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AE5227-E4A9-ED75-7447-8139239C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CF95-53E6-4962-A9CC-9EE19432A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12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9AC0F-4F83-C65B-9CC3-DAEEBC44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84BE81-2623-597E-20F6-F6167431F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83C25E-5AEA-B4DD-0FC1-67374EF4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FF7-82A5-4570-9BEC-500B226128A4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297E9-2D03-6F7C-3908-0FD07367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A70242-A7BF-EB41-6111-F84C643E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CF95-53E6-4962-A9CC-9EE19432A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4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9B667-51D3-8DEC-3BFF-6EB7B74B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0FE31-955A-9609-916A-2B3AC72B5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297EA6-C57B-3FD2-38C8-A357808E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8B258B-DF19-07C9-DF77-D4EC04B9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FF7-82A5-4570-9BEC-500B226128A4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72D3F6-3A9B-778F-E1F4-B9B5D7B0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CB93DA-A829-18DC-243E-67BDCCC1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CF95-53E6-4962-A9CC-9EE19432A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36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D0474-C3E3-6451-3072-58214B11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06E1E6-C96C-8433-2CF2-FFB1CCAF8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F6F402-A814-8192-8C86-89D26DD16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78F3A0-763F-AC98-551B-F539CDB1C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F3AD5A-4D4B-C2B3-0927-0D747AD04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B22173-D69A-6D76-69C9-53007C19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FF7-82A5-4570-9BEC-500B226128A4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57601E-3A15-EFD9-E0E3-1D53ED38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36A2EB-DD30-1924-79F6-E1D13B1E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CF95-53E6-4962-A9CC-9EE19432A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5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3ABB4-BC27-8943-8600-70CB619B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CBCA1B-B058-C41C-5FE8-8BA7CFF0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FF7-82A5-4570-9BEC-500B226128A4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409EE9-54B2-EAEA-175E-1886A0D9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BF5C25-D1B9-F0F4-8A3E-E685AA20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CF95-53E6-4962-A9CC-9EE19432A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12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928AFD-BAB2-DCA4-55AC-370F7754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FF7-82A5-4570-9BEC-500B226128A4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9D45B5-AA95-663F-55CA-A6E2EF80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164257-B237-3B2B-B3B6-9E74B732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CF95-53E6-4962-A9CC-9EE19432A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61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4A5F0-88F6-B038-1D41-8F8357FE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D05875-FAB2-0D4D-4A23-D3EC99649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10A680-DF8C-E40E-F991-F9B3C651B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7FA2EC-34BF-CA16-8EBA-5F819BC6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FF7-82A5-4570-9BEC-500B226128A4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037A76-A5A1-A2B6-3539-C5B9CD97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AB183B-5550-6271-672A-6CA2069A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CF95-53E6-4962-A9CC-9EE19432A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49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25CC8-72DB-03F8-4965-FAFC7E52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2FA3E1-D6B8-5CE3-4C04-9E81EBAE3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B3B5AD-1803-7415-A37A-5B1DAF119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F916A9-7F80-50CA-08D3-68620102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0FF7-82A5-4570-9BEC-500B226128A4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3EEC63-B8FD-E37D-EC95-9761B1F1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82D2CC-8C0A-F0B5-1CD9-2563BDDF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4CF95-53E6-4962-A9CC-9EE19432A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81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13762F-7D3D-DC7E-21D6-368DF5A8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A3200D-A477-DDCD-6F32-4031EFEF6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4947C3-E8F2-0DA5-9E84-4764731A8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D0FF7-82A5-4570-9BEC-500B226128A4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03E373-605A-AC80-0790-1CFE8968B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E60D0-328F-50AE-2DFD-486EDF77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4CF95-53E6-4962-A9CC-9EE19432A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0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78D6C-5CA6-CC07-98E0-F84924221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431"/>
            <a:ext cx="9144000" cy="77637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Estrutura Analítica do Projeto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2CB07DF1-5647-941F-7358-B100CA09D9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2034806"/>
              </p:ext>
            </p:extLst>
          </p:nvPr>
        </p:nvGraphicFramePr>
        <p:xfrm>
          <a:off x="1524000" y="1957208"/>
          <a:ext cx="9144000" cy="3169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8922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Estrutura Analítica do 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Analítica do Projeto</dc:title>
  <dc:creator>Pedro Henrrique</dc:creator>
  <cp:lastModifiedBy>Pedro Henrrique</cp:lastModifiedBy>
  <cp:revision>1</cp:revision>
  <dcterms:created xsi:type="dcterms:W3CDTF">2022-05-31T21:28:51Z</dcterms:created>
  <dcterms:modified xsi:type="dcterms:W3CDTF">2022-05-31T21:29:40Z</dcterms:modified>
</cp:coreProperties>
</file>