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2" r:id="rId4"/>
    <p:sldId id="277" r:id="rId5"/>
    <p:sldId id="273" r:id="rId6"/>
    <p:sldId id="264" r:id="rId7"/>
    <p:sldId id="274" r:id="rId8"/>
    <p:sldId id="272" r:id="rId9"/>
    <p:sldId id="263" r:id="rId10"/>
    <p:sldId id="265" r:id="rId11"/>
    <p:sldId id="276" r:id="rId12"/>
    <p:sldId id="267" r:id="rId13"/>
    <p:sldId id="268" r:id="rId14"/>
    <p:sldId id="269" r:id="rId15"/>
    <p:sldId id="270" r:id="rId16"/>
    <p:sldId id="271" r:id="rId17"/>
    <p:sldId id="275" r:id="rId18"/>
    <p:sldId id="26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29:1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24575,'8'0'0,"0"0"0,0 0 0,0 0 0,0 0 0,3 0 0,2 0 0,4 0 0,1 0 0,5 0 0,-4 0 0,8 0 0,-3 0 0,5 0 0,6 0 0,-4 0 0,4 0 0,0 0 0,-5 0 0,5 0 0,0 0 0,-5 0 0,5 0 0,-6 0 0,0 0 0,0 0 0,0 0 0,0 0 0,0 0 0,-5 0 0,4 0 0,4 0 0,-1 0 0,6 0 0,-8 0 0,0 0 0,0 0 0,6 0 0,-5 0 0,5 0 0,0 0 0,-4 0 0,10 0 0,-11 0 0,5 0 0,0 0 0,-5 0 0,5 0 0,-6 0 0,13 0 0,-9 0 0,8 0 0,-11 0 0,-1 0 0,0 0 0,0 0 0,0 0 0,0 0 0,6 0 0,-5 0 0,11 0 0,-5 0 0,1 0 0,3 0 0,-3 0 0,-1 0 0,5 0 0,-5 0 0,1 0 0,3 0 0,-9 0 0,4 0 0,0 0 0,8 0 0,1 0 0,-1 0 0,-8 0 0,-6 0 0,6 0 0,-4 0 0,10-5 0,-11 4 0,11-4 0,-5 5 0,1 0 0,3 0 0,-3 0 0,5 0 0,-6-4 0,5 3 0,-10-4 0,9 5 0,-9 0 0,4-4 0,-6 3 0,0-4 0,0 5 0,0 0 0,0 0 0,0 0 0,-5 0 0,4 0 0,-4 0 0,18 0 0,-10 0 0,10 0 0,-13 0 0,0 0 0,0 0 0,0 0 0,0 0 0,0 0 0,6 0 0,-4 0 0,3 0 0,-5 0 0,6 0 0,-4 0 0,4 0 0,-6 0 0,-5 0 0,4 0 0,-4 0 0,5 0 0,0 0 0,0 0 0,-5 0 0,3 0 0,-3 0 0,0 0 0,4 0 0,-4 0 0,5 0 0,0 0 0,0 0 0,0 0 0,-5 0 0,4 0 0,-4 0 0,5 0 0,0 0 0,-5 0 0,4 0 0,-4 0 0,0 0 0,-1 0 0,-1 0 0,-3 0 0,4 0 0,0 0 0,-4 0 0,3 0 0,-4 0 0,0 0 0,4 0 0,-3 0 0,9 0 0,-9 0 0,9 0 0,-4 0 0,5 0 0,0 0 0,0 0 0,0 0 0,0 0 0,0 0 0,0 0 0,0 0 0,6 0 0,-10 0 0,9 0 0,-10 0 0,5 0 0,0 0 0,0 0 0,0 0 0,0 0 0,0 0 0,0 0 0,13 0 0,-9 0 0,9 0 0,-13 0 0,5 0 0,-3 0 0,4 0 0,0 0 0,-5 0 0,5 0 0,-6 0 0,6 0 0,-4 0 0,4 0 0,-6 0 0,0 0 0,0 0 0,0 0 0,8 0 0,-6 0 0,0 0 0,-3 0 0,-9 0 0,4 0 0,-1 0 0,-3 0 0,9 0 0,-4 0 0,0 0 0,4 0 0,-9 0 0,9 0 0,-4 0 0,5 0 0,0 0 0,0-4 0,6 3 0,-5-3 0,5 4 0,-6-5 0,-5 4 0,10-3 0,-14 4 0,14 0 0,-15 0 0,8 0 0,-3 0 0,0 0 0,12 0 0,-15 0 0,15 0 0,-18 0 0,5 0 0,-5 0 0,5 0 0,-4-4 0,3 3 0,1-3 0,-4 4 0,9 0 0,-9 0 0,3 0 0,1 0 0,-4 0 0,9 0 0,-9 0 0,8-5 0,-8 4 0,9-3 0,-4 4 0,5 0 0,-5 0 0,4-4 0,-4 3 0,5-4 0,0 5 0,8 0 0,-6 0 0,1-4 0,-4 3 0,-5-3 0,1 4 0,4 0 0,-4 0 0,0 0 0,4-4 0,-9 3 0,4-4 0,-1 5 0,-3 0 0,4 0 0,-5 0 0,-1 0 0,1 0 0,0 0 0,-1 0 0,1 0 0,0 0 0,4 0 0,-3 0 0,4 0 0,-5 0 0,7 0 0,0 0 0,2 0 0,-5 0 0,-4 0 0,0 0 0,-1 0 0,6 0 0,-4 0 0,4 0 0,34 1 0,4-2 0,-18-3 0,20 4 0,-7-1 0,-38-3 0,-1 4 0,1 0 0,-5 0 0,0 0 0,-1 0 0,-3 0 0,8 0 0,-8 0 0,3 0 0,-4-3 0,0 2 0,0-6 0,0 6 0,0-6 0,0 6 0,4-3 0,-3 1 0,0 2 0,-6-3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4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24575,'8'0'0,"4"0"0,1 0 0,0 3 0,4 2 0,-8 0 0,8 3 0,-4-4 0,10 6 0,1-1 0,0 0 0,3 1 0,-3-1 0,5 1 0,0 0 0,1-1 0,-1 1 0,0-5 0,0 4 0,0-4 0,-5 5 0,3-1 0,-3 0 0,0 1 0,-1-1 0,-5 0 0,-1 0 0,1-4 0,-5 2 0,0-6 0,-9 2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4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8191,'3'0'0,"3"0"5063,6 0-5063,10 0 2818,-8 0-2818,20 0 1719,-14 0-1719,14 0 6784,-10 0-6784,11 0 0,-5 4 0,5 1 0,-6 5 0,0 0 0,0-1 0,-5 1 0,4-1 0,-9 0 0,9-3 0,-9 1 0,3-6 0,-4 7 0,0-7 0,-5 3 0,-1 0 0,-4-3 0,-3 2 0,-2-3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4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8191,'2'0'0,"4"0"5063,10 0-5063,7 0 2818,-4 0-2818,14 0 1719,-7 0-1719,9 0 6784,-11 0-6784,3 0 0,-3 0 0,6 0 0,-1 0 0,5 0 0,-3 4 0,10 2 0,-11 4 0,11-4 0,-11 2 0,5-2 0,-6-1 0,0 3 0,-5-6 0,-1 6 0,-5-7 0,-5 3 0,-1-4 0,-4 0 0,-3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24575,'23'0'0,"-7"0"0,23 0 0,-13 0 0,14 0 0,-3 0 0,12 0 0,-11 4 0,9 2 0,-11 4 0,1 0 0,-2 0 0,-6 0 0,0-5 0,-5 4 0,3-8 0,-8 3 0,4 0 0,-10-3 0,4 2 0,-8 1 0,8-3 0,-8 2 0,7 1 0,-7-3 0,4 3 0,-5 0 0,0-3 0,0 2 0,-4-3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4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4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8191,'16'0'0,"1"0"5063,-1 0-5063,-3 0 2818,4 0-2818,1 0 1719,6 0-1719,0 0 0,4 0 6784,4 0-6784,-6 0 0,4 4 0,-12-3 0,-1 3 0,-3-4 0,-2 4 0,-4-3 0,0 2 0,0 1 0,0-3 0,0 2 0,0 1 0,0-3 0,-4 2 0,-1-3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4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24575,'12'0'0,"1"0"0,17 0 0,-1 0 0,9 0 0,-11 0 0,-5 0 0,1 5 0,-4 0 0,4 0 0,-6 3 0,-3-4 0,2 5 0,-7-4 0,8 2 0,-8-2 0,8 4 0,-8-1 0,7 1 0,-7-1 0,4-4 0,-5 4 0,0-8 0,0 4 0,-1 0 0,1-4 0,0 4 0,-3-1 0,-2-2 0,-3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1:1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24575,'0'12'0,"0"9"0,0-2 0,0 12 0,12 4 0,-5-9 0,10 8 0,-9-17 0,1 1 0,0 0 0,-4-5 0,3 4 0,-3-4 0,0 5 0,2-1 0,-2 1 0,0 0 0,3-5 0,-3 4 0,-1-4 0,4 5 0,-7-1 0,7 1 0,-7 0 0,7-1 0,-7 1 0,6 0 0,-6-1 0,7 1 0,-2 5 0,3-4 0,-4 3 0,3-4 0,-3 5 0,0-4 0,3 8 0,-7-3 0,8 5 0,-4-5 0,0 4 0,4-4 0,-8 5 0,7 0 0,-2 13 0,3-10 0,-3 10 0,2-13 0,-3-5 0,1 4 0,2-4 0,-3 5 0,5-5 0,-5 4 0,3-4 0,-3 5 0,5-5 0,-1 4 0,-4-4 0,4 5 0,-8-5 0,8 3 0,-4-3 0,0 5 0,4 8 0,-4-6 0,0 6 0,3-8 0,-6-5 0,6 4 0,-7-4 0,4 5 0,-2-5 0,-2 4 0,7-9 0,-7 4 0,7-6 0,-7 1 0,3 0 0,0-1 0,-3 1 0,3 0 0,-1-5 0,-2 3 0,3-2 0,0 3 0,-3-3 0,3 2 0,-4-2 0,4 3 0,-3 5 0,2-8 0,-3 6 0,0-11 0,4 8 0,-3-4 0,3 0 0,-4 4 0,0-4 0,4 1 0,-3 2 0,2-7 0,-3 8 0,4-4 0,-3 1 0,3 2 0,-4-7 0,0 8 0,4-8 0,-3 3 0,2 1 0,-3-4 0,4 7 0,-3-7 0,3 4 0,-4-1 0,0-3 0,4 8 0,-3-5 0,3 6 0,-4-6 0,3 1 0,-2-1 0,3-3 0,-4 3 0,3-4 0,-2 4 0,3-2 0,-1 2 0,-2-4 0,3 0 0,-4 0 0,0 0 0,3 0 0,-2 4 0,3-3 0,-4 3 0,0-4 0,3 0 0,-2 5 0,3-4 0,-4 3 0,4 0 0,-3-3 0,3 4 0,-4-1 0,0-3 0,3 8 0,-2-8 0,3 7 0,-4-7 0,4 8 0,-3-8 0,3 8 0,-4-4 0,4 0 0,-3 4 0,2-4 0,1 1 0,-3 2 0,2-7 0,-3 4 0,4-1 0,-3-3 0,3 3 0,-4 0 0,4-2 0,-4 2 0,4-4 0,0 8 0,-3-6 0,3 10 0,-1-11 0,-2 7 0,3-7 0,-4 4 0,0-1 0,3-3 0,-2 3 0,6-4 0,-6 0 0,3 0 0,0 5 0,-3-4 0,6 3 0,-6-4 0,6 0 0,-6 0 0,6 0 0,-6 0 0,6 0 0,-6 0 0,6 0 0,-2 3 0,3-2 0,-4 3 0,3-4 0,-2 0 0,-1 4 0,3-3 0,-2 3 0,-1 1 0,-1-4 0,1 7 0,-3-7 0,7 8 0,-7-4 0,7 1 0,-7 2 0,6-7 0,-6 8 0,6-4 0,-6 1 0,3-2 0,0 0 0,-3-3 0,3 4 0,-4-1 0,3-3 0,-2 3 0,3 1 0,-4-1 0,0 6 0,3-6 0,-2 0 0,3-4 0,-4 0 0,0 0 0,3 0 0,-2 0 0,3 0 0,-4 0 0,3 0 0,-2 0 0,3 5 0,-4-4 0,0 3 0,0-4 0,0 0 0,0 4 0,0-3 0,0 4 0,3-5 0,-2 0 0,3 0 0,-4 3 0,0-2 0,3 3 0,-2-5 0,6-2 0,-6 1 0,3-1 0,-1-1 0,-2-1 0,3-3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1:1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8191,'5'4'0,"-2"9"5063,-3 2-5063,0 12 2818,0-3-2818,0 5 0,0 19 0,0-14 1719,0 20-1719,0-18 6784,0 0-6784,0 5 0,0-5 0,4 1 0,-3 4 0,4-11 0,-1 11 0,-2-11 0,7 11 0,-4-10 0,1 9 0,3-9 0,-8 4 0,7-11 0,-7 4 0,3-9 0,0 8 0,-3-12 0,4 7 0,-5-13 0,0 3 0,0-14 0,0-9 0,0-18 0,0-7 0,0-7 0,0-6 0,0-1 0,0-8 0,0 8 0,5-6 0,-4 12 0,8 1 0,-8 2 0,8 16 0,-8-9 0,6 15 0,-6-4 0,7 9 0,-7-2 0,2 7 0,1-4 0,-3 5 0,6 4 0,-6-4 0,6 7 0,-3-2 0,4 3 0,0 0 0,0 0 0,5 0 0,-4 0 0,8 13 0,-3 3 0,6 13 0,-1 0 0,-4 6 0,5 1 0,-9 6 0,5 7 0,-6-5 0,6 30 0,-4-25 0,-1 13 0,-6-27 0,-1-6 0,-3-5 0,3-6 0,0-6 0,-3-4 0,2 0 0,1-3 0,0-2 0,1-19 0,-2 0 0,2-22 0,-4-6 0,3 0 0,1-11 0,-3 4 0,8-6 0,-9 0 0,9 6 0,-4 2 0,0 13 0,2 1 0,-6 11 0,6 1 0,-7 9 0,6 5 0,-2 2 0,3 6 0,-1-2 0,1 3 0,0 0 0,0 0 0,0 0 0,0 7 0,1 13 0,-5 11 0,6 11 0,-9 0 0,9 7 0,-4-5 0,5 5 0,-6-7 0,4-5 0,-3 3 0,4-14 0,-5 7 0,3-9 0,-3 0 0,5 4 0,-1-9 0,-4 4 0,3-5 0,-7-5 0,7-1 0,-8-4 0,8 0 0,-8 0 0,7-3 0,-3-2 0,1-11 0,-2 6 0,-3-6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1:1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24575,'0'12'0,"0"4"0,0 3 0,0 2 0,0-8 0,0 4 0,0-4 0,0 5 0,0 0 0,0-1 0,4 1 0,-3 0 0,7-1 0,-7 6 0,7-4 0,-7 4 0,7-6 0,-7-3 0,3 2 0,-4-2 0,0 3 0,0-3 0,0 2 0,0-7 0,0 4 0,0-5 0,0 0 0,0 0 0,0-7 0,0-12 0,0-8 0,0-16 0,0-2 0,0 1 0,0 1 0,0 6 0,4 0 0,1-1 0,5 6 0,-1 2 0,0-1 0,0 8 0,0-7 0,-1 13 0,0-3 0,0 7 0,0 1 0,0 4 0,0 0 0,0 0 0,0 8 0,0 1 0,-3 8 0,-2 6 0,1-4 0,-3 9 0,3-4 0,1 5 0,-4 0 0,3 0 0,-4-5 0,0-2 0,0-4 0,4 0 0,-3-5 0,3-1 0,-4-4 0,3-3 0,-2-5 0,6-14 0,-6-6 0,8-9 0,-4 0 0,5-6 0,0 4 0,0-4 0,4 6 0,-3 0 0,7 9 0,-8-2 0,2 12 0,1 1 0,-4 6 0,3 3 0,-4 0 0,0 0 0,0 0 0,0 8 0,-3 2 0,2 7 0,-2 1 0,0 5 0,-1-5 0,-4 10 0,4-4 0,-2 5 0,6 0 0,-7 0 0,4 0 0,-5-5 0,3-1 0,-2-5 0,3-5 0,-4-1 0,4-4 0,-3 0 0,6-3 0,-7-2 0,4-3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29:1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4068 4706 24575,'-12'0'0,"0"-8"0,-6-2 0,1-4 0,-1-2 0,0 2 0,0-4 0,-8-13 0,1 9 0,-3-8 0,0 10 0,9 2 0,-10-7 0,10 6 0,-10-6 0,-3-1 0,1 4 0,-8-11 0,15 13 0,-5-5 0,5 7 0,-6-7 0,5 5 0,-5-11 0,5 11 0,-6-10 0,1 9 0,4-8 0,-3 3 0,4 1 0,-1-5 0,-2 10 0,7-8 0,-8 2 0,8-4 0,-8 4 0,3-3 0,1 4 0,-7-13 0,6 6 0,-7-6 0,-9-13 0,7 8 0,-1-8 0,4 13 0,5 2 0,-5 2 0,-2-10 0,2 11 0,-2-12 0,1 12 0,1-5 0,-1 0 0,0 4 0,-1-10 0,2 11 0,5-4 0,-4 5 0,5 2 0,-6-2 0,5-5 0,-5-2 0,5 1 0,-7-6 0,1 4 0,-22-26 0,15 15 0,-14-15 0,14 20 0,5 0 0,-4 6 0,0-4 0,6 11 0,-5-5 0,6 6 0,-1-6 0,1 4 0,-7-5 0,5 7 0,-5-7 0,6-1 0,-2-6 0,1 0 0,0 1 0,-1-6 0,1 4 0,0-9 0,-1 3 0,-4 1 0,3-4 0,-8 9 0,8-4 0,-9 5 0,11 7 0,-5-5 0,0 9 0,4-9 0,-4 9 0,6-3 0,2 6 0,-2-6 0,1 5 0,-3-12 0,3 12 0,5-4 0,-5-1 0,6 6 0,-2-10 0,-3 9 0,4-4 0,-14-14 0,12 16 0,-5-14 0,15 25 0,0-4 0,1 9 0,3-4 0,-2 5 0,3 4 0,0-2 0,-2 2 0,6 0 0,-7-3 0,8 4 0,-8-1 0,3-3 0,1 8 0,-4-8 0,3 4 0,1-5 0,-4 0 0,7 0 0,-7 0 0,7 1 0,-3-1 0,5 4 0,-1-2 0,0 2 0,-4 0 0,3-2 0,-2 2 0,3-4 0,0 4 0,-4-2 0,4 2 0,-4-4 0,4 1 0,-4-1 0,3 4 0,-2-2 0,3 2 0,0-4 0,0 1 0,0-1 0,1 4 0,3 2 0,-3-1 0,7 5 0,-3-5 0,4 5 0,0 0 0,0 0 0,0 4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5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 24575,'-12'0'0,"3"3"0,-8 2 0,-1 8 0,-2 1 0,-7 5 0,7 4 0,-3-3 0,-2 9 0,5-5 0,-5 6 0,5-1 0,1 0 0,0-5 0,0 4 0,0-4 0,4 5 0,-3 0 0,7 0 0,-8 0 0,9-5 0,-4 4 0,4-4 0,1 0 0,-1 4 0,1-4 0,3 0 0,-2 4 0,3-10 0,-1 10 0,-2-9 0,7 9 0,-7-9 0,7 9 0,-3-9 0,0 8 0,3-8 0,-3 9 0,4-9 0,-5 9 0,4-9 0,-3 8 0,4-8 0,0 4 0,0 0 0,0-4 0,0 3 0,0 1 0,0-4 0,0 4 0,0-5 0,0-1 0,0 1 0,0 0 0,0-5 0,0 3 0,0-6 0,0 2 0,0 0 0,0-3 0,0 3 0,0-4 0,0 0 0,0 8 0,0-6 0,0 6 0,3-8 0,-2 0 0,3 0 0,-4 0 0,0 0 0,0 0 0,0 0 0,0 0 0,0 0 0,3 0 0,-2 0 0,3 0 0,-4 0 0,0 0 0,0 0 0,0 0 0,0 0 0,0 0 0,0-1 0,0 1 0,0 0 0,0-4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5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8191,'0'7'0,"0"-4"5063,0 16-5063,0-10 2818,-3 4-2818,2-1 1719,-10 1-1719,5 4 6784,-2-4-6784,0 3 0,7-7 0,-7 8 0,7-8 0,-7 8 0,7-8 0,-7 7 0,7-2 0,-6-1 0,6 4 0,-7-4 0,7 5 0,-3-5 0,0 4 0,3-8 0,-7 7 0,7-7 0,-7 8 0,7-4 0,-6 1 0,2 2 0,0-2 0,-3 3 0,4-3 0,-5 2 0,1-7 0,3 4 0,-3-1 0,4-3 0,-5 3 0,1-4 0,0 0 0,0 0 0,0-3 0,0-2 0,0-3 0,0 0 0,0 0 0,0 0 0,0 0 0,0 0 0,0 0 0,0 0 0,0 0 0,0 0 0,0 0 0,0 0 0,0-4 0,4 0 0,-4-1 0,8-6 0,-8 5 0,4-6 0,-4 4 0,3 0 0,2 0 0,-1-5 0,3 4 0,-7-3 0,7 4 0,-2-5 0,3 4 0,0-8 0,-4 8 0,3-3 0,-3-1 0,4 4 0,0-3 0,0-1 0,0 4 0,0-3 0,0 4 0,0-1 0,0 1 0,0 0 0,0 0 0,4 0 0,0 4 0,4 0 0,0 1 0,0 2 0,0-3 0,0 4 0,5 0 0,-4 0 0,7 0 0,-7 0 0,4 0 0,-1 0 0,-3 0 0,8 0 0,-8 4 0,3 0 0,0 5 0,-3-1 0,4 0 0,-5 0 0,4 0 0,-3 1 0,3-1 0,-3 4 0,3 2 0,-2 3 0,2-3 0,-3 2 0,3-6 0,-2 2 0,2-4 0,-4 0 0,0 0 0,-4 0 0,0-4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1:0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1488 24575,'0'-8'0,"0"-4"0,0 3 0,0-8 0,0 4 0,0-5 0,0 0 0,0-5 0,0-1 0,0 0 0,0-4 0,0 4 0,5-5 0,-4 0 0,8-6 0,-8 9 0,8-13 0,-8 13 0,8-4 0,-8 2 0,7 4 0,-7-5 0,8 5 0,-4-4 0,0 4 0,3 0 0,-3 1 0,4 0 0,0 4 0,1-9 0,-1 9 0,0-4 0,4 5 0,-3-4 0,7 3 0,1-12 0,-4 11 0,7-6 0,-7 9 0,4-6 0,0 4 0,-4-4 0,3 5 0,-2-5 0,8 3 0,-4-3 0,5 0 0,2-9 0,-5 6 0,10-6 0,-12 14 0,4 0 0,-1-1 0,-3 1 0,4 4 0,0-4 0,-4 8 0,8-4 0,-8 1 0,4 3 0,0-4 0,-4 1 0,9 3 0,-10-3 0,10 3 0,-9 1 0,4 0 0,0-1 0,-4 5 0,3-3 0,-4 3 0,0 0 0,-5-3 0,4 7 0,-4-6 0,0 2 0,0-3 0,2 3 0,-5-2 0,11 6 0,-12-6 0,3 6 0,-4-3 0,0 4 0,0 0 0,0 0 0,0-3 0,0 2 0,0-3 0,0 4 0,0 0 0,0 0 0,0 0 0,0 0 0,0 0 0,0 0 0,-1 0 0,1 0 0,0 0 0,0 0 0,0 0 0,-1 0 0,1 0 0,-1 0 0,1 0 0,-4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1:0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27 8191,'0'7'0,"0"-4"5063,0 16-5063,0-5 2818,0 4-2818,0-1 1719,0 6-1719,0 1 6784,0 0-6784,0 4 0,0-4 0,0 5 0,0-5 0,0 3 0,0-8 0,0 9 0,0-9 0,0 4 0,0-6 0,0 1 0,0 0 0,0-1 0,4 1 0,-3 0 0,3-5 0,-4 4 0,4-8 0,-3 3 0,2-4 0,-3 0 0,0 0 0,0 0 0,0-7 0,0-6 0,0-8 0,0 0 0,-4-3 0,-1 2 0,0-4 0,-3 1 0,7-1 0,-7 0 0,7 0 0,-7 1 0,7-6 0,-3 4 0,4-9 0,0 9 0,0-9 0,0 9 0,0-9 0,0 9 0,0-4 0,0 5 0,0 0 0,0 5 0,0-4 0,0 8 0,0-8 0,0 8 0,4-3 0,0 4 0,5-5 0,-1 8 0,-3-11 0,2 10 0,-3-6 0,4 7 0,0-2 0,0 3 0,0-1 0,0 2 0,0-1 0,0 3 0,0-2 0,0-1 0,-1 3 0,1-2 0,0 3 0,0 0 0,0 0 0,0 0 0,0 0 0,0 0 0,0 0 0,0 0 0,0 0 0,0 3 0,0 2 0,-4 3 0,0 9 0,-4-2 0,0 7 0,0 1 0,0-4 0,0 4 0,0 0 0,0-5 0,0 9 0,0-9 0,0-1 0,0 0 0,-4-8 0,0 3 0,-4-4 0,-1 0 0,1 0 0,0 0 0,0 0 0,0-4 0,0 0 0,0 0 0,0-4 0,0 4 0,3-7 0,2-2 0,3-2 0,0-1 0,0 1 0,0-1 0,0 0 0,0 0 0,4 0 0,0 0 0,8-1 0,2-3 0,-1 2 0,4 1 0,-8 2 0,7 6 0,-7-6 0,4 6 0,-5-2 0,0 3 0,4 0 0,-3 0 0,3 0 0,-4 0 0,0 0 0,5 0 0,-4 0 0,3 3 0,-4 2 0,0 3 0,-4 0 0,3-1 0,-6 1 0,6 0 0,-6 5 0,3-4 0,-4 3 0,3-4 0,-2 0 0,3 0 0,-4 0 0,0 0 0,0 0 0,0 0 0,0 0 0,0 0 0,0 0 0,0 0 0,-4 0 0,0 0 0,-4 0 0,-8 0 0,5 0 0,-9-4 0,11 3 0,-3-6 0,3 3 0,1-4 0,-4 0 0,3 0 0,-4 0 0,5 0 0,0 0 0,1 0 0,-1 0 0,0 0 0,0-4 0,3 0 0,-2-1 0,2-2 0,-3 6 0,4-6 0,-3 6 0,2-3 0,-3 4 0,0 0 0,0 0 0,0 0 0,0 0 0,1 0 0,-1 0 0,0 0 0,4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1:1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1892 8 8191,'-4'-4'0,"-4"1"5063,-11 3-5063,-5 0 2818,-5 0-2818,-6 0 1719,-14 0-1719,3 0 6784,-9 5-6784,18 4 0,-4 3 0,5 7 0,-6-7 0,-1 8 0,1-9 0,0 9 0,-1-4 0,1 1 0,0 3 0,-1-4 0,1 5 0,-1 0 0,1 0 0,6 0 0,-7 5 0,12-5 0,-5 5 0,6-6 0,0 4 0,1-3 0,3 3 0,-3 1 0,10-6 0,-11 11 0,10-10 0,-10 10 0,10-6 0,-9 2 0,3 3 0,0-4 0,-4 6 0,8 5 0,-17 9 0,15 0 0,-16 1 0,18-5 0,-4-4 0,5 5 0,0 1 0,4-1 0,-4 7 0,9-5 0,-9 11 0,9-11 0,-5 11 0,6-11 0,0 5 0,1-7 0,-1 7 0,0-5 0,5 5 0,-4-7 0,4 0 0,-4 1 0,-1 5 0,5 3 0,-4-1 0,4 6 0,0-12 0,-4 5 0,4 12 0,0-20 0,-3 12 0,8-18 0,-4-9 0,5 7 0,-4-9 0,3 5 0,-4 0 0,5 0 0,0-5 0,-4 4 0,3-9 0,-3 9 0,4-9 0,0 9 0,0-4 0,0 0 0,0 3 0,0-8 0,0 9 0,-4-9 0,3 9 0,-3-9 0,4 7 0,0-8 0,-4 4 0,3-5 0,-3-3 0,4 2 0,0-7 0,0 8 0,0-4 0,-4 1 0,3-2 0,-2-4 0,3 0 0,0 0 0,0 0 0,0 0 0,0 0 0,0 4 0,0-3 0,0 4 0,0-6 0,0 1 0,0 5 0,0-4 0,0 3 0,0-4 0,0 4 0,0-3 0,0 2 0,0-3 0,0 0 0,0 0 0,0 0 0,0-11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24575,'0'4'0,"7"-2"0,3 13 0,2-5 0,1 2 0,-5 0 0,8 5 0,-6-3 0,10 6 0,-11-11 0,8 8 0,-4-8 0,1 8 0,3-3 0,-3 4 0,-1-5 0,4 9 0,-3-8 0,4 9 0,0-5 0,0-1 0,0 6 0,0-4 0,1 9 0,0-4 0,0 5 0,0 0 0,-4-5 0,-1 9 0,-4-7 0,0 9 0,0 0 0,0-5 0,0 5 0,0 0 0,-5-5 0,4 0 0,-8-2 0,3-4 0,-4 5 0,0-5 0,0-1 0,0-6 0,0 1 0,-4 3 0,-5-2 0,-4-2 0,-1-4 0,-2-5 0,2-3 0,-4-1 0,5-4 0,-4 0 0,4 0 0,-1 0 0,-3 0 0,8 0 0,-3 0 0,4-4 0,-1-5 0,1-4 0,-2-10 0,1 4 0,4-4 0,-3 0 0,7 4 0,-4-9 0,5 4 0,0-5 0,0 0 0,0-19 0,0 8 0,0-9 0,0 14 0,5 0 0,0 4 0,10-4 0,0 6 0,4 0 0,-4 0 0,3-1 0,-6-5 0,2 5 0,-4-5 0,-1 6 0,1 4 0,-1-2 0,0 8 0,0-4 0,-4 0 0,-1 4 0,-4-4 0,0 5 0,0 0 0,0 1 0,5-6 0,-4-9 0,3 6 0,0-5 0,-3 8 0,3 4 0,-1 0 0,-2 3 0,3 7 0,-4-4 0,0 6 0,3 6 0,-2-2 0,2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1:4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8191,'4'-9'0,"0"1"0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0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20 155 8191,'0'-3'0,"0"-4"5063,0-5-5063,0 0 2818,0 3-2818,3 1 1719,-2 0-1719,11-4 0,-3 2 6784,5-2-6784,2 3 0,-2 0 0,-1 1 0,4-1 0,-4 0 0,5 4 0,-1 1 0,-3 4 0,2-4 0,-2 3 0,-1-3 0,4 4 0,-4 0 0,0 0 0,4 0 0,-4 0 0,1 0 0,2 0 0,-7 0 0,8 0 0,-8 0 0,3 4 0,-3 5 0,3 12 0,-2-1 0,3 5 0,-5-7 0,1-1 0,0 1 0,-4 0 0,3 4 0,-7-3 0,4 9 0,-5-4 0,0 0 0,0 4 0,0-9 0,0 9 0,0-9 0,0 8 0,0-8 0,0 4 0,-4-5 0,-1-1 0,-4 1 0,0 3 0,1-7 0,0 2 0,-1-8 0,1 0 0,0 0 0,0 0 0,0 0 0,-4 1 0,2-1 0,-2 0 0,4 0 0,0 0 0,0-4 0,0 3 0,-1-6 0,1 6 0,-4-2 0,3 3 0,-4-3 0,5 2 0,0-2 0,0-1 0,0 3 0,0-6 0,0 6 0,0-6 0,-5 3 0,0-4 0,0 0 0,1 0 0,4 0 0,0 0 0,0 0 0,0 0 0,0-4 0,0 0 0,0-5 0,3 1 0,-2-4 0,6 3 0,-7-4 0,3 5 0,1 0 0,-3 0 0,6-4 0,-6 2 0,6-2 0,-6 0 0,2 3 0,1-2 0,0-2 0,0 4 0,3-3 0,-6 3 0,6 1 0,-2 0 0,-1 0 0,3 0 0,-2 0 0,-1-4 0,3 3 0,-2-2 0,3 3 0,0-1 0,0-3 0,0 3 0,0-8 0,0 8 0,0-3 0,0-1 0,0 4 0,0-8 0,0 8 0,0-3 0,0 4 0,0-5 0,0 4 0,0-3 0,0 3 0,0 1 0,0 0 0,0 0 0,0 0 0,0 0 0,3 0 0,-2 0 0,3 0 0,-4 0 0,0 0 0,0 0 0,0 0 0,0 0 0,3 0 0,1 4 0,4 0 0,-1 4 0,1 0 0,0 0 0,-1-3 0,1 2 0,0-3 0,0 4 0,0 0 0,0 0 0,-3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29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421 189 24575,'0'-12'0,"0"-6"0,0 8 0,0-11 0,0 12 0,-4-8 0,-5 4 0,-5-1 0,0-3 0,-3 7 0,3-3 0,-3 4 0,-1 4 0,4-2 0,-2 6 0,2-3 0,-4 0 0,1 3 0,-1-3 0,0 4 0,0 0 0,0 0 0,1 0 0,-1 0 0,4 0 0,-2 0 0,6 0 0,-2 0 0,4 0 0,0 4 0,0 0 0,0 4 0,-1 5 0,5 0 0,-4 5 0,3-1 0,0 1 0,-3-5 0,7 4 0,-2-4 0,3 5 0,0 0 0,0-5 0,0 4 0,0-4 0,0 13 0,12-10 0,5 5 0,7-12 0,3 1 0,-3-1 0,5 1 0,-5-5 0,-1-1 0,-5-4 0,-1 0 0,1 0 0,-5 0 0,0 0 0,-5 0 0,0 0 0,0-3 0,0-2 0,0-7 0,0-2 0,1-4 0,0 1 0,0-1 0,0 0 0,-1 5 0,1-4 0,3 4 0,-7 0 0,2 1 0,-3 8 0,0 0 0,3 4 0,1 0 0,0 0 0,-1 0 0,2 13 0,-1-2 0,-2 17 0,2 2 0,-7 0 0,9 11 0,-9-5 0,8 6 0,-8 1 0,8-7 0,-3 5 0,0-5 0,3 1 0,-4-3 0,0-10 0,0-1 0,-1-5 0,-4-5 0,4-1 0,-4-14 0,0 4 0,0-8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2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3416 8191,'0'-2'0,"0"0"5063,0-13-5063,0-4 2818,0-5-2818,0-5 1719,0-6-1719,14 3 6784,1-31-6784,17 0 0,-5-20 0,1 11 0,1 7 0,6-25 0,-5 24 0,-12 18 0,-1-1 0,6-10 0,0-5 0,0 6 0,0 1 0,0 0 0,0 0 0,0-1 0,0 1 0,0-7 0,0 5 0,1-6 0,5 0 0,-5 6 0,10-5 0,-9 6 0,17-17 0,-21 20 0,4 9 0,1 0 0,0-9 0,19-28 0,-14 16 0,-3 8 0,4-29 0,-8 31 0,14-32 0,-18 43 0,1 0 0,12-26 0,-10 22 0,-1 2 0,3-11 0,4-5 0,-6-1 0,0 6 0,1-6 0,-2 15 0,-5-6 0,3 12 0,-7-5 0,1 13 0,-4 1 0,0 5 0,-1 6 0,-3-4 0,2 9 0,-7-3 0,6 4 0,-2-4 0,0 8 0,3 2 0,-4 8 0,4 4 0,0 13 0,-4-10 0,1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54 281 24575,'0'8'0,"0"3"0,0 16 0,0-5 0,0 14 0,0-10 0,0 6 0,0-5 0,0-3 0,0 5 0,0-5 0,0 4 0,0-4 0,0 5 0,0-5 0,0 4 0,0-9 0,0 4 0,0-6 0,0-3 0,0 2 0,0-7 0,0 4 0,0-5 0,0 0 0,0 0 0,0 0 0,0 0 0,0-1 0,0-5 0,0-16 0,-4-6 0,-6-32 0,3 12 0,-7-22 0,13 12 0,-4-8 0,5 1 0,0 0 0,0 0 0,0 6 0,0 2 0,0 7 0,0-1 0,4 7 0,6 1 0,0 11 0,7 1 0,-7 5 0,7 0 0,-8 5 0,8 4 0,-8 2 0,11 6 0,-10-3 0,6 4 0,-8 0 0,4 0 0,-3 0 0,4 8 0,-5 2 0,1 8 0,0-1 0,0 6 0,1 1 0,-1 5 0,1 0 0,-5 0 0,0 0 0,-5 6 0,0-4 0,0 4 0,0-11 0,0-2 0,0-4 0,-4 0 0,-5-1 0,-5-3 0,-4-1 0,0-4 0,1-1 0,-1-3 0,0 3 0,0-7 0,0 3 0,1-4 0,3 4 0,-2-3 0,7 2 0,-3 1 0,11-3 0,6 2 0,13-3 0,1 0 0,9 0 0,-9 0 0,4 0 0,-6 0 0,6 0 0,-4 0 0,4 0 0,-6 0 0,1 4 0,5 1 0,-4 4 0,3 4 0,-4 1 0,-4 4 0,3 5 0,-7-5 0,4 10 0,-5-9 0,1 9 0,-1-9 0,-4 9 0,3-9 0,-7 3 0,3-4 0,-4 0 0,0-1 0,0 1 0,0-5 0,-8 4 0,-7-7 0,-4 3 0,-9-4 0,4 0 0,-5 1 0,-1 0 0,-5 0 0,5 0 0,-5 0 0,0 0 0,4 0 0,-4 0 0,11-5 0,1-1 0,10-4 0,-4 0 0,8 0 0,-4 0 0,5 0 0,4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29:5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8191,'0'8'0,"0"-3"5063,0 27-5063,0-8 2818,0 5-2818,0 6 1719,0 8-1719,0 14 0,0 2 0,0 29 0,0-24 0,0 26 0,0-31 0,0-1 0,0-3 6784,-4-11-6784,2 5 0,-2-13 0,4-1 0,0-6 0,0-5 0,0-1 0,0-10 0,0-1 0,0-4 0,0-6 0,0-13 0,0-14 0,0-12 0,0-5 0,0 0 0,0-7 0,0 5 0,0-5 0,0 0 0,0 5 0,0-5 0,0 7 0,0-1 0,0 7 0,0-5 0,0 10 0,4-4 0,-3 6 0,8 0 0,-4 5 0,4 1 0,0 5 0,-1 5 0,1 0 0,-2 5 0,1 0 0,0 0 0,0 3 0,0 2 0,0 3 0,0 0 0,0 0 0,0 0 0,0 0 0,0 0 0,0 0 0,0 0 0,-4 3 0,3 2 0,-1 12 0,2 3 0,2 9 0,0 6 0,0 1 0,6 6 0,0 1 0,1 5 0,3-4 0,-4 5 0,1-7 0,-2 1 0,-4-1 0,3-6 0,-2 5 0,2-11 0,-4 5 0,-1-11 0,-4 4 0,3-9 0,-7 9 0,7-9 0,-7 9 0,3-10 0,-4 5 0,4-5 0,-3-5 0,3 0 0,-4-6 0,0 1 0,0-6 0,0-8 0,0 1 0,0-3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29:5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24575,'27'0'0,"-8"0"0,15 0 0,-10 0 0,0 0 0,-1 0 0,-1 0 0,-3 0 0,9 0 0,-9 0 0,4 0 0,-6 0 0,6 0 0,-4 0 0,4-4 0,-6 3 0,6-3 0,-4 4 0,-1-3 0,-1 2 0,-4-3 0,1 4 0,-2 0 0,0 0 0,-3 0 0,8 0 0,-8-3 0,3 2 0,-4-3 0,0 4 0,-3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04:30:4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24575,'0'16'0,"0"5"0,0-2 0,0 15 0,0-9 0,0 16 0,0-5 0,0 7 0,0 6 0,0-6 0,0 13 0,0-6 0,0 1 0,0 4 0,0-11 0,0-1 0,0-2 0,0-11 0,0 5 0,0-6 0,0-5 0,0 4 0,0-13 0,0 2 0,0-9 0,0 0 0,0-27 0,0 4 0,0-30 0,0 14 0,9-4 0,3 0 0,6 10 0,2-9 0,-2 15 0,1 0 0,-6 7 0,4 3 0,-4 0 0,4 4 0,-4 1 0,-1 4 0,0 0 0,-3 0 0,3 0 0,-4 4 0,1 4 0,-1 2 0,0 6 0,1-3 0,0 10 0,-4-4 0,-1 4 0,-4 0 0,0-4 0,0 8 0,0-8 0,0 4 0,0-5 0,-4-1 0,-1 1 0,-8-4 0,4-2 0,-8-3 0,8-1 0,-8 1 0,4-5 0,-13 0 0,6-4 0,-5 0 0,7 0 0,0-4 0,4-5 0,-3-5 0,8 1 0,-4-4 0,9 8 0,-4-3 0,7 3 0,-3 1 0,4 0 0,0 4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8.png"/><Relationship Id="rId50" Type="http://schemas.openxmlformats.org/officeDocument/2006/relationships/customXml" Target="../ink/ink25.xml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30.png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Major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Group D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9524-6704-D260-3946-C5F2AF0D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Roles and 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4EA0-6377-956A-38C4-EECB0B2B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AU" dirty="0"/>
              <a:t>Roles for this project were spread evenly among the group, with each member acting as the primary for one module.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18FF52-86B3-557B-4765-2D4C1308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22526"/>
              </p:ext>
            </p:extLst>
          </p:nvPr>
        </p:nvGraphicFramePr>
        <p:xfrm>
          <a:off x="2031999" y="2721707"/>
          <a:ext cx="8128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48425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1461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94925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3478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Serial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1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Audio/visual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Status 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Object tracking </a:t>
                      </a:r>
                      <a:r>
                        <a:rPr lang="en-AU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8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Control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5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7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B04B-03C3-FC82-7270-42C9D581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Serial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9320-EB38-2A17-003E-330D32C5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400" b="1" dirty="0"/>
              <a:t>Serial Output</a:t>
            </a:r>
          </a:p>
          <a:p>
            <a:r>
              <a:rPr lang="en-GB" sz="1400" dirty="0"/>
              <a:t>Function called</a:t>
            </a:r>
          </a:p>
          <a:p>
            <a:r>
              <a:rPr lang="en-GB" sz="1400" dirty="0"/>
              <a:t>Load argument into buffer and end buffer with null</a:t>
            </a:r>
          </a:p>
          <a:p>
            <a:r>
              <a:rPr lang="en-GB" sz="1400" dirty="0"/>
              <a:t>Update message to send bit/register to true</a:t>
            </a:r>
          </a:p>
          <a:p>
            <a:r>
              <a:rPr lang="en-GB" sz="1400" dirty="0"/>
              <a:t>Check whether terminal ready to receive</a:t>
            </a:r>
          </a:p>
          <a:p>
            <a:r>
              <a:rPr lang="en-GB" sz="1400" dirty="0"/>
              <a:t>If ready to receive, transmit character by character until null reached Update message to send bit/register to false</a:t>
            </a:r>
          </a:p>
          <a:p>
            <a:r>
              <a:rPr lang="en-GB" sz="1400" dirty="0"/>
              <a:t>Clear buffer </a:t>
            </a:r>
          </a:p>
          <a:p>
            <a:pPr marL="0" indent="0">
              <a:buNone/>
            </a:pPr>
            <a:r>
              <a:rPr lang="en-GB" sz="1400" b="1" dirty="0"/>
              <a:t>Serial Input</a:t>
            </a:r>
          </a:p>
          <a:p>
            <a:r>
              <a:rPr lang="en-GB" sz="1400" dirty="0"/>
              <a:t>If receive interrupt triggered </a:t>
            </a:r>
          </a:p>
          <a:p>
            <a:r>
              <a:rPr lang="en-GB" sz="1400" dirty="0"/>
              <a:t>While message waiting to be received, read character by character into buffer</a:t>
            </a:r>
          </a:p>
          <a:p>
            <a:r>
              <a:rPr lang="en-GB" sz="1400" dirty="0"/>
              <a:t>Update message to receive bit/register to false once null character received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9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553-5FD4-CD22-6985-7147A59F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AUDIO/Visual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B58C-8F2D-149C-F3F6-FBCDD224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Sound Module </a:t>
            </a:r>
          </a:p>
          <a:p>
            <a:r>
              <a:rPr lang="en-GB" dirty="0"/>
              <a:t>Take in distance b/w cart and user (maybe via function call)</a:t>
            </a:r>
          </a:p>
          <a:p>
            <a:r>
              <a:rPr lang="en-GB" dirty="0"/>
              <a:t>If user is too close beep</a:t>
            </a:r>
          </a:p>
          <a:p>
            <a:pPr lvl="1"/>
            <a:r>
              <a:rPr lang="en-GB" dirty="0"/>
              <a:t>Beep at variable lengths based on distance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/>
              <a:t>Visual Module</a:t>
            </a:r>
          </a:p>
          <a:p>
            <a:r>
              <a:rPr lang="en-GB" dirty="0"/>
              <a:t>Take in distance b/w cart and user (maybe via function call)</a:t>
            </a:r>
          </a:p>
          <a:p>
            <a:r>
              <a:rPr lang="en-GB" dirty="0"/>
              <a:t>Convert integer values to array of digits example:</a:t>
            </a:r>
          </a:p>
          <a:p>
            <a:pPr lvl="1"/>
            <a:r>
              <a:rPr lang="en-GB" dirty="0"/>
              <a:t>(assumed max distance = 40m, therefore max digits = 2)</a:t>
            </a:r>
          </a:p>
          <a:p>
            <a:pPr lvl="1"/>
            <a:r>
              <a:rPr lang="en-GB" dirty="0"/>
              <a:t>Distance = 2, array = [0, 2], displayed “02”</a:t>
            </a:r>
          </a:p>
          <a:p>
            <a:pPr lvl="1"/>
            <a:r>
              <a:rPr lang="en-GB" dirty="0"/>
              <a:t>Distance = 13, array = [1,3], displayed “13”</a:t>
            </a:r>
          </a:p>
          <a:p>
            <a:r>
              <a:rPr lang="en-GB" dirty="0"/>
              <a:t>Convert to seven seg values </a:t>
            </a:r>
          </a:p>
          <a:p>
            <a:r>
              <a:rPr lang="en-GB" dirty="0"/>
              <a:t>Send to 7-seg display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870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1D8F-4F5C-B9C7-818A-6403B04E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Status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674D-F2C9-863E-DA90-C0BA1DF6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Calibrate</a:t>
            </a:r>
          </a:p>
          <a:p>
            <a:r>
              <a:rPr lang="en-GB" dirty="0"/>
              <a:t>Get current gyro readings</a:t>
            </a:r>
          </a:p>
          <a:p>
            <a:r>
              <a:rPr lang="en-GB" dirty="0"/>
              <a:t>Store readings in the gyro offset variable</a:t>
            </a:r>
          </a:p>
          <a:p>
            <a:r>
              <a:rPr lang="en-GB" dirty="0"/>
              <a:t>Get current accelerometer readings</a:t>
            </a:r>
          </a:p>
          <a:p>
            <a:r>
              <a:rPr lang="en-GB" dirty="0"/>
              <a:t>Calculate the magnitude and scale it to 9.81</a:t>
            </a:r>
          </a:p>
          <a:p>
            <a:r>
              <a:rPr lang="en-GB" dirty="0"/>
              <a:t>Store calculated value in the accel scale variable</a:t>
            </a:r>
          </a:p>
          <a:p>
            <a:pPr marL="0" indent="0">
              <a:buNone/>
            </a:pPr>
            <a:r>
              <a:rPr lang="en-GB" b="1" dirty="0"/>
              <a:t>Get gyro/accel</a:t>
            </a:r>
          </a:p>
          <a:p>
            <a:r>
              <a:rPr lang="en-GB" dirty="0"/>
              <a:t>Get current raw readings</a:t>
            </a:r>
          </a:p>
          <a:p>
            <a:r>
              <a:rPr lang="en-GB" dirty="0"/>
              <a:t>Offset and scale gyro/accel readings with values calculated during calibration</a:t>
            </a:r>
          </a:p>
          <a:p>
            <a:r>
              <a:rPr lang="en-GB" dirty="0"/>
              <a:t>Return values</a:t>
            </a:r>
          </a:p>
          <a:p>
            <a:pPr marL="0" indent="0">
              <a:buNone/>
            </a:pPr>
            <a:r>
              <a:rPr lang="en-GB" b="1" dirty="0"/>
              <a:t>Get tilt</a:t>
            </a:r>
          </a:p>
          <a:p>
            <a:r>
              <a:rPr lang="en-GB" dirty="0"/>
              <a:t>Get the y-component of the accelerometer and take inverse cosine to get angle</a:t>
            </a:r>
          </a:p>
          <a:p>
            <a:r>
              <a:rPr lang="en-GB" dirty="0"/>
              <a:t>If it is greater than 45° it is tipped over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6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7151-C035-1403-E1AE-AB0F8CD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Detection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4771-E1AB-8F1A-310E-874126DC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Movement</a:t>
            </a:r>
          </a:p>
          <a:p>
            <a:r>
              <a:rPr lang="en-AU" dirty="0"/>
              <a:t>Performs basic functionality</a:t>
            </a:r>
          </a:p>
          <a:p>
            <a:pPr lvl="1"/>
            <a:r>
              <a:rPr lang="en-AU" dirty="0"/>
              <a:t>Converting LIDAR to distance</a:t>
            </a:r>
          </a:p>
          <a:p>
            <a:pPr lvl="1"/>
            <a:r>
              <a:rPr lang="en-AU" dirty="0"/>
              <a:t>Timing sections of code</a:t>
            </a:r>
          </a:p>
          <a:p>
            <a:pPr lvl="1"/>
            <a:r>
              <a:rPr lang="en-AU" dirty="0"/>
              <a:t>Updating arrays</a:t>
            </a:r>
          </a:p>
          <a:p>
            <a:pPr marL="0" indent="0">
              <a:buNone/>
            </a:pPr>
            <a:br>
              <a:rPr lang="en-AU" b="1" dirty="0"/>
            </a:br>
            <a:r>
              <a:rPr lang="en-AU" b="1" dirty="0"/>
              <a:t>Tracking</a:t>
            </a:r>
          </a:p>
          <a:p>
            <a:r>
              <a:rPr lang="en-AU" dirty="0"/>
              <a:t>Begin centred on user</a:t>
            </a:r>
          </a:p>
          <a:p>
            <a:r>
              <a:rPr lang="en-AU" dirty="0"/>
              <a:t>Pan until an edge is detected</a:t>
            </a:r>
          </a:p>
          <a:p>
            <a:pPr lvl="1"/>
            <a:r>
              <a:rPr lang="en-AU" dirty="0"/>
              <a:t>Edge appears as discontinuity in distance readings</a:t>
            </a:r>
          </a:p>
          <a:p>
            <a:pPr lvl="1"/>
            <a:r>
              <a:rPr lang="en-AU" dirty="0"/>
              <a:t>Pan direction is switched when an edge is detected</a:t>
            </a:r>
          </a:p>
          <a:p>
            <a:r>
              <a:rPr lang="en-AU" dirty="0"/>
              <a:t>Outputs a range of values such as movement speed, angular location of object.</a:t>
            </a:r>
          </a:p>
          <a:p>
            <a:r>
              <a:rPr lang="en-AU" dirty="0"/>
              <a:t>Includes control measures such as error output when tracking is lost</a:t>
            </a:r>
          </a:p>
          <a:p>
            <a:pPr lvl="1"/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31BB85-E790-317A-3FD4-FA5C9E803EE1}"/>
                  </a:ext>
                </a:extLst>
              </p14:cNvPr>
              <p14:cNvContentPartPr/>
              <p14:nvPr/>
            </p14:nvContentPartPr>
            <p14:xfrm>
              <a:off x="8076486" y="4768780"/>
              <a:ext cx="3124440" cy="50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31BB85-E790-317A-3FD4-FA5C9E803E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486" y="4759780"/>
                <a:ext cx="31420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1F8C32-A8DD-C762-246D-16EA210579E5}"/>
                  </a:ext>
                </a:extLst>
              </p14:cNvPr>
              <p14:cNvContentPartPr/>
              <p14:nvPr/>
            </p14:nvContentPartPr>
            <p14:xfrm>
              <a:off x="8235606" y="3116740"/>
              <a:ext cx="1464480" cy="1694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1F8C32-A8DD-C762-246D-16EA210579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6606" y="3107740"/>
                <a:ext cx="1482120" cy="17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843508D-E548-5B85-4E92-21DCBAECC080}"/>
                  </a:ext>
                </a:extLst>
              </p14:cNvPr>
              <p14:cNvContentPartPr/>
              <p14:nvPr/>
            </p14:nvContentPartPr>
            <p14:xfrm>
              <a:off x="9604326" y="4974700"/>
              <a:ext cx="166680" cy="247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843508D-E548-5B85-4E92-21DCBAECC0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5686" y="4965700"/>
                <a:ext cx="1843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0D679D8-E55E-8F69-A79B-8C401FBE3514}"/>
                  </a:ext>
                </a:extLst>
              </p14:cNvPr>
              <p14:cNvContentPartPr/>
              <p14:nvPr/>
            </p14:nvContentPartPr>
            <p14:xfrm>
              <a:off x="8289606" y="3814780"/>
              <a:ext cx="190800" cy="250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0D679D8-E55E-8F69-A79B-8C401FBE35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80966" y="3805780"/>
                <a:ext cx="2084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0246B85-FB7B-6F5E-3B22-17D90C13CCCE}"/>
                  </a:ext>
                </a:extLst>
              </p14:cNvPr>
              <p14:cNvContentPartPr/>
              <p14:nvPr/>
            </p14:nvContentPartPr>
            <p14:xfrm>
              <a:off x="9708726" y="3555940"/>
              <a:ext cx="495720" cy="1229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0246B85-FB7B-6F5E-3B22-17D90C13CC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0086" y="3547300"/>
                <a:ext cx="513360" cy="12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3709E70-CFF5-6DC0-F046-BCB1244AC5DC}"/>
                  </a:ext>
                </a:extLst>
              </p14:cNvPr>
              <p14:cNvContentPartPr/>
              <p14:nvPr/>
            </p14:nvContentPartPr>
            <p14:xfrm>
              <a:off x="10479846" y="2945020"/>
              <a:ext cx="168840" cy="357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3709E70-CFF5-6DC0-F046-BCB1244AC5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71206" y="2936020"/>
                <a:ext cx="1864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676B981-73A6-514F-54BD-7AA2AE53872F}"/>
                  </a:ext>
                </a:extLst>
              </p14:cNvPr>
              <p14:cNvContentPartPr/>
              <p14:nvPr/>
            </p14:nvContentPartPr>
            <p14:xfrm>
              <a:off x="7918086" y="2648020"/>
              <a:ext cx="156960" cy="367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676B981-73A6-514F-54BD-7AA2AE5387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09446" y="2639020"/>
                <a:ext cx="1746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F8D3969-CD66-ABB1-A170-A90F8CFBF869}"/>
                  </a:ext>
                </a:extLst>
              </p14:cNvPr>
              <p14:cNvContentPartPr/>
              <p14:nvPr/>
            </p14:nvContentPartPr>
            <p14:xfrm>
              <a:off x="7905846" y="2871220"/>
              <a:ext cx="202320" cy="9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F8D3969-CD66-ABB1-A170-A90F8CFBF8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97206" y="2862220"/>
                <a:ext cx="2199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269FB0F-8698-9ADF-DDCA-AF3FB9AE126B}"/>
                  </a:ext>
                </a:extLst>
              </p14:cNvPr>
              <p14:cNvContentPartPr/>
              <p14:nvPr/>
            </p14:nvContentPartPr>
            <p14:xfrm>
              <a:off x="10287606" y="3986140"/>
              <a:ext cx="99000" cy="318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269FB0F-8698-9ADF-DDCA-AF3FB9AE12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78606" y="3977140"/>
                <a:ext cx="1166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133265-D9BD-1FAE-A6BD-DF99BDF33CD2}"/>
                  </a:ext>
                </a:extLst>
              </p14:cNvPr>
              <p14:cNvContentPartPr/>
              <p14:nvPr/>
            </p14:nvContentPartPr>
            <p14:xfrm>
              <a:off x="8270526" y="3140860"/>
              <a:ext cx="229680" cy="76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133265-D9BD-1FAE-A6BD-DF99BDF33C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61526" y="3132220"/>
                <a:ext cx="2473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7808AD-528C-A6EF-1693-B8B22D36F190}"/>
                  </a:ext>
                </a:extLst>
              </p14:cNvPr>
              <p14:cNvContentPartPr/>
              <p14:nvPr/>
            </p14:nvContentPartPr>
            <p14:xfrm>
              <a:off x="8665806" y="3244900"/>
              <a:ext cx="206640" cy="36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7808AD-528C-A6EF-1693-B8B22D36F1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56806" y="3236260"/>
                <a:ext cx="2242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39E320-66AF-F6BF-8DC9-BA47731BCCDD}"/>
                  </a:ext>
                </a:extLst>
              </p14:cNvPr>
              <p14:cNvContentPartPr/>
              <p14:nvPr/>
            </p14:nvContentPartPr>
            <p14:xfrm>
              <a:off x="9053166" y="3309700"/>
              <a:ext cx="252720" cy="24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39E320-66AF-F6BF-8DC9-BA47731BCC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44526" y="3301060"/>
                <a:ext cx="2703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3FACAD4-A063-3953-1492-B69446C715F3}"/>
                  </a:ext>
                </a:extLst>
              </p14:cNvPr>
              <p14:cNvContentPartPr/>
              <p14:nvPr/>
            </p14:nvContentPartPr>
            <p14:xfrm>
              <a:off x="9504246" y="3356860"/>
              <a:ext cx="255240" cy="37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3FACAD4-A063-3953-1492-B69446C715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95246" y="3347860"/>
                <a:ext cx="272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4645744-845D-ADEC-66C1-CA3BB6605491}"/>
                  </a:ext>
                </a:extLst>
              </p14:cNvPr>
              <p14:cNvContentPartPr/>
              <p14:nvPr/>
            </p14:nvContentPartPr>
            <p14:xfrm>
              <a:off x="9759126" y="3393580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4645744-845D-ADEC-66C1-CA3BB66054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50486" y="3384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FA0AAF8-5FF6-18F0-D076-BBBBC65AE3AA}"/>
                  </a:ext>
                </a:extLst>
              </p14:cNvPr>
              <p14:cNvContentPartPr/>
              <p14:nvPr/>
            </p14:nvContentPartPr>
            <p14:xfrm>
              <a:off x="9871806" y="3407620"/>
              <a:ext cx="139320" cy="12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FA0AAF8-5FF6-18F0-D076-BBBBC65AE3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63166" y="3398620"/>
                <a:ext cx="156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1868B80-5CA3-C5FC-18D7-BF5754B36432}"/>
                  </a:ext>
                </a:extLst>
              </p14:cNvPr>
              <p14:cNvContentPartPr/>
              <p14:nvPr/>
            </p14:nvContentPartPr>
            <p14:xfrm>
              <a:off x="10138926" y="3450820"/>
              <a:ext cx="157680" cy="42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1868B80-5CA3-C5FC-18D7-BF5754B364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29926" y="3441820"/>
                <a:ext cx="1753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C008E2A-22C9-999F-965A-AE33385320A9}"/>
                  </a:ext>
                </a:extLst>
              </p14:cNvPr>
              <p14:cNvContentPartPr/>
              <p14:nvPr/>
            </p14:nvContentPartPr>
            <p14:xfrm>
              <a:off x="9335406" y="3367300"/>
              <a:ext cx="316440" cy="1387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C008E2A-22C9-999F-965A-AE33385320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26406" y="3358300"/>
                <a:ext cx="334080" cy="14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950BE13-A573-D7A5-7831-090EDA3BBE6E}"/>
                  </a:ext>
                </a:extLst>
              </p14:cNvPr>
              <p14:cNvContentPartPr/>
              <p14:nvPr/>
            </p14:nvContentPartPr>
            <p14:xfrm>
              <a:off x="9121926" y="2872660"/>
              <a:ext cx="257760" cy="327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950BE13-A573-D7A5-7831-090EDA3BBE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12926" y="2863660"/>
                <a:ext cx="2754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356A3E7-9985-E97B-053E-720DC1FFFCD1}"/>
                  </a:ext>
                </a:extLst>
              </p14:cNvPr>
              <p14:cNvContentPartPr/>
              <p14:nvPr/>
            </p14:nvContentPartPr>
            <p14:xfrm>
              <a:off x="9575886" y="3587260"/>
              <a:ext cx="164160" cy="157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356A3E7-9985-E97B-053E-720DC1FFFCD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66886" y="3578620"/>
                <a:ext cx="18180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6E56C953-EFC9-D187-C037-01F097F8CA9A}"/>
              </a:ext>
            </a:extLst>
          </p:cNvPr>
          <p:cNvGrpSpPr/>
          <p:nvPr/>
        </p:nvGrpSpPr>
        <p:grpSpPr>
          <a:xfrm>
            <a:off x="8686326" y="3685180"/>
            <a:ext cx="1181160" cy="1110240"/>
            <a:chOff x="8686326" y="3685180"/>
            <a:chExt cx="1181160" cy="11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D9EB878-B5F5-0FE2-5599-06CE0F836001}"/>
                    </a:ext>
                  </a:extLst>
                </p14:cNvPr>
                <p14:cNvContentPartPr/>
                <p14:nvPr/>
              </p14:nvContentPartPr>
              <p14:xfrm>
                <a:off x="8865246" y="4214020"/>
                <a:ext cx="181440" cy="547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D9EB878-B5F5-0FE2-5599-06CE0F8360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56606" y="4205380"/>
                  <a:ext cx="1990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1A70E59-8400-E3A1-8BE1-0EBD598C0399}"/>
                    </a:ext>
                  </a:extLst>
                </p14:cNvPr>
                <p14:cNvContentPartPr/>
                <p14:nvPr/>
              </p14:nvContentPartPr>
              <p14:xfrm>
                <a:off x="8989086" y="4455940"/>
                <a:ext cx="141120" cy="19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1A70E59-8400-E3A1-8BE1-0EBD598C0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80086" y="4447300"/>
                  <a:ext cx="158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1B590A-C150-BBC2-3A28-AE405831BE80}"/>
                    </a:ext>
                  </a:extLst>
                </p14:cNvPr>
                <p14:cNvContentPartPr/>
                <p14:nvPr/>
              </p14:nvContentPartPr>
              <p14:xfrm>
                <a:off x="9415326" y="4251100"/>
                <a:ext cx="452160" cy="536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1B590A-C150-BBC2-3A28-AE405831BE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06326" y="4242100"/>
                  <a:ext cx="4698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7803E3-15FF-F810-3CDB-D7D7410DFC31}"/>
                    </a:ext>
                  </a:extLst>
                </p14:cNvPr>
                <p14:cNvContentPartPr/>
                <p14:nvPr/>
              </p14:nvContentPartPr>
              <p14:xfrm>
                <a:off x="9622326" y="4409860"/>
                <a:ext cx="138600" cy="211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7803E3-15FF-F810-3CDB-D7D7410DFC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13326" y="4401220"/>
                  <a:ext cx="156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61DF16-02D6-28AB-CD75-48FF63FC9C7C}"/>
                    </a:ext>
                  </a:extLst>
                </p14:cNvPr>
                <p14:cNvContentPartPr/>
                <p14:nvPr/>
              </p14:nvContentPartPr>
              <p14:xfrm>
                <a:off x="8686326" y="3685180"/>
                <a:ext cx="681120" cy="1110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61DF16-02D6-28AB-CD75-48FF63FC9C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77686" y="3676540"/>
                  <a:ext cx="698760" cy="11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CFB3CC3-9E81-1B5F-95B1-7266631E5A21}"/>
                    </a:ext>
                  </a:extLst>
                </p14:cNvPr>
                <p14:cNvContentPartPr/>
                <p14:nvPr/>
              </p14:nvContentPartPr>
              <p14:xfrm>
                <a:off x="9186726" y="3798220"/>
                <a:ext cx="179640" cy="430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CFB3CC3-9E81-1B5F-95B1-7266631E5A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78086" y="3789580"/>
                  <a:ext cx="197280" cy="44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FB25AA4-02CC-CC5D-60F1-E9CF4DCF0D47}"/>
                  </a:ext>
                </a:extLst>
              </p14:cNvPr>
              <p14:cNvContentPartPr/>
              <p14:nvPr/>
            </p14:nvContentPartPr>
            <p14:xfrm>
              <a:off x="1036326" y="2396380"/>
              <a:ext cx="3240" cy="6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FB25AA4-02CC-CC5D-60F1-E9CF4DCF0D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7686" y="2387380"/>
                <a:ext cx="2088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87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1C1F-E907-1BCC-861D-AB4AE8A7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9135-8FFE-68D9-A5E2-FCC4EEA0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Direction Calculator</a:t>
            </a:r>
          </a:p>
          <a:p>
            <a:r>
              <a:rPr lang="en-AU" dirty="0"/>
              <a:t>Access shopper struct for reference distance and angles</a:t>
            </a:r>
          </a:p>
          <a:p>
            <a:r>
              <a:rPr lang="en-AU" dirty="0"/>
              <a:t>Calculate the difference from reference and measured distance/angles</a:t>
            </a:r>
          </a:p>
          <a:p>
            <a:pPr lvl="1"/>
            <a:r>
              <a:rPr lang="en-AU" dirty="0"/>
              <a:t>Decide whether right or left (angle) forward or back (distance)</a:t>
            </a:r>
          </a:p>
          <a:p>
            <a:r>
              <a:rPr lang="en-AU" dirty="0"/>
              <a:t>Combine distance and angles with direction in one instruction string – to be outputted when queried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Distance and Angle Geometry</a:t>
            </a:r>
          </a:p>
          <a:p>
            <a:r>
              <a:rPr lang="en-AU" dirty="0"/>
              <a:t>Passed in the edge bounds of the shopper</a:t>
            </a:r>
          </a:p>
          <a:p>
            <a:r>
              <a:rPr lang="en-AU" dirty="0"/>
              <a:t>Using geometry</a:t>
            </a:r>
          </a:p>
          <a:p>
            <a:pPr lvl="1"/>
            <a:r>
              <a:rPr lang="en-AU" dirty="0"/>
              <a:t>Calculates the distance away the shopper is from the trolley</a:t>
            </a:r>
          </a:p>
          <a:p>
            <a:pPr lvl="1"/>
            <a:r>
              <a:rPr lang="en-AU" dirty="0"/>
              <a:t>Calculates the angle at which the shopper is from the trolley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48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7BBC-89D7-EE7D-3C66-24D7720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5200285"/>
            <a:ext cx="11029616" cy="566738"/>
          </a:xfrm>
        </p:spPr>
        <p:txBody>
          <a:bodyPr/>
          <a:lstStyle/>
          <a:p>
            <a:r>
              <a:rPr lang="en-AU" dirty="0"/>
              <a:t>Technology Demonstration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30731-F1D3-702F-CC5F-376FD2EE4C1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7624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2E82-A7FC-0097-8405-5C08E8F5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Scalability and 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2361-F278-2D2B-B6A6-3A48FC04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a larger budget and expanded team, we hope to fully develop our system. </a:t>
            </a:r>
          </a:p>
          <a:p>
            <a:r>
              <a:rPr lang="en-AU" dirty="0"/>
              <a:t>Doing so would involve making the system mobile and operational at higher speeds. This will be achieved through:</a:t>
            </a:r>
          </a:p>
          <a:p>
            <a:pPr lvl="1"/>
            <a:r>
              <a:rPr lang="en-AU" dirty="0"/>
              <a:t>Higher-quality components </a:t>
            </a:r>
          </a:p>
          <a:p>
            <a:pPr lvl="1"/>
            <a:r>
              <a:rPr lang="en-AU" dirty="0"/>
              <a:t>Larger amounts of testing </a:t>
            </a:r>
          </a:p>
          <a:p>
            <a:pPr lvl="1"/>
            <a:r>
              <a:rPr lang="en-AU" dirty="0"/>
              <a:t>More software development time </a:t>
            </a:r>
          </a:p>
        </p:txBody>
      </p:sp>
    </p:spTree>
    <p:extLst>
      <p:ext uri="{BB962C8B-B14F-4D97-AF65-F5344CB8AC3E}">
        <p14:creationId xmlns:p14="http://schemas.microsoft.com/office/powerpoint/2010/main" val="264950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AE22-108C-C2A2-0938-80C401D4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37C4-9092-A984-28C2-94513C5E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Chan woo, P., Chan Young, C., &amp; </a:t>
            </a:r>
            <a:r>
              <a:rPr lang="en-US" sz="1800" dirty="0" err="1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Eun</a:t>
            </a: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 ji, L. (2019, June 2). </a:t>
            </a:r>
            <a:r>
              <a:rPr lang="en-US" sz="1800" i="1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MOBI</a:t>
            </a: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. Retrieved from </a:t>
            </a:r>
            <a:r>
              <a:rPr lang="en-US" sz="1800" dirty="0" err="1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Behance</a:t>
            </a: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: https://www.behance.net/gallery/81048169/MOBI</a:t>
            </a:r>
            <a:endParaRPr lang="en-AU" sz="1800" dirty="0">
              <a:solidFill>
                <a:srgbClr val="595959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147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8E53-D773-BFCB-FBF7-4F63354D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A7BB-D065-EA38-1971-3773E1A7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Our primary objectives for this project are as follows: </a:t>
            </a:r>
          </a:p>
          <a:p>
            <a:r>
              <a:rPr lang="en-AU" sz="2800" dirty="0"/>
              <a:t>Create a technology to improve easy of use for modern supermarkets,</a:t>
            </a:r>
          </a:p>
          <a:p>
            <a:r>
              <a:rPr lang="en-AU" sz="2800" dirty="0"/>
              <a:t>Implement a modular design to allow better scalability and maintenance.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95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3246-AF3D-DC27-A3BE-B15ABE86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066-3AE3-44F6-72C5-CDADEA0B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Our concept is a self-navigating shopping trolley that follows a customer through a supermarket. </a:t>
            </a:r>
          </a:p>
          <a:p>
            <a:pPr lvl="1"/>
            <a:r>
              <a:rPr lang="en-AU" dirty="0"/>
              <a:t>The system will always stay within a given distance of the user</a:t>
            </a:r>
          </a:p>
          <a:p>
            <a:pPr lvl="1"/>
            <a:r>
              <a:rPr lang="en-AU" dirty="0"/>
              <a:t>The system will sound an alarm if the user gets too close to the trolley</a:t>
            </a:r>
          </a:p>
          <a:p>
            <a:pPr lvl="1"/>
            <a:r>
              <a:rPr lang="en-AU" dirty="0"/>
              <a:t>The system will display the distance to the user on a 7-segment display</a:t>
            </a:r>
          </a:p>
        </p:txBody>
      </p:sp>
    </p:spTree>
    <p:extLst>
      <p:ext uri="{BB962C8B-B14F-4D97-AF65-F5344CB8AC3E}">
        <p14:creationId xmlns:p14="http://schemas.microsoft.com/office/powerpoint/2010/main" val="5995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2C35-8145-3E47-408E-E84C524F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of Concept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69F9-AE8E-5CCA-7339-566BED09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a proof of concept, our design will demonstrate the object tracking element of our design. </a:t>
            </a:r>
          </a:p>
          <a:p>
            <a:pPr lvl="1"/>
            <a:r>
              <a:rPr lang="en-AU" dirty="0"/>
              <a:t>The system can track the user and output the distance and angle of the user. </a:t>
            </a:r>
          </a:p>
          <a:p>
            <a:r>
              <a:rPr lang="en-AU" dirty="0"/>
              <a:t>Our concept is queried through the terminal, allowing users to gain live updates of the system status, user distance, and user angle.</a:t>
            </a:r>
          </a:p>
        </p:txBody>
      </p:sp>
    </p:spTree>
    <p:extLst>
      <p:ext uri="{BB962C8B-B14F-4D97-AF65-F5344CB8AC3E}">
        <p14:creationId xmlns:p14="http://schemas.microsoft.com/office/powerpoint/2010/main" val="243133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411E-8395-1A33-D797-44BDF80A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AU" dirty="0"/>
              <a:t>Industry Need for Concept</a:t>
            </a:r>
          </a:p>
        </p:txBody>
      </p:sp>
      <p:pic>
        <p:nvPicPr>
          <p:cNvPr id="1026" name="Picture 2" descr="shopping cart Shopping Smart Cart  product design  industrial design  Cart Design Collapsible adobeawards UI ux">
            <a:extLst>
              <a:ext uri="{FF2B5EF4-FFF2-40B4-BE49-F238E27FC236}">
                <a16:creationId xmlns:a16="http://schemas.microsoft.com/office/drawing/2014/main" id="{E0BE03E3-9C69-B981-6433-0977F8459C8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238" y="2228003"/>
            <a:ext cx="5402300" cy="36330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48D3-74F6-09A8-232A-BC68B898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AU" dirty="0"/>
              <a:t>With increasing automation of shopping experiences, there is little room left for innovation. </a:t>
            </a:r>
          </a:p>
          <a:p>
            <a:r>
              <a:rPr lang="en-AU" dirty="0"/>
              <a:t>There is room however in accessibility and ease of access. </a:t>
            </a:r>
          </a:p>
          <a:p>
            <a:pPr lvl="1"/>
            <a:r>
              <a:rPr lang="en-AU" sz="1800" dirty="0"/>
              <a:t>The age of convenience constantly demands ease of use</a:t>
            </a:r>
          </a:p>
          <a:p>
            <a:pPr lvl="1"/>
            <a:endParaRPr lang="en-AU" sz="1800" dirty="0"/>
          </a:p>
          <a:p>
            <a:r>
              <a:rPr lang="en-AU" dirty="0"/>
              <a:t>The market has some competition [1] (see MOBI on right), although these systems rely on GPS tracking of mobile devices rather than object detection.</a:t>
            </a:r>
          </a:p>
          <a:p>
            <a:pPr lvl="1"/>
            <a:r>
              <a:rPr lang="en-AU" dirty="0"/>
              <a:t>As a result, our system will have greater market penetration as a result of better usability.</a:t>
            </a:r>
          </a:p>
        </p:txBody>
      </p:sp>
    </p:spTree>
    <p:extLst>
      <p:ext uri="{BB962C8B-B14F-4D97-AF65-F5344CB8AC3E}">
        <p14:creationId xmlns:p14="http://schemas.microsoft.com/office/powerpoint/2010/main" val="235237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8314-C0C4-F440-9534-A214A1A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5A6C-E3E9-7D16-6352-125F5E474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Our project has been created and documented through GitHub:</a:t>
            </a:r>
          </a:p>
          <a:p>
            <a:pPr lvl="1"/>
            <a:r>
              <a:rPr lang="en-AU" dirty="0"/>
              <a:t>Each group meeting has a minutes document </a:t>
            </a:r>
          </a:p>
          <a:p>
            <a:pPr lvl="1"/>
            <a:r>
              <a:rPr lang="en-AU" dirty="0"/>
              <a:t>Project itself is outlined in README document.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E2C443-25F4-6916-FA65-33E18CE51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259827"/>
            <a:ext cx="5422900" cy="1568658"/>
          </a:xfrm>
        </p:spPr>
      </p:pic>
    </p:spTree>
    <p:extLst>
      <p:ext uri="{BB962C8B-B14F-4D97-AF65-F5344CB8AC3E}">
        <p14:creationId xmlns:p14="http://schemas.microsoft.com/office/powerpoint/2010/main" val="200196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AE23-6880-14DE-DD20-53722A1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F764D-86FA-DC8A-58D4-BC114422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Scheduled timeline for project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EB7C3F-45C0-E85C-E36C-E03F7C6D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6" y="2377519"/>
            <a:ext cx="11317208" cy="11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B184-8B8E-9E81-E3F8-55D52454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DAD-3CCF-1038-25DE-9C352069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Our project has been split into five modules: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 Serial module: handles error outputs, user queries and outputs corresponding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Sound &amp; visual module: flashes and beeps corresponding to user distance from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Status module: monitors orientation and acceleration of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Object detection module: detects an object in front of the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Control module:  tracks position of object and outputs distance/angle of object</a:t>
            </a:r>
          </a:p>
        </p:txBody>
      </p:sp>
    </p:spTree>
    <p:extLst>
      <p:ext uri="{BB962C8B-B14F-4D97-AF65-F5344CB8AC3E}">
        <p14:creationId xmlns:p14="http://schemas.microsoft.com/office/powerpoint/2010/main" val="335970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B203-127A-E90B-7FDE-2A27A0C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 Interface and Free Body Diagram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AF3BF3-1EDF-3F07-852B-0D012B602E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3057965"/>
              </p:ext>
            </p:extLst>
          </p:nvPr>
        </p:nvGraphicFramePr>
        <p:xfrm>
          <a:off x="581193" y="2018119"/>
          <a:ext cx="5513354" cy="467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73939152"/>
                    </a:ext>
                  </a:extLst>
                </a:gridCol>
                <a:gridCol w="1964987">
                  <a:extLst>
                    <a:ext uri="{9D8B030D-6E8A-4147-A177-3AD203B41FA5}">
                      <a16:colId xmlns:a16="http://schemas.microsoft.com/office/drawing/2014/main" val="2081075803"/>
                    </a:ext>
                  </a:extLst>
                </a:gridCol>
                <a:gridCol w="1843392">
                  <a:extLst>
                    <a:ext uri="{9D8B030D-6E8A-4147-A177-3AD203B41FA5}">
                      <a16:colId xmlns:a16="http://schemas.microsoft.com/office/drawing/2014/main" val="602399461"/>
                    </a:ext>
                  </a:extLst>
                </a:gridCol>
              </a:tblGrid>
              <a:tr h="351073">
                <a:tc>
                  <a:txBody>
                    <a:bodyPr/>
                    <a:lstStyle/>
                    <a:p>
                      <a:r>
                        <a:rPr lang="en-AU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99684"/>
                  </a:ext>
                </a:extLst>
              </a:tr>
              <a:tr h="1125358">
                <a:tc>
                  <a:txBody>
                    <a:bodyPr/>
                    <a:lstStyle/>
                    <a:p>
                      <a:r>
                        <a:rPr lang="en-AU" sz="1600" dirty="0"/>
                        <a:t>Serial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angle/distance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Error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Error Messages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Angle/distance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5706"/>
                  </a:ext>
                </a:extLst>
              </a:tr>
              <a:tr h="605962">
                <a:tc>
                  <a:txBody>
                    <a:bodyPr/>
                    <a:lstStyle/>
                    <a:p>
                      <a:r>
                        <a:rPr lang="en-AU" sz="1600" dirty="0"/>
                        <a:t>Audio/Visual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Sound/lights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0898"/>
                  </a:ext>
                </a:extLst>
              </a:tr>
              <a:tr h="1125358">
                <a:tc>
                  <a:txBody>
                    <a:bodyPr/>
                    <a:lstStyle/>
                    <a:p>
                      <a:r>
                        <a:rPr lang="en-AU" sz="1600" dirty="0"/>
                        <a:t>Status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Gyroscope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Accelerometer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orientation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19063"/>
                  </a:ext>
                </a:extLst>
              </a:tr>
              <a:tr h="865660">
                <a:tc>
                  <a:txBody>
                    <a:bodyPr/>
                    <a:lstStyle/>
                    <a:p>
                      <a:r>
                        <a:rPr lang="en-AU" sz="1600" dirty="0"/>
                        <a:t>Object Detection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LIDAR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Object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23433"/>
                  </a:ext>
                </a:extLst>
              </a:tr>
              <a:tr h="605962">
                <a:tc>
                  <a:txBody>
                    <a:bodyPr/>
                    <a:lstStyle/>
                    <a:p>
                      <a:r>
                        <a:rPr lang="en-AU" sz="1600" dirty="0"/>
                        <a:t>Control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Object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angle/distance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73864"/>
                  </a:ext>
                </a:extLst>
              </a:tr>
            </a:tbl>
          </a:graphicData>
        </a:graphic>
      </p:graphicFrame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249A6DA0-30C5-215E-88B4-99CF51C56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7121" y="2018118"/>
            <a:ext cx="5183686" cy="4679372"/>
          </a:xfrm>
        </p:spPr>
      </p:pic>
    </p:spTree>
    <p:extLst>
      <p:ext uri="{BB962C8B-B14F-4D97-AF65-F5344CB8AC3E}">
        <p14:creationId xmlns:p14="http://schemas.microsoft.com/office/powerpoint/2010/main" val="18069349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373</TotalTime>
  <Words>1004</Words>
  <Application>Microsoft Macintosh PowerPoint</Application>
  <PresentationFormat>Widescreen</PresentationFormat>
  <Paragraphs>159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Constantia</vt:lpstr>
      <vt:lpstr>Gill Sans MT</vt:lpstr>
      <vt:lpstr>Wingdings 2</vt:lpstr>
      <vt:lpstr>Dividend</vt:lpstr>
      <vt:lpstr>Major Project</vt:lpstr>
      <vt:lpstr>Design Objectives</vt:lpstr>
      <vt:lpstr>Technology concept</vt:lpstr>
      <vt:lpstr>Proof of Concept Technology</vt:lpstr>
      <vt:lpstr>Industry Need for Concept</vt:lpstr>
      <vt:lpstr>Documentation</vt:lpstr>
      <vt:lpstr>Project Timeline</vt:lpstr>
      <vt:lpstr>Module Design</vt:lpstr>
      <vt:lpstr>Module Interface and Free Body Diagram</vt:lpstr>
      <vt:lpstr>Roles and Responsibilities </vt:lpstr>
      <vt:lpstr>Serial Module PSEUdoCode</vt:lpstr>
      <vt:lpstr>AUDIO/Visual Module PseudoCode</vt:lpstr>
      <vt:lpstr>Status Module PseudoCode</vt:lpstr>
      <vt:lpstr>Object Detection PseudoCOde</vt:lpstr>
      <vt:lpstr>CONTROL PseudoCode</vt:lpstr>
      <vt:lpstr>Technology Demonstration</vt:lpstr>
      <vt:lpstr>Scalability and Further Development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Will Vallis</dc:creator>
  <cp:lastModifiedBy>Joshua Simon Tai Waldron</cp:lastModifiedBy>
  <cp:revision>9</cp:revision>
  <dcterms:created xsi:type="dcterms:W3CDTF">2022-05-23T01:59:06Z</dcterms:created>
  <dcterms:modified xsi:type="dcterms:W3CDTF">2022-05-25T04:32:09Z</dcterms:modified>
</cp:coreProperties>
</file>