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62" r:id="rId2"/>
    <p:sldId id="256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6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781C4B-D1F2-4594-A13C-79E3976066E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B5C1-428B-4FBA-A23F-F74EC057F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B08-236C-F01D-32D2-CDD3AAE1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311 Complaints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07826-B3A5-6C6F-8768-90DEEBC0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r>
              <a:rPr lang="en-US" sz="2000"/>
              <a:t>William Wang</a:t>
            </a:r>
          </a:p>
        </p:txBody>
      </p:sp>
    </p:spTree>
    <p:extLst>
      <p:ext uri="{BB962C8B-B14F-4D97-AF65-F5344CB8AC3E}">
        <p14:creationId xmlns:p14="http://schemas.microsoft.com/office/powerpoint/2010/main" val="38564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D729F-99FF-832F-5F93-CF00B684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311 Noise Complaints by Graduated Map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96ED6-D426-6EEF-BCE9-481DAAC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89DB4C-0C98-6222-1E03-167AB81D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Spectral Colors to accentuate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Quantile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Highest number of complaints in upper and Lower Manhattan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C88C8-751A-DF81-2B34-98719849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72" y="0"/>
            <a:ext cx="7385038" cy="68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D729F-99FF-832F-5F93-CF00B684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311 Complaints by Point Representation</a:t>
            </a:r>
          </a:p>
        </p:txBody>
      </p:sp>
      <p:pic>
        <p:nvPicPr>
          <p:cNvPr id="13" name="Content Placeholder 12" descr="A picture containing arrow&#10;&#10;Description automatically generated">
            <a:extLst>
              <a:ext uri="{FF2B5EF4-FFF2-40B4-BE49-F238E27FC236}">
                <a16:creationId xmlns:a16="http://schemas.microsoft.com/office/drawing/2014/main" id="{4862BB05-6EF7-8C35-EDC3-07A33AA48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t="10595" r="17742"/>
          <a:stretch/>
        </p:blipFill>
        <p:spPr>
          <a:xfrm>
            <a:off x="4895272" y="0"/>
            <a:ext cx="7019635" cy="6856783"/>
          </a:xfr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D465CB5-2B36-01C0-9119-4FF65FF8E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5763"/>
            <a:ext cx="3200400" cy="33797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Divided into descriptions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Opacity to show the frequency of an event happening</a:t>
            </a:r>
          </a:p>
        </p:txBody>
      </p:sp>
    </p:spTree>
    <p:extLst>
      <p:ext uri="{BB962C8B-B14F-4D97-AF65-F5344CB8AC3E}">
        <p14:creationId xmlns:p14="http://schemas.microsoft.com/office/powerpoint/2010/main" val="234689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D729F-99FF-832F-5F93-CF00B684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311 Complaints per Restaurant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96ED6-D426-6EEF-BCE9-481DAAC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1E544-8B21-2C84-7BAA-7B8610B0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35" y="137160"/>
            <a:ext cx="7850225" cy="6483927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DDCE44-C238-31AA-8E81-44C21335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5763"/>
            <a:ext cx="3200400" cy="337978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Restaurants represent higher foot traffic and more spending.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0 represents more Restaurants than complaints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Highest number of complaints in upper Manhattan</a:t>
            </a:r>
          </a:p>
        </p:txBody>
      </p:sp>
    </p:spTree>
    <p:extLst>
      <p:ext uri="{BB962C8B-B14F-4D97-AF65-F5344CB8AC3E}">
        <p14:creationId xmlns:p14="http://schemas.microsoft.com/office/powerpoint/2010/main" val="2709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311 Complaints</vt:lpstr>
      <vt:lpstr>311 Noise Complaints by Graduated Map </vt:lpstr>
      <vt:lpstr>311 Complaints by Point Representation</vt:lpstr>
      <vt:lpstr>311 Complaints per Restaurant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Ziling Wang</dc:creator>
  <cp:lastModifiedBy>Ziling Wang</cp:lastModifiedBy>
  <cp:revision>2</cp:revision>
  <dcterms:created xsi:type="dcterms:W3CDTF">2022-10-19T20:43:34Z</dcterms:created>
  <dcterms:modified xsi:type="dcterms:W3CDTF">2022-10-19T22:31:51Z</dcterms:modified>
</cp:coreProperties>
</file>