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04"/>
    <p:restoredTop sz="86418"/>
  </p:normalViewPr>
  <p:slideViewPr>
    <p:cSldViewPr snapToGrid="0" snapToObjects="1">
      <p:cViewPr varScale="1">
        <p:scale>
          <a:sx n="105" d="100"/>
          <a:sy n="105" d="100"/>
        </p:scale>
        <p:origin x="216" y="3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3" d="100"/>
          <a:sy n="173" d="100"/>
        </p:scale>
        <p:origin x="184" y="8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700E27-BAE9-1540-B8C4-BCD26D177C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2A515-1AD6-D440-BE7D-AA24A69EC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A48E-E416-894D-A8EE-A664EB3A430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4F906-132D-BE43-990A-D0CA0BC56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C4ED-50BF-AA44-8713-528CDD8288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6F7A-5288-0643-BEEA-7038CF81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613C4-3042-9849-827E-0175CF723B5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C7375-BA87-A940-84E1-A9E0F68F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C7375-BA87-A940-84E1-A9E0F68FA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E0AA-B085-384F-AAA7-CD1C009D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F80C-34D0-8E4B-899B-440DEB3A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30F-52EE-0347-BE71-2EF8BFA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C49C-6B8E-1043-9888-9910BA1B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201D-4647-4A4A-8D96-9A87D3A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F5F0-6562-684E-B63D-F053EBFB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298E-3A53-8841-AB51-347B751B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142B-1C28-9A49-8583-FF3E853D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131E-DE20-5C4B-967A-B290F71D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B21C-79B4-C442-B730-772FD26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12590-9F3A-2342-A8DC-09AAE87C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0E0E-F643-7340-B278-C0B077F5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C584-5DCB-B542-8D48-F59621B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1DF0-D29E-B14A-AB2F-217FC6C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8551-BFA7-E146-A5BB-1765B6A2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0728-900A-154E-A3D0-6D81FD51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57-564D-C045-A3F8-4597B326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9B2A-E9D8-6542-9135-A03E9BD2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F210-9352-6C43-AFB0-F9A7F3EA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7EF7-07CA-CC41-842E-1F1C40B1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4BD5-0C19-EB4C-805E-00816D95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220C-4053-294F-B8FC-7DEF9102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02B0-B18D-E640-BA13-FD1BD248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195F-4C1E-0349-A24A-03824B9D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809C-670B-0C4E-9734-78A22787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24A-4AB8-EE4E-80F9-5FDCD8E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70DB-CFB4-9A44-81E1-9F76695E2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5EAC-01A0-0747-B4F9-F36529F3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9F2ED-98CD-D94F-B407-1087471D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9A14-5D1B-C946-AEE7-7DB2040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8647-DA8F-A14D-8FD2-FC0F7593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29E1-CF7B-5842-8EF1-6A871F80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A226-2D6E-F24C-8540-E96F45AC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896D2-5732-8D4A-AA84-83CF8A71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CE830-597A-7F47-B7C6-A7A1C860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DAEF-9466-C34F-A1CB-B93F711C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167E1-8147-FE40-9AA3-53DAF515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ACCFB-177D-804F-A0FF-884C151C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49FD4-C493-724E-A1F5-801D890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951C-A05E-ED4A-9F8B-2B5876A5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CA50-C310-0449-80F6-9BB0F90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08181-E716-3D4A-AB01-33A45337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0A02-0073-3D47-AFDE-068C9FC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5F5A1-499D-9443-8E98-91078C2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A6D74-18C9-C548-AD74-1454AA83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66974-9A76-FD4C-A1AD-030144A7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DC8F-2FAC-1B48-9D16-83529697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9CDB-58F8-224D-BDEE-DF6A35E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2C23B-F7CF-FF4C-AF53-D8270711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9DFB-556B-C749-8B2A-73D900C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C63E-7988-8B41-AF40-ED90E5EC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3E8D2-8789-D34A-9DB8-EDC2C73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F53F-E58D-6B4C-B968-C8D69DF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6DEAA-B5C2-FD48-B9BD-9406FA35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8022-6872-8945-9F84-FC864ECB5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16A01-4DD7-C547-BE3B-CD499D36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F91D-CF0F-7047-8E45-F9B9F17E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A016-64C4-2A49-866C-B185C88E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EAA0B-B1BE-5D46-945E-2D8E84E4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6D55-E77E-3844-9834-C87ECA85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2367-79C5-8C47-897B-BA740A465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3B9-5999-1C4A-AD87-B733B9296EA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4944-61B7-6146-882D-45426A384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37F4-C2C0-C54A-8E93-4DC3715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6DBD-8DB6-534B-8037-F8BFD358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D50-7D39-374B-9095-FD2AD550B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Object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739EC-A71C-1047-BDBA-05ECC3829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Five of the different types of “Objects” in Object-Oriented programming:</a:t>
            </a:r>
          </a:p>
          <a:p>
            <a:endParaRPr lang="en-US" dirty="0"/>
          </a:p>
          <a:p>
            <a:r>
              <a:rPr lang="en-US" dirty="0"/>
              <a:t>Classes, Decorators, Iterators, Generators, Lambdas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21B-F221-0143-8B97-B67C305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Classes and Sub-Classes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3233-9839-4547-9721-BC0C3A0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Most Common of the Objects</a:t>
            </a:r>
          </a:p>
          <a:p>
            <a:r>
              <a:rPr lang="en-US" sz="2000" dirty="0"/>
              <a:t>Can be used without an __</a:t>
            </a:r>
            <a:r>
              <a:rPr lang="en-US" sz="2000" dirty="0" err="1"/>
              <a:t>init</a:t>
            </a:r>
            <a:r>
              <a:rPr lang="en-US" sz="2000" dirty="0"/>
              <a:t>__  statement but gains its power from inheritance and properties</a:t>
            </a:r>
          </a:p>
          <a:p>
            <a:r>
              <a:rPr lang="en-US" sz="2000" dirty="0"/>
              <a:t>Use super().__</a:t>
            </a:r>
            <a:r>
              <a:rPr lang="en-US" sz="2000" dirty="0" err="1"/>
              <a:t>init</a:t>
            </a:r>
            <a:r>
              <a:rPr lang="en-US" sz="2000" dirty="0"/>
              <a:t>__() to ensure method resolution order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A271477-BD2D-B64A-9634-94DC06D1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47" y="643467"/>
            <a:ext cx="620080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0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21B-F221-0143-8B97-B67C305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3233-9839-4547-9721-BC0C3A0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Accepts a function, adds some functionality, returns the function</a:t>
            </a:r>
          </a:p>
          <a:p>
            <a:r>
              <a:rPr lang="en-US" sz="2000" dirty="0"/>
              <a:t>Can use specific variable names or 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endParaRPr lang="en-US" sz="2000" dirty="0"/>
          </a:p>
          <a:p>
            <a:r>
              <a:rPr lang="en-US" sz="2000" dirty="0"/>
              <a:t>*</a:t>
            </a:r>
            <a:r>
              <a:rPr lang="en-US" sz="2000" dirty="0" err="1"/>
              <a:t>args</a:t>
            </a:r>
            <a:r>
              <a:rPr lang="en-US" sz="2000" dirty="0"/>
              <a:t> = positional arguments</a:t>
            </a:r>
          </a:p>
          <a:p>
            <a:r>
              <a:rPr lang="en-US" sz="2000" dirty="0"/>
              <a:t>**</a:t>
            </a:r>
            <a:r>
              <a:rPr lang="en-US" sz="2000" dirty="0" err="1"/>
              <a:t>kwargs</a:t>
            </a:r>
            <a:r>
              <a:rPr lang="en-US" sz="2000" dirty="0"/>
              <a:t> = key word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7FF47-8993-E644-A9B3-7FA777A8FD77}"/>
              </a:ext>
            </a:extLst>
          </p:cNvPr>
          <p:cNvSpPr txBox="1"/>
          <p:nvPr/>
        </p:nvSpPr>
        <p:spPr>
          <a:xfrm>
            <a:off x="8054236" y="643467"/>
            <a:ext cx="4137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decorate_any_function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 </a:t>
            </a:r>
          </a:p>
          <a:p>
            <a:r>
              <a:rPr lang="en-US" dirty="0"/>
              <a:t>     def inner(*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 </a:t>
            </a:r>
          </a:p>
          <a:p>
            <a:r>
              <a:rPr lang="en-US" dirty="0"/>
              <a:t>         print(”Decorating any function")</a:t>
            </a:r>
          </a:p>
          <a:p>
            <a:r>
              <a:rPr lang="en-US" dirty="0"/>
              <a:t>         return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return 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4E42-D9E2-CC4D-A5A7-1005F5667CC8}"/>
              </a:ext>
            </a:extLst>
          </p:cNvPr>
          <p:cNvSpPr txBox="1"/>
          <p:nvPr/>
        </p:nvSpPr>
        <p:spPr>
          <a:xfrm>
            <a:off x="8194705" y="2281662"/>
            <a:ext cx="256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decorate_any_function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some_function</a:t>
            </a:r>
            <a:r>
              <a:rPr lang="en-US" dirty="0"/>
              <a:t>():</a:t>
            </a:r>
          </a:p>
          <a:p>
            <a:r>
              <a:rPr lang="en-US" dirty="0"/>
              <a:t>     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1247-561F-9C4F-8201-F3FF57843939}"/>
              </a:ext>
            </a:extLst>
          </p:cNvPr>
          <p:cNvSpPr txBox="1"/>
          <p:nvPr/>
        </p:nvSpPr>
        <p:spPr>
          <a:xfrm>
            <a:off x="4308986" y="643467"/>
            <a:ext cx="294696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star(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print("*" * 30)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print("*" * 30)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r>
              <a:rPr lang="en-US" dirty="0"/>
              <a:t>def percent(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print("%" * 30)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print("%" * 30)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r>
              <a:rPr lang="en-US" dirty="0"/>
              <a:t>@star</a:t>
            </a:r>
          </a:p>
          <a:p>
            <a:r>
              <a:rPr lang="en-US" dirty="0"/>
              <a:t>@percent</a:t>
            </a:r>
          </a:p>
          <a:p>
            <a:r>
              <a:rPr lang="en-US" dirty="0"/>
              <a:t>def printer(</a:t>
            </a:r>
            <a:r>
              <a:rPr lang="en-US" dirty="0" err="1"/>
              <a:t>msg</a:t>
            </a:r>
            <a:r>
              <a:rPr lang="en-US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r>
              <a:rPr lang="en-US" dirty="0"/>
              <a:t>printer("Hello")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04FA8-CF09-BC47-B616-F7BE02EABBF7}"/>
              </a:ext>
            </a:extLst>
          </p:cNvPr>
          <p:cNvSpPr txBox="1"/>
          <p:nvPr/>
        </p:nvSpPr>
        <p:spPr>
          <a:xfrm>
            <a:off x="6546341" y="4521451"/>
            <a:ext cx="5123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 %%%%%%%%%%%%%%%%%%%%%%%%%%%%%% Hello %%%%%%%%%%%%%%%%%%%%%%%%%%%%%% ******************************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BEA83-E8DE-9F43-B9BB-3157FE4859A3}"/>
              </a:ext>
            </a:extLst>
          </p:cNvPr>
          <p:cNvSpPr txBox="1"/>
          <p:nvPr/>
        </p:nvSpPr>
        <p:spPr>
          <a:xfrm>
            <a:off x="5473874" y="6388274"/>
            <a:ext cx="596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/python-programming/decorator</a:t>
            </a:r>
          </a:p>
        </p:txBody>
      </p:sp>
    </p:spTree>
    <p:extLst>
      <p:ext uri="{BB962C8B-B14F-4D97-AF65-F5344CB8AC3E}">
        <p14:creationId xmlns:p14="http://schemas.microsoft.com/office/powerpoint/2010/main" val="9674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21B-F221-0143-8B97-B67C305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3233-9839-4547-9721-BC0C3A0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Implements __</a:t>
            </a:r>
            <a:r>
              <a:rPr lang="en-US" sz="2000" dirty="0" err="1"/>
              <a:t>iter</a:t>
            </a:r>
            <a:r>
              <a:rPr lang="en-US" sz="2000" dirty="0"/>
              <a:t>__</a:t>
            </a:r>
          </a:p>
          <a:p>
            <a:r>
              <a:rPr lang="en-US" sz="2000" dirty="0"/>
              <a:t>Implements next</a:t>
            </a:r>
          </a:p>
          <a:p>
            <a:endParaRPr lang="en-US" sz="2000" dirty="0"/>
          </a:p>
          <a:p>
            <a:r>
              <a:rPr lang="en-US" sz="2000" dirty="0"/>
              <a:t>Lists, Dictionaries (returns Tuples), Sets</a:t>
            </a:r>
          </a:p>
          <a:p>
            <a:r>
              <a:rPr lang="en-US" sz="2000" dirty="0"/>
              <a:t>Usable in For...Next Loop</a:t>
            </a:r>
          </a:p>
          <a:p>
            <a:endParaRPr lang="en-US" sz="2000" dirty="0"/>
          </a:p>
          <a:p>
            <a:r>
              <a:rPr lang="en-US" sz="2000" dirty="0" err="1"/>
              <a:t>dict.items</a:t>
            </a:r>
            <a:r>
              <a:rPr lang="en-US" sz="2000" dirty="0"/>
              <a:t>() or </a:t>
            </a:r>
            <a:r>
              <a:rPr lang="en-US" sz="2000" dirty="0" err="1"/>
              <a:t>dict.iteritems</a:t>
            </a:r>
            <a:r>
              <a:rPr lang="en-US" sz="2000" dirty="0"/>
              <a:t>()  &lt;-lazy(on-demand)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1AA5E-5598-154A-B91E-97ED2524EC9A}"/>
              </a:ext>
            </a:extLst>
          </p:cNvPr>
          <p:cNvSpPr txBox="1"/>
          <p:nvPr/>
        </p:nvSpPr>
        <p:spPr>
          <a:xfrm>
            <a:off x="4007441" y="517666"/>
            <a:ext cx="3486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PowTwo</a:t>
            </a:r>
            <a:r>
              <a:rPr lang="en-US" dirty="0"/>
              <a:t>:</a:t>
            </a:r>
          </a:p>
          <a:p>
            <a:r>
              <a:rPr lang="en-US" dirty="0"/>
              <a:t>    """Class to implement an </a:t>
            </a:r>
          </a:p>
          <a:p>
            <a:r>
              <a:rPr lang="en-US" dirty="0"/>
              <a:t>Iterator of powers of two"""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max = 0):</a:t>
            </a:r>
          </a:p>
          <a:p>
            <a:r>
              <a:rPr lang="en-US" dirty="0"/>
              <a:t>        </a:t>
            </a:r>
            <a:r>
              <a:rPr lang="en-US" dirty="0" err="1"/>
              <a:t>self.max</a:t>
            </a:r>
            <a:r>
              <a:rPr lang="en-US" dirty="0"/>
              <a:t> = max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 = 0</a:t>
            </a:r>
          </a:p>
          <a:p>
            <a:r>
              <a:rPr lang="en-US" dirty="0"/>
              <a:t>        return self</a:t>
            </a:r>
          </a:p>
          <a:p>
            <a:endParaRPr lang="en-US" dirty="0"/>
          </a:p>
          <a:p>
            <a:r>
              <a:rPr lang="en-US" dirty="0"/>
              <a:t>    def __next__(self):</a:t>
            </a:r>
          </a:p>
          <a:p>
            <a:r>
              <a:rPr lang="en-US" dirty="0"/>
              <a:t>        if </a:t>
            </a:r>
            <a:r>
              <a:rPr lang="en-US" dirty="0" err="1"/>
              <a:t>self.n</a:t>
            </a:r>
            <a:r>
              <a:rPr lang="en-US" dirty="0"/>
              <a:t> &lt;= </a:t>
            </a:r>
            <a:r>
              <a:rPr lang="en-US" dirty="0" err="1"/>
              <a:t>self.max</a:t>
            </a:r>
            <a:r>
              <a:rPr lang="en-US" dirty="0"/>
              <a:t>:</a:t>
            </a:r>
          </a:p>
          <a:p>
            <a:r>
              <a:rPr lang="en-US" dirty="0"/>
              <a:t>            result = 2 ** </a:t>
            </a:r>
            <a:r>
              <a:rPr lang="en-US" dirty="0" err="1"/>
              <a:t>self.n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self.n</a:t>
            </a:r>
            <a:r>
              <a:rPr lang="en-US" dirty="0"/>
              <a:t> += 1</a:t>
            </a:r>
          </a:p>
          <a:p>
            <a:r>
              <a:rPr lang="en-US" dirty="0"/>
              <a:t>            return result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raise </a:t>
            </a:r>
            <a:r>
              <a:rPr lang="en-US" dirty="0" err="1"/>
              <a:t>StopIteration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7518B-523D-2A49-B77F-C7944F811637}"/>
              </a:ext>
            </a:extLst>
          </p:cNvPr>
          <p:cNvSpPr txBox="1"/>
          <p:nvPr/>
        </p:nvSpPr>
        <p:spPr>
          <a:xfrm>
            <a:off x="7750689" y="194501"/>
            <a:ext cx="4906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PowTwo</a:t>
            </a:r>
            <a:r>
              <a:rPr lang="en-US" dirty="0"/>
              <a:t>(4) </a:t>
            </a:r>
          </a:p>
          <a:p>
            <a:r>
              <a:rPr lang="en-US" dirty="0"/>
              <a:t>&gt;&gt;&gt;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(a)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1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2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4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8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16 </a:t>
            </a:r>
          </a:p>
          <a:p>
            <a:r>
              <a:rPr lang="en-US" dirty="0"/>
              <a:t>&gt;&gt;&gt; next(</a:t>
            </a:r>
            <a:r>
              <a:rPr lang="en-US" dirty="0" err="1"/>
              <a:t>i</a:t>
            </a:r>
            <a:r>
              <a:rPr lang="en-US" dirty="0"/>
              <a:t>) Traceback (most recent call last): </a:t>
            </a:r>
          </a:p>
          <a:p>
            <a:r>
              <a:rPr lang="en-US" dirty="0"/>
              <a:t>... </a:t>
            </a:r>
          </a:p>
          <a:p>
            <a:r>
              <a:rPr lang="en-US" dirty="0" err="1"/>
              <a:t>StopIteration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29D55-4016-5147-95DB-F30D2E557696}"/>
              </a:ext>
            </a:extLst>
          </p:cNvPr>
          <p:cNvSpPr txBox="1"/>
          <p:nvPr/>
        </p:nvSpPr>
        <p:spPr>
          <a:xfrm>
            <a:off x="7750689" y="3468343"/>
            <a:ext cx="3486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PowTwo</a:t>
            </a:r>
            <a:r>
              <a:rPr lang="en-US" dirty="0"/>
              <a:t>(5):</a:t>
            </a:r>
          </a:p>
          <a:p>
            <a:r>
              <a:rPr lang="en-US" dirty="0"/>
              <a:t> ... 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 </a:t>
            </a:r>
          </a:p>
          <a:p>
            <a:r>
              <a:rPr lang="en-US" dirty="0"/>
              <a:t>2 </a:t>
            </a:r>
          </a:p>
          <a:p>
            <a:r>
              <a:rPr lang="en-US" dirty="0"/>
              <a:t>4 </a:t>
            </a:r>
          </a:p>
          <a:p>
            <a:r>
              <a:rPr lang="en-US" dirty="0"/>
              <a:t>8 </a:t>
            </a:r>
          </a:p>
          <a:p>
            <a:r>
              <a:rPr lang="en-US" dirty="0"/>
              <a:t>16 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2B1E9-BB42-AB46-9105-07DB29C3EAAF}"/>
              </a:ext>
            </a:extLst>
          </p:cNvPr>
          <p:cNvSpPr txBox="1"/>
          <p:nvPr/>
        </p:nvSpPr>
        <p:spPr>
          <a:xfrm>
            <a:off x="5488941" y="6488668"/>
            <a:ext cx="574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/python-programming/iterator</a:t>
            </a:r>
          </a:p>
        </p:txBody>
      </p:sp>
    </p:spTree>
    <p:extLst>
      <p:ext uri="{BB962C8B-B14F-4D97-AF65-F5344CB8AC3E}">
        <p14:creationId xmlns:p14="http://schemas.microsoft.com/office/powerpoint/2010/main" val="26712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21B-F221-0143-8B97-B67C305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3233-9839-4547-9721-BC0C3A0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Declare a function that acts like an iterator</a:t>
            </a:r>
          </a:p>
          <a:p>
            <a:r>
              <a:rPr lang="en-US" sz="2000" dirty="0"/>
              <a:t>Do not need to declare __</a:t>
            </a:r>
            <a:r>
              <a:rPr lang="en-US" sz="2000" dirty="0" err="1"/>
              <a:t>init</a:t>
            </a:r>
            <a:r>
              <a:rPr lang="en-US" sz="2000" dirty="0"/>
              <a:t>__ or next functions</a:t>
            </a:r>
          </a:p>
          <a:p>
            <a:r>
              <a:rPr lang="en-US" sz="2000" dirty="0"/>
              <a:t>Helpful if you don’t need the list – saves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5D4BE-D512-C442-BD6B-01D98443BDF3}"/>
              </a:ext>
            </a:extLst>
          </p:cNvPr>
          <p:cNvSpPr txBox="1"/>
          <p:nvPr/>
        </p:nvSpPr>
        <p:spPr>
          <a:xfrm>
            <a:off x="5278118" y="1068383"/>
            <a:ext cx="452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 generator that yields items instead of returning a list 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firstn</a:t>
            </a:r>
            <a:r>
              <a:rPr lang="en-US" dirty="0"/>
              <a:t>(n): </a:t>
            </a:r>
          </a:p>
          <a:p>
            <a:r>
              <a:rPr lang="en-US" dirty="0"/>
              <a:t>     </a:t>
            </a:r>
            <a:r>
              <a:rPr lang="en-US" dirty="0" err="1"/>
              <a:t>num</a:t>
            </a:r>
            <a:r>
              <a:rPr lang="en-US" dirty="0"/>
              <a:t> = 0 </a:t>
            </a:r>
          </a:p>
          <a:p>
            <a:r>
              <a:rPr lang="en-US" dirty="0"/>
              <a:t>     while </a:t>
            </a:r>
            <a:r>
              <a:rPr lang="en-US" dirty="0" err="1"/>
              <a:t>num</a:t>
            </a:r>
            <a:r>
              <a:rPr lang="en-US" dirty="0"/>
              <a:t> &lt; n: </a:t>
            </a:r>
          </a:p>
          <a:p>
            <a:r>
              <a:rPr lang="en-US" dirty="0"/>
              <a:t>          yield </a:t>
            </a:r>
            <a:r>
              <a:rPr lang="en-US" dirty="0" err="1"/>
              <a:t>num</a:t>
            </a:r>
            <a:r>
              <a:rPr lang="en-US" dirty="0"/>
              <a:t> </a:t>
            </a:r>
          </a:p>
          <a:p>
            <a:r>
              <a:rPr lang="en-US" dirty="0"/>
              <a:t>          </a:t>
            </a:r>
            <a:r>
              <a:rPr lang="en-US" dirty="0" err="1"/>
              <a:t>num</a:t>
            </a:r>
            <a:r>
              <a:rPr lang="en-US" dirty="0"/>
              <a:t> +=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sum_of_first_n</a:t>
            </a:r>
            <a:r>
              <a:rPr lang="en-US" dirty="0"/>
              <a:t> = sum(</a:t>
            </a:r>
            <a:r>
              <a:rPr lang="en-US" dirty="0" err="1"/>
              <a:t>firstn</a:t>
            </a:r>
            <a:r>
              <a:rPr lang="en-US" dirty="0"/>
              <a:t>(1000000))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79F2D-249C-C541-B002-552481F84E67}"/>
              </a:ext>
            </a:extLst>
          </p:cNvPr>
          <p:cNvSpPr txBox="1"/>
          <p:nvPr/>
        </p:nvSpPr>
        <p:spPr>
          <a:xfrm>
            <a:off x="3234193" y="6088030"/>
            <a:ext cx="408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/Generators</a:t>
            </a:r>
          </a:p>
        </p:txBody>
      </p:sp>
    </p:spTree>
    <p:extLst>
      <p:ext uri="{BB962C8B-B14F-4D97-AF65-F5344CB8AC3E}">
        <p14:creationId xmlns:p14="http://schemas.microsoft.com/office/powerpoint/2010/main" val="255532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C21B-F221-0143-8B97-B67C305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3233-9839-4547-9721-BC0C3A00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/>
              <a:t>Anonymous Functions</a:t>
            </a:r>
          </a:p>
          <a:p>
            <a:r>
              <a:rPr lang="en-US" sz="2000" dirty="0"/>
              <a:t>Useful for single-line functions that will not be re-used elsewhere</a:t>
            </a:r>
          </a:p>
          <a:p>
            <a:r>
              <a:rPr lang="en-US" sz="2000" dirty="0"/>
              <a:t>Improves readability ?</a:t>
            </a:r>
          </a:p>
          <a:p>
            <a:r>
              <a:rPr lang="en-US" sz="2000" dirty="0"/>
              <a:t>No need for def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B342E-CCCE-E544-8E5C-02D6F3A76E62}"/>
              </a:ext>
            </a:extLst>
          </p:cNvPr>
          <p:cNvSpPr txBox="1"/>
          <p:nvPr/>
        </p:nvSpPr>
        <p:spPr>
          <a:xfrm>
            <a:off x="6096000" y="980459"/>
            <a:ext cx="306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lambda </a:t>
            </a:r>
            <a:r>
              <a:rPr lang="en-US" i="1" dirty="0"/>
              <a:t>arguments</a:t>
            </a:r>
            <a:r>
              <a:rPr lang="en-US" dirty="0"/>
              <a:t>: </a:t>
            </a:r>
            <a:r>
              <a:rPr lang="en-US" i="1" dirty="0"/>
              <a:t>expression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77691-6A11-284C-B198-89DF8D0947A8}"/>
              </a:ext>
            </a:extLst>
          </p:cNvPr>
          <p:cNvSpPr txBox="1"/>
          <p:nvPr/>
        </p:nvSpPr>
        <p:spPr>
          <a:xfrm>
            <a:off x="6096000" y="2180788"/>
            <a:ext cx="2468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/>
              <a:t>double = lambda x: x * 2</a:t>
            </a:r>
          </a:p>
          <a:p>
            <a:r>
              <a:rPr lang="fr" dirty="0" err="1"/>
              <a:t>print</a:t>
            </a:r>
            <a:r>
              <a:rPr lang="fr" dirty="0"/>
              <a:t>(double(5))</a:t>
            </a:r>
          </a:p>
          <a:p>
            <a:endParaRPr lang="fr" dirty="0"/>
          </a:p>
          <a:p>
            <a:r>
              <a:rPr lang="en-US" dirty="0"/>
              <a:t>W</a:t>
            </a:r>
            <a:r>
              <a:rPr lang="fr" dirty="0" err="1"/>
              <a:t>ill</a:t>
            </a:r>
            <a:r>
              <a:rPr lang="fr" dirty="0"/>
              <a:t> </a:t>
            </a:r>
            <a:r>
              <a:rPr lang="fr" dirty="0" err="1"/>
              <a:t>ouput</a:t>
            </a:r>
            <a:r>
              <a:rPr lang="fr" dirty="0"/>
              <a:t> 10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69CCA-A551-3D4C-8041-54E1E55127B9}"/>
              </a:ext>
            </a:extLst>
          </p:cNvPr>
          <p:cNvSpPr txBox="1"/>
          <p:nvPr/>
        </p:nvSpPr>
        <p:spPr>
          <a:xfrm>
            <a:off x="6096000" y="3852672"/>
            <a:ext cx="5160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Program to filter out only the even items from a list</a:t>
            </a:r>
          </a:p>
          <a:p>
            <a:endParaRPr lang="en-US" dirty="0"/>
          </a:p>
          <a:p>
            <a:r>
              <a:rPr lang="en-US" dirty="0" err="1"/>
              <a:t>my_list</a:t>
            </a:r>
            <a:r>
              <a:rPr lang="en-US" dirty="0"/>
              <a:t> = [1, 5, 4, 6, 8, 11, 3, 12]</a:t>
            </a:r>
          </a:p>
          <a:p>
            <a:endParaRPr lang="en-US" dirty="0"/>
          </a:p>
          <a:p>
            <a:r>
              <a:rPr lang="en-US" dirty="0" err="1"/>
              <a:t>new_list</a:t>
            </a:r>
            <a:r>
              <a:rPr lang="en-US" dirty="0"/>
              <a:t> = list(filter(lambda x: (x%2 == 0) , 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Output: [4, 6, 8, 12]</a:t>
            </a:r>
          </a:p>
          <a:p>
            <a:r>
              <a:rPr lang="en-US" dirty="0"/>
              <a:t>print(</a:t>
            </a:r>
            <a:r>
              <a:rPr lang="en-US" dirty="0" err="1"/>
              <a:t>new_list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B5491-4AA0-4847-8A89-3F1541F36779}"/>
              </a:ext>
            </a:extLst>
          </p:cNvPr>
          <p:cNvSpPr txBox="1"/>
          <p:nvPr/>
        </p:nvSpPr>
        <p:spPr>
          <a:xfrm>
            <a:off x="513023" y="6430580"/>
            <a:ext cx="698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/python-programming/anonymous-function</a:t>
            </a:r>
          </a:p>
        </p:txBody>
      </p:sp>
    </p:spTree>
    <p:extLst>
      <p:ext uri="{BB962C8B-B14F-4D97-AF65-F5344CB8AC3E}">
        <p14:creationId xmlns:p14="http://schemas.microsoft.com/office/powerpoint/2010/main" val="16548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66E2D83-5078-5648-9D4E-F9C7FE09BFF0}" vid="{1284147C-EA7B-C84A-BB78-A7E60CBE54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683</Words>
  <Application>Microsoft Macintosh PowerPoint</Application>
  <PresentationFormat>Widescreen</PresentationFormat>
  <Paragraphs>126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Object Manipulation</vt:lpstr>
      <vt:lpstr>Classes and Sub-Classes</vt:lpstr>
      <vt:lpstr>Decorators</vt:lpstr>
      <vt:lpstr>Iterators</vt:lpstr>
      <vt:lpstr>Generators</vt:lpstr>
      <vt:lpstr>Lambdas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Object Manipulation</dc:title>
  <dc:creator>Microsoft Office User</dc:creator>
  <cp:lastModifiedBy>Microsoft Office User</cp:lastModifiedBy>
  <cp:revision>9</cp:revision>
  <dcterms:created xsi:type="dcterms:W3CDTF">2018-11-28T22:48:42Z</dcterms:created>
  <dcterms:modified xsi:type="dcterms:W3CDTF">2018-11-29T00:07:49Z</dcterms:modified>
</cp:coreProperties>
</file>